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1" r:id="rId7"/>
    <p:sldId id="284" r:id="rId8"/>
    <p:sldId id="282" r:id="rId9"/>
    <p:sldId id="283" r:id="rId10"/>
    <p:sldId id="278" r:id="rId11"/>
    <p:sldId id="27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5621" autoAdjust="0"/>
    <p:restoredTop sz="94710" autoAdjust="0"/>
  </p:normalViewPr>
  <p:slideViewPr>
    <p:cSldViewPr>
      <p:cViewPr varScale="1">
        <p:scale>
          <a:sx n="98" d="100"/>
          <a:sy n="98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2015: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Implemetancja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</a:t>
            </a:r>
            <a:r>
              <a:rPr lang="pl-PL" dirty="0"/>
              <a:t>mapy - </a:t>
            </a:r>
            <a:r>
              <a:rPr lang="pl-PL" dirty="0" smtClean="0"/>
              <a:t>trzymanie </a:t>
            </a:r>
            <a:r>
              <a:rPr lang="pl-PL" dirty="0"/>
              <a:t>tylko niezerowych </a:t>
            </a:r>
            <a:r>
              <a:rPr lang="pl-PL" dirty="0" smtClean="0"/>
              <a:t>współczynników</a:t>
            </a:r>
          </a:p>
          <a:p>
            <a:r>
              <a:rPr lang="pl-PL" dirty="0" smtClean="0"/>
              <a:t>PolynomialVector </a:t>
            </a:r>
            <a:r>
              <a:rPr lang="pl-PL" dirty="0" smtClean="0"/>
              <a:t>– klasa reprezentująca wielomian w postaci </a:t>
            </a:r>
            <a:r>
              <a:rPr lang="pl-PL" dirty="0"/>
              <a:t>tablicy - </a:t>
            </a:r>
            <a:r>
              <a:rPr lang="pl-PL" dirty="0" smtClean="0"/>
              <a:t>trzymanie </a:t>
            </a:r>
            <a:r>
              <a:rPr lang="pl-PL" dirty="0"/>
              <a:t>wszystkich </a:t>
            </a:r>
            <a:r>
              <a:rPr lang="pl-PL" dirty="0" smtClean="0"/>
              <a:t>współczynników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implementacyjne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Konstrukcja </a:t>
            </a:r>
            <a:r>
              <a:rPr lang="pl-PL" sz="2800" dirty="0"/>
              <a:t>intuicyjnego interfejsu, pozwalającego na łatwe wprowadzanie danych </a:t>
            </a:r>
            <a:r>
              <a:rPr lang="pl-PL" sz="2800" dirty="0" smtClean="0"/>
              <a:t>wejściowych</a:t>
            </a:r>
            <a:endParaRPr lang="pl-PL" sz="2800" dirty="0" smtClean="0"/>
          </a:p>
          <a:p>
            <a:r>
              <a:rPr lang="pl-PL" sz="2800" dirty="0"/>
              <a:t>Brak stabilności - obliczenia na wielomianach, zwłaszcza wysokich stopni, wymagają dużej precyzji obliczeń – drobna zmiana może zupełnie zmienić wartość wielomianu i jego </a:t>
            </a:r>
            <a:r>
              <a:rPr lang="pl-PL" sz="2800" dirty="0" smtClean="0"/>
              <a:t>pierwiastki</a:t>
            </a:r>
          </a:p>
          <a:p>
            <a:r>
              <a:rPr lang="pl-PL" sz="2800" dirty="0"/>
              <a:t>Wysoka precyzja obliczeń – eliminacja błędów </a:t>
            </a:r>
            <a:r>
              <a:rPr lang="pl-PL" sz="2800" dirty="0" smtClean="0"/>
              <a:t>zaokrągleń</a:t>
            </a:r>
          </a:p>
          <a:p>
            <a:r>
              <a:rPr lang="pl-PL" sz="2800" dirty="0" smtClean="0"/>
              <a:t>Konieczność użycia biblioteki dla dużych liczb (GNU MP library)</a:t>
            </a:r>
            <a:endParaRPr lang="pl-PL" sz="2800" dirty="0"/>
          </a:p>
          <a:p>
            <a:r>
              <a:rPr lang="pl-PL" sz="2800" dirty="0" smtClean="0"/>
              <a:t>Optymalizacja </a:t>
            </a:r>
            <a:r>
              <a:rPr lang="pl-PL" sz="2800" dirty="0"/>
              <a:t>podstawowych działań na wielomianach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47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</a:t>
            </a:r>
            <a:r>
              <a:rPr lang="pl-PL" sz="2400" dirty="0" smtClean="0"/>
              <a:t>nieposiadający </a:t>
            </a:r>
            <a:r>
              <a:rPr lang="pl-PL" sz="2400" dirty="0" smtClean="0"/>
              <a:t>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427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Motyw pakietu Office</vt:lpstr>
      <vt:lpstr>Seminarium dyplomowe magisterskie</vt:lpstr>
      <vt:lpstr>Wyznaczanie zer wielomianów</vt:lpstr>
      <vt:lpstr>Przyjęte rozwiązanie</vt:lpstr>
      <vt:lpstr>Podział na klasy</vt:lpstr>
      <vt:lpstr>Główne funkcje</vt:lpstr>
      <vt:lpstr>Problemy implementacyjne</vt:lpstr>
      <vt:lpstr>Demo</vt:lpstr>
      <vt:lpstr>Testy jednostkowe</vt:lpstr>
      <vt:lpstr>Kryterium oceny problemu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Pasternak, Wojciech</cp:lastModifiedBy>
  <cp:revision>59</cp:revision>
  <dcterms:created xsi:type="dcterms:W3CDTF">2016-04-18T10:16:19Z</dcterms:created>
  <dcterms:modified xsi:type="dcterms:W3CDTF">2016-05-16T23:07:50Z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2016-05-16 23:07:50Z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