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61" r:id="rId12"/>
    <p:sldId id="27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2015: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</a:t>
            </a:r>
            <a:r>
              <a:rPr lang="pl-PL" dirty="0"/>
              <a:t>działań na wielomianach w C</a:t>
            </a:r>
            <a:r>
              <a:rPr lang="pl-PL" dirty="0" smtClean="0"/>
              <a:t>++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Znajdowanie pierwiastków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/>
              <a:t>Konieczność zastosowania biblioteki dla dużych liczb </a:t>
            </a:r>
            <a:r>
              <a:rPr lang="pl-PL" dirty="0" smtClean="0"/>
              <a:t>całkowitych i wymiernych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Zastosowanie intuicyjnego interfejsu, ułatwiające użytkownikowi wprowadzanie danych wejściowych</a:t>
            </a:r>
            <a:endParaRPr lang="pl-PL" dirty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Przeprowadzone zostaną testy i porównanie </a:t>
            </a:r>
            <a:r>
              <a:rPr lang="pl-PL" dirty="0"/>
              <a:t>wydajności </a:t>
            </a:r>
            <a:r>
              <a:rPr lang="pl-PL" dirty="0" smtClean="0"/>
              <a:t>różnych struktur, mogących reprezentować wielomiany w pamięci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wielomianów</a:t>
            </a:r>
          </a:p>
          <a:p>
            <a:r>
              <a:rPr lang="pl-PL" dirty="0" smtClean="0"/>
              <a:t>Konstrukcja intuicyjnego interfejsu, pozwalającego na łatwe wprowadzanie danych wejściowych</a:t>
            </a:r>
          </a:p>
          <a:p>
            <a:r>
              <a:rPr lang="pl-PL" dirty="0" smtClean="0"/>
              <a:t>Wysoka precyzja obliczeń – eliminacja błędów zaokrągleń</a:t>
            </a:r>
          </a:p>
          <a:p>
            <a:r>
              <a:rPr lang="pl-PL" dirty="0" smtClean="0"/>
              <a:t>Wybór struktury do reprezentacji wielomianu</a:t>
            </a:r>
          </a:p>
          <a:p>
            <a:r>
              <a:rPr lang="pl-PL" dirty="0" smtClean="0"/>
              <a:t>Optymalizacja podstawowych działań na 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reprezentacja 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503</Words>
  <Application>Microsoft Office PowerPoint</Application>
  <PresentationFormat>Pokaz na ekranie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Seminarium dyplomowe magisterskie</vt:lpstr>
      <vt:lpstr>Wyznaczanie zer wielomianów</vt:lpstr>
      <vt:lpstr>Główne problemy do rozwiązania</vt:lpstr>
      <vt:lpstr>Wybór struktury do reprezentacja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lastModifiedBy>Gruby</cp:lastModifiedBy>
  <cp:revision>32</cp:revision>
  <dcterms:created xsi:type="dcterms:W3CDTF">2016-04-18T10:16:19Z</dcterms:created>
  <dcterms:modified xsi:type="dcterms:W3CDTF">2016-05-15T20:16:07Z</dcterms:modified>
</cp:coreProperties>
</file>