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64" r:id="rId12"/>
    <p:sldId id="263" r:id="rId13"/>
    <p:sldId id="261" r:id="rId14"/>
    <p:sldId id="277" r:id="rId15"/>
    <p:sldId id="272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9" y="1600200"/>
            <a:ext cx="4098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5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9" y="1676888"/>
            <a:ext cx="6201641" cy="43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5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Wolfram Alpha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Dokładne obliczenie pierwiastków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Rysowanie wykresu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Alternatywna reprezentacja wielomianu: rozkład na czynniki itd.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Obliczana pochodna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Informacja 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sz="2800" dirty="0" smtClean="0"/>
              <a:t>Przy skomplikowanych wielomianach, obliczenia i wizualizacja wyników trwa ponad kilkanaście sekund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6916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l-PL" sz="1100" dirty="0"/>
              <a:t>A </a:t>
            </a:r>
            <a:r>
              <a:rPr lang="pl-PL" sz="1100" dirty="0" err="1"/>
              <a:t>Concrete</a:t>
            </a:r>
            <a:r>
              <a:rPr lang="pl-PL" sz="1100" dirty="0"/>
              <a:t> </a:t>
            </a:r>
            <a:r>
              <a:rPr lang="pl-PL" sz="1100" dirty="0" err="1"/>
              <a:t>Introduction</a:t>
            </a:r>
            <a:r>
              <a:rPr lang="pl-PL" sz="1100" dirty="0"/>
              <a:t> to </a:t>
            </a:r>
            <a:r>
              <a:rPr lang="pl-PL" sz="1100" dirty="0" err="1"/>
              <a:t>Higher</a:t>
            </a:r>
            <a:r>
              <a:rPr lang="pl-PL" sz="1100" dirty="0"/>
              <a:t> Algebra, Lindsay N. </a:t>
            </a:r>
            <a:r>
              <a:rPr lang="pl-PL" sz="1100" dirty="0" err="1"/>
              <a:t>Childs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Accuracy</a:t>
            </a:r>
            <a:r>
              <a:rPr lang="pl-PL" sz="1100" dirty="0"/>
              <a:t> and </a:t>
            </a:r>
            <a:r>
              <a:rPr lang="pl-PL" sz="1100" dirty="0" err="1"/>
              <a:t>Stability</a:t>
            </a:r>
            <a:r>
              <a:rPr lang="pl-PL" sz="1100" dirty="0"/>
              <a:t> of </a:t>
            </a: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Nicholas J. </a:t>
            </a:r>
            <a:r>
              <a:rPr lang="pl-PL" sz="1100" dirty="0" err="1"/>
              <a:t>Higham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Algebraiczne metody rozwiązywania równania Schrödingera, W. </a:t>
            </a:r>
            <a:r>
              <a:rPr lang="pl-PL" sz="1100" dirty="0" err="1"/>
              <a:t>Salejda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Algorithmic</a:t>
            </a:r>
            <a:r>
              <a:rPr lang="pl-PL" sz="1100" dirty="0"/>
              <a:t> </a:t>
            </a:r>
            <a:r>
              <a:rPr lang="pl-PL" sz="1100" dirty="0" err="1"/>
              <a:t>Number</a:t>
            </a:r>
            <a:r>
              <a:rPr lang="pl-PL" sz="1100" dirty="0"/>
              <a:t> </a:t>
            </a:r>
            <a:r>
              <a:rPr lang="pl-PL" sz="1100" dirty="0" err="1"/>
              <a:t>Theory</a:t>
            </a:r>
            <a:r>
              <a:rPr lang="pl-PL" sz="1100" dirty="0"/>
              <a:t>, </a:t>
            </a:r>
            <a:r>
              <a:rPr lang="pl-PL" sz="1100" dirty="0" err="1"/>
              <a:t>Duncal</a:t>
            </a:r>
            <a:r>
              <a:rPr lang="pl-PL" sz="1100" dirty="0"/>
              <a:t> </a:t>
            </a:r>
            <a:r>
              <a:rPr lang="pl-PL" sz="1100" dirty="0" err="1"/>
              <a:t>Buell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Data </a:t>
            </a:r>
            <a:r>
              <a:rPr lang="pl-PL" sz="1100" dirty="0" err="1"/>
              <a:t>Structures</a:t>
            </a:r>
            <a:r>
              <a:rPr lang="pl-PL" sz="1100" dirty="0"/>
              <a:t> Using C++, D. S. Malik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Gnu MP 6.0 </a:t>
            </a:r>
            <a:r>
              <a:rPr lang="pl-PL" sz="1100" dirty="0" err="1"/>
              <a:t>Multiple</a:t>
            </a:r>
            <a:r>
              <a:rPr lang="pl-PL" sz="1100" dirty="0"/>
              <a:t> Precision </a:t>
            </a:r>
            <a:r>
              <a:rPr lang="pl-PL" sz="1100" dirty="0" err="1"/>
              <a:t>Arithmetic</a:t>
            </a:r>
            <a:r>
              <a:rPr lang="pl-PL" sz="1100" dirty="0"/>
              <a:t> Library, </a:t>
            </a:r>
            <a:r>
              <a:rPr lang="pl-PL" sz="1100" dirty="0" err="1"/>
              <a:t>Torbjorn</a:t>
            </a:r>
            <a:r>
              <a:rPr lang="pl-PL" sz="1100" dirty="0"/>
              <a:t> </a:t>
            </a:r>
            <a:r>
              <a:rPr lang="pl-PL" sz="1100" dirty="0" err="1"/>
              <a:t>Granlund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numeryczne i graficzne </a:t>
            </a:r>
            <a:r>
              <a:rPr lang="pl-PL" sz="1100" dirty="0"/>
              <a:t>cz. 1, Mieczysław </a:t>
            </a:r>
            <a:r>
              <a:rPr lang="pl-PL" sz="1100" dirty="0" err="1"/>
              <a:t>Warmus</a:t>
            </a:r>
            <a:r>
              <a:rPr lang="pl-PL" sz="1100" dirty="0"/>
              <a:t>, Józef Łukaszewicz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obliczeniowe i ich </a:t>
            </a:r>
            <a:r>
              <a:rPr lang="pl-PL" sz="1100" dirty="0"/>
              <a:t>komputerowa realizacja, Bogusław Bożek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Analysis, Richard L. </a:t>
            </a:r>
            <a:r>
              <a:rPr lang="pl-PL" sz="1100" dirty="0" err="1"/>
              <a:t>Burden,J</a:t>
            </a:r>
            <a:r>
              <a:rPr lang="pl-PL" sz="1100" dirty="0"/>
              <a:t>. Douglas 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 for </a:t>
            </a:r>
            <a:r>
              <a:rPr lang="pl-PL" sz="1100" dirty="0" err="1"/>
              <a:t>Roots</a:t>
            </a:r>
            <a:r>
              <a:rPr lang="pl-PL" sz="1100" dirty="0"/>
              <a:t> of </a:t>
            </a:r>
            <a:r>
              <a:rPr lang="pl-PL" sz="1100" dirty="0" err="1"/>
              <a:t>Polynomials</a:t>
            </a:r>
            <a:r>
              <a:rPr lang="pl-PL" sz="1100" dirty="0"/>
              <a:t> cz. 1, J.M. </a:t>
            </a:r>
            <a:r>
              <a:rPr lang="pl-PL" sz="1100" dirty="0" err="1"/>
              <a:t>McNamee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, </a:t>
            </a:r>
            <a:r>
              <a:rPr lang="pl-PL" sz="1100" dirty="0" err="1"/>
              <a:t>Germund</a:t>
            </a:r>
            <a:r>
              <a:rPr lang="pl-PL" sz="1100" dirty="0"/>
              <a:t> </a:t>
            </a:r>
            <a:r>
              <a:rPr lang="pl-PL" sz="1100" dirty="0" err="1"/>
              <a:t>Dahlquist</a:t>
            </a:r>
            <a:r>
              <a:rPr lang="pl-PL" sz="1100" dirty="0"/>
              <a:t>, </a:t>
            </a:r>
            <a:r>
              <a:rPr lang="pl-PL" sz="1100" dirty="0" err="1"/>
              <a:t>Åke</a:t>
            </a:r>
            <a:r>
              <a:rPr lang="pl-PL" sz="1100" dirty="0"/>
              <a:t> </a:t>
            </a:r>
            <a:r>
              <a:rPr lang="pl-PL" sz="1100" dirty="0" err="1"/>
              <a:t>Björck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Pierwiastki wielokrotne wielomianu,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Podstawowe metody numeryczne dla studentów kierunków inżynierskich, Adam </a:t>
            </a:r>
            <a:r>
              <a:rPr lang="pl-PL" sz="1100" dirty="0" err="1"/>
              <a:t>Marlewski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Polynomials</a:t>
            </a:r>
            <a:r>
              <a:rPr lang="pl-PL" sz="1100" dirty="0"/>
              <a:t>, E.J. </a:t>
            </a:r>
            <a:r>
              <a:rPr lang="pl-PL" sz="1100" dirty="0" err="1"/>
              <a:t>Barbeau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Relations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roots</a:t>
            </a:r>
            <a:r>
              <a:rPr lang="pl-PL" sz="1100" dirty="0"/>
              <a:t>, Michael </a:t>
            </a:r>
            <a:r>
              <a:rPr lang="pl-PL" sz="1100" dirty="0" err="1"/>
              <a:t>Drmota</a:t>
            </a:r>
            <a:r>
              <a:rPr lang="pl-PL" sz="1100" dirty="0"/>
              <a:t>, Mariusz Skałba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Repozytorium z matematyki dla studentów pierwszego roku, Janina </a:t>
            </a:r>
            <a:r>
              <a:rPr lang="pl-PL" sz="1100" dirty="0" err="1"/>
              <a:t>Płaskonka</a:t>
            </a:r>
            <a:r>
              <a:rPr lang="pl-PL" sz="1100" dirty="0"/>
              <a:t>, Karol </a:t>
            </a:r>
            <a:r>
              <a:rPr lang="pl-PL" sz="1100" dirty="0" err="1"/>
              <a:t>Selwat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Solving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Equation</a:t>
            </a:r>
            <a:r>
              <a:rPr lang="pl-PL" sz="1100" dirty="0"/>
              <a:t> Systems I: The Kronecker-</a:t>
            </a:r>
            <a:r>
              <a:rPr lang="pl-PL" sz="1100" dirty="0" err="1"/>
              <a:t>Duval</a:t>
            </a:r>
            <a:r>
              <a:rPr lang="pl-PL" sz="1100" dirty="0"/>
              <a:t> </a:t>
            </a:r>
            <a:r>
              <a:rPr lang="pl-PL" sz="1100" dirty="0" err="1"/>
              <a:t>Philosophy</a:t>
            </a:r>
            <a:r>
              <a:rPr lang="pl-PL" sz="1100" dirty="0"/>
              <a:t>, </a:t>
            </a:r>
            <a:r>
              <a:rPr lang="pl-PL" sz="1100" dirty="0" err="1"/>
              <a:t>Teo</a:t>
            </a:r>
            <a:r>
              <a:rPr lang="pl-PL" sz="1100" dirty="0"/>
              <a:t> Mora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Structured</a:t>
            </a:r>
            <a:r>
              <a:rPr lang="pl-PL" sz="1100" dirty="0"/>
              <a:t> </a:t>
            </a:r>
            <a:r>
              <a:rPr lang="pl-PL" sz="1100" dirty="0" err="1"/>
              <a:t>Matrices</a:t>
            </a:r>
            <a:r>
              <a:rPr lang="pl-PL" sz="1100" dirty="0"/>
              <a:t> and </a:t>
            </a:r>
            <a:r>
              <a:rPr lang="pl-PL" sz="1100" dirty="0" err="1"/>
              <a:t>Polynomials</a:t>
            </a:r>
            <a:r>
              <a:rPr lang="pl-PL" sz="1100" dirty="0"/>
              <a:t>: </a:t>
            </a:r>
            <a:r>
              <a:rPr lang="pl-PL" sz="1100" dirty="0" err="1"/>
              <a:t>Unified</a:t>
            </a:r>
            <a:r>
              <a:rPr lang="pl-PL" sz="1100" dirty="0"/>
              <a:t> </a:t>
            </a:r>
            <a:r>
              <a:rPr lang="pl-PL" sz="1100" dirty="0" err="1"/>
              <a:t>Superfast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Victor Pan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Twierdzenie Sturma,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Wiadomości matematyczne, Tomy 10-11, Polskie Towarzystwo Matematyczne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Wielomiany, Arkadiusz </a:t>
            </a:r>
            <a:r>
              <a:rPr lang="pl-PL" sz="1100" dirty="0" err="1"/>
              <a:t>Męcel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Wprowadzenie do metod numerycznych Wykład 2, Romuald Kotowski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Wstęp do metod numerycznych, J </a:t>
            </a:r>
            <a:r>
              <a:rPr lang="pl-PL" sz="1100" dirty="0" err="1"/>
              <a:t>Stoer</a:t>
            </a:r>
            <a:r>
              <a:rPr lang="pl-PL" sz="1100" dirty="0"/>
              <a:t>, R </a:t>
            </a:r>
            <a:r>
              <a:rPr lang="pl-PL" sz="1100" dirty="0" err="1"/>
              <a:t>Bulirsch</a:t>
            </a:r>
            <a:r>
              <a:rPr lang="pl-PL" sz="1100" dirty="0"/>
              <a:t>, M Mikulska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Wykład analizy matematycznej, cz. 1: Funkcje jednej zmiennej, Wojciech Kryszewski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Zasady algebry wyższej, z przypisem Andrzeja Mostowskiego Zarys teorii </a:t>
            </a:r>
            <a:r>
              <a:rPr lang="pl-PL" sz="1100" dirty="0" err="1"/>
              <a:t>Galois</a:t>
            </a:r>
            <a:r>
              <a:rPr lang="pl-PL" sz="1100" dirty="0"/>
              <a:t> Wacław Sierpiński, Andrzej </a:t>
            </a:r>
            <a:r>
              <a:rPr lang="pl-PL" sz="1100" dirty="0" smtClean="0"/>
              <a:t>Mostowski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235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wielomianów</a:t>
            </a:r>
          </a:p>
          <a:p>
            <a:r>
              <a:rPr lang="pl-PL" dirty="0" smtClean="0"/>
              <a:t>Konstrukcja intuicyjnego interfejsu, pozwalającego na łatwe wprowadzanie danych wejściowych</a:t>
            </a:r>
          </a:p>
          <a:p>
            <a:r>
              <a:rPr lang="pl-PL" dirty="0" smtClean="0"/>
              <a:t>Wysoka precyzja obliczeń – eliminacja błędów zaokrągleń</a:t>
            </a:r>
          </a:p>
          <a:p>
            <a:r>
              <a:rPr lang="pl-PL" dirty="0" smtClean="0"/>
              <a:t>Wybór struktury do reprezentacji wielomianu</a:t>
            </a:r>
          </a:p>
          <a:p>
            <a:r>
              <a:rPr lang="pl-PL" dirty="0" smtClean="0"/>
              <a:t>Optymalizacja podstawowych działań na 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</a:t>
            </a:r>
            <a:r>
              <a:rPr lang="pl-PL" dirty="0" smtClean="0"/>
              <a:t>reprezentacji wielomianu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748</Words>
  <Application>Microsoft Office PowerPoint</Application>
  <PresentationFormat>Pokaz na ekranie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Seminarium dyplomowe magisterskie</vt:lpstr>
      <vt:lpstr>Wyznaczanie zer wielomianów</vt:lpstr>
      <vt:lpstr>Główne problemy do rozwiązania</vt:lpstr>
      <vt:lpstr>Wybór struktury do reprezentacji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Wolfram Alpha</vt:lpstr>
      <vt:lpstr>Wolfram Alpha</vt:lpstr>
      <vt:lpstr>Wolfram Alpha</vt:lpstr>
      <vt:lpstr>Podsumowanie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lastModifiedBy>Gruby</cp:lastModifiedBy>
  <cp:revision>30</cp:revision>
  <dcterms:created xsi:type="dcterms:W3CDTF">2016-04-18T10:16:19Z</dcterms:created>
  <dcterms:modified xsi:type="dcterms:W3CDTF">2016-06-06T21:57:36Z</dcterms:modified>
</cp:coreProperties>
</file>