
<file path=[Content_Types].xml><?xml version="1.0" encoding="utf-8"?>
<Types xmlns="http://schemas.openxmlformats.org/package/2006/content-types"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77" r:id="rId5"/>
    <p:sldId id="283" r:id="rId6"/>
    <p:sldId id="279" r:id="rId7"/>
    <p:sldId id="280" r:id="rId8"/>
    <p:sldId id="281" r:id="rId9"/>
    <p:sldId id="284" r:id="rId10"/>
    <p:sldId id="278" r:id="rId11"/>
    <p:sldId id="286" r:id="rId12"/>
    <p:sldId id="287" r:id="rId13"/>
    <p:sldId id="288" r:id="rId14"/>
    <p:sldId id="282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10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536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63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47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8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64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7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38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612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4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839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Char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Char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Seminarium dyplomowe magisterskie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Prezentacja nr 3</a:t>
            </a:r>
          </a:p>
          <a:p>
            <a:endParaRPr lang="pl-PL" dirty="0" smtClean="0"/>
          </a:p>
          <a:p>
            <a:pPr algn="r"/>
            <a:r>
              <a:rPr lang="pl-PL" dirty="0" smtClean="0"/>
              <a:t>Wojciech Pasternak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781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Wnioski – część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Liczba niezerowych współczynników ma krytyczny wpływ na czas znajdowania pierwiastków wielomianu w przypadku mapy</a:t>
            </a:r>
          </a:p>
          <a:p>
            <a:r>
              <a:rPr lang="pl-PL" dirty="0" smtClean="0"/>
              <a:t>Liczba niezerowych współczynników nie ma wpływu na czas znajdowania pierwiastków wielomianu w przypadku wektora (tablicy)</a:t>
            </a:r>
          </a:p>
          <a:p>
            <a:r>
              <a:rPr lang="pl-PL" dirty="0" smtClean="0"/>
              <a:t>Im odsetek niezerowych współczynników jest większy tym mapa działa gorzej, by dla liczby niezerowych współczynników dążących do stopnia wielomianu osiągnąć praktycznie identyczny czas działania jak w przypadku tablicy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9835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Autofit/>
          </a:bodyPr>
          <a:lstStyle/>
          <a:p>
            <a:r>
              <a:rPr lang="pl-PL" sz="3600" dirty="0" smtClean="0"/>
              <a:t>Porównanie czasu działania ze względu na rozkładalność wielomianu na czynniki </a:t>
            </a:r>
            <a:br>
              <a:rPr lang="pl-PL" sz="3600" dirty="0" smtClean="0"/>
            </a:br>
            <a:r>
              <a:rPr lang="pl-PL" sz="3600" dirty="0" smtClean="0"/>
              <a:t>i liczbę pierwiastków w przypadku mapy</a:t>
            </a:r>
            <a:endParaRPr lang="pl-PL" sz="3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" y="2041522"/>
            <a:ext cx="8581975" cy="378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6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/>
          <p:cNvSpPr txBox="1">
            <a:spLocks/>
          </p:cNvSpPr>
          <p:nvPr/>
        </p:nvSpPr>
        <p:spPr>
          <a:xfrm>
            <a:off x="457200" y="274638"/>
            <a:ext cx="8229600" cy="14261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dirty="0" smtClean="0"/>
              <a:t>Porównanie czasu działania ze względu na rozkładalność wielomianu na czynniki </a:t>
            </a:r>
          </a:p>
          <a:p>
            <a:r>
              <a:rPr lang="pl-PL" sz="3600" dirty="0" smtClean="0"/>
              <a:t>i liczbę pierwiastków w przypadku tablicy</a:t>
            </a:r>
          </a:p>
        </p:txBody>
      </p:sp>
      <p:graphicFrame>
        <p:nvGraphicFramePr>
          <p:cNvPr id="5" name="Obi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84632"/>
              </p:ext>
            </p:extLst>
          </p:nvPr>
        </p:nvGraphicFramePr>
        <p:xfrm>
          <a:off x="232175" y="1988840"/>
          <a:ext cx="8679650" cy="3618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Wykres" r:id="rId3" imgW="6305549" imgH="2628883" progId="Excel.Chart.8">
                  <p:embed/>
                </p:oleObj>
              </mc:Choice>
              <mc:Fallback>
                <p:oleObj name="Wykres" r:id="rId3" imgW="6305549" imgH="2628883" progId="Excel.Char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175" y="1988840"/>
                        <a:ext cx="8679650" cy="3618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90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Wnioski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pl-PL" dirty="0" smtClean="0"/>
              <a:t>Rozkładalność wielomianu na czynniki ma krytyczne znaczenie dla czasu działania algorytmu w przypadku obu struktur</a:t>
            </a:r>
          </a:p>
          <a:p>
            <a:r>
              <a:rPr lang="pl-PL" dirty="0" smtClean="0"/>
              <a:t>Mniejsza liczba pierwiastków powoduje szybsze działanie algorytmu – brak potrzeby zawężania przedziału rozwiązania, jeżeli wiemy, że nie występują w nim pierwiastki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1935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Prezentacja zabawnej historyjki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28800"/>
            <a:ext cx="7859216" cy="44973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l-PL" sz="3800" dirty="0" smtClean="0"/>
              <a:t>Zapomniany zakomentowany assert w testach jednostkowych i zdziwienie, że testy zakończone sukcesem, a funkcjonalność nie działa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dirty="0" smtClean="0"/>
              <a:t>Wyciek pamięci, poprzez niejawnie wywoływany domyślny konstruktor kopiujący – 300Mb/s – chwila nieuwagi i komputer wymagał twardego resetu – szybkość wyciekania była większa, niż szybkość swapowania (zapisywania pamięci na dysku)</a:t>
            </a: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5200" dirty="0" smtClean="0"/>
              <a:t>Dziękuję </a:t>
            </a:r>
            <a:r>
              <a:rPr lang="pl-PL" sz="5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77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pl-PL" b="1" dirty="0" smtClean="0"/>
              <a:t>Wyznaczanie zer wielomianów</a:t>
            </a:r>
            <a:endParaRPr lang="pl-PL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1640" y="3140968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pl-PL" sz="3900" dirty="0" err="1" smtClean="0"/>
              <a:t>Finding</a:t>
            </a:r>
            <a:r>
              <a:rPr lang="pl-PL" sz="3900" dirty="0" smtClean="0"/>
              <a:t> of </a:t>
            </a:r>
            <a:r>
              <a:rPr lang="pl-PL" sz="3900" dirty="0" err="1" smtClean="0"/>
              <a:t>roots</a:t>
            </a:r>
            <a:r>
              <a:rPr lang="pl-PL" sz="3900" dirty="0" smtClean="0"/>
              <a:t> of </a:t>
            </a:r>
            <a:r>
              <a:rPr lang="pl-PL" sz="3900" dirty="0" err="1" smtClean="0"/>
              <a:t>polynomial</a:t>
            </a:r>
            <a:endParaRPr lang="pl-PL" sz="3900" dirty="0" smtClean="0"/>
          </a:p>
          <a:p>
            <a:endParaRPr lang="pl-PL" dirty="0" smtClean="0"/>
          </a:p>
          <a:p>
            <a:pPr algn="r"/>
            <a:r>
              <a:rPr lang="pl-PL" sz="2800" dirty="0" smtClean="0"/>
              <a:t>Promotor: dr hab. inż. Robert Janczewski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834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Wybór struktury do </a:t>
            </a:r>
            <a:r>
              <a:rPr lang="pl-PL" dirty="0" smtClean="0"/>
              <a:t>reprezentacji </a:t>
            </a:r>
            <a:r>
              <a:rPr lang="pl-PL" dirty="0"/>
              <a:t>wielomianu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Reprezentacja wielomianu w pamięci na dwa sposoby:</a:t>
            </a:r>
          </a:p>
          <a:p>
            <a:pPr lvl="1"/>
            <a:r>
              <a:rPr lang="pl-PL" dirty="0" smtClean="0"/>
              <a:t>Trzymanie tylko niezerowych współczynników wielomianu (mapa)</a:t>
            </a:r>
          </a:p>
          <a:p>
            <a:pPr lvl="1"/>
            <a:r>
              <a:rPr lang="pl-PL" dirty="0" smtClean="0"/>
              <a:t>Trzymanie wszystkich współczynników wielomianu (tablica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608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pl-PL" sz="3600" dirty="0" smtClean="0"/>
              <a:t>Testy jakościowe - wnioski</a:t>
            </a:r>
            <a:endParaRPr lang="pl-PL" sz="3600" dirty="0"/>
          </a:p>
        </p:txBody>
      </p:sp>
      <p:sp>
        <p:nvSpPr>
          <p:cNvPr id="8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pl-PL" dirty="0" smtClean="0"/>
              <a:t>Dla obu struktur możliwe jest znalezienie żądanego rozwiązania z zadaną dokładnością</a:t>
            </a:r>
          </a:p>
          <a:p>
            <a:r>
              <a:rPr lang="pl-PL" dirty="0" smtClean="0"/>
              <a:t>Wszystkie t</a:t>
            </a:r>
            <a:r>
              <a:rPr lang="pl-PL" dirty="0" smtClean="0"/>
              <a:t>esty jednostkowe kończą się sukcesem dla obu struktur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60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i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928302"/>
              </p:ext>
            </p:extLst>
          </p:nvPr>
        </p:nvGraphicFramePr>
        <p:xfrm>
          <a:off x="24313" y="1916832"/>
          <a:ext cx="9040547" cy="3753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Wykres" r:id="rId3" imgW="6286383" imgH="2609718" progId="Excel.Chart.8">
                  <p:embed/>
                </p:oleObj>
              </mc:Choice>
              <mc:Fallback>
                <p:oleObj name="Wykres" r:id="rId3" imgW="6286383" imgH="2609718" progId="Excel.Char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13" y="1916832"/>
                        <a:ext cx="9040547" cy="3753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pl-PL" sz="3600" dirty="0" smtClean="0"/>
              <a:t>Wielomian stopnia n, składający się z sumy dwóch niezerowych współczynników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73520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9083"/>
            <a:ext cx="8652301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pl-PL" sz="3600" dirty="0" smtClean="0"/>
              <a:t>Wielomian stopnia n, składający się z sumy n/10 niezerowych współczynników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7991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pl-PL" sz="3600" dirty="0" smtClean="0"/>
              <a:t>Wielomian stopnia n, składający się z sumy n/2 niezerowych współczynników</a:t>
            </a:r>
            <a:endParaRPr lang="pl-PL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5" y="1844824"/>
            <a:ext cx="878203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3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pl-PL" sz="3600" dirty="0" smtClean="0"/>
              <a:t>Wielomian stopnia n, składający się z sumy n niezerowych współczynników</a:t>
            </a:r>
            <a:endParaRPr lang="pl-PL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58502"/>
            <a:ext cx="8481403" cy="374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7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Wnioski – część 1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pl-PL" dirty="0" smtClean="0"/>
              <a:t>Stopień wielomianu ma niewielki wpływ na czas działania w przypadku mapy</a:t>
            </a:r>
          </a:p>
          <a:p>
            <a:r>
              <a:rPr lang="pl-PL" dirty="0" smtClean="0"/>
              <a:t>Stopień wielomianu ma krytyczny wpływ na czas działania w przypadku tablicy</a:t>
            </a:r>
          </a:p>
          <a:p>
            <a:r>
              <a:rPr lang="pl-PL" dirty="0" smtClean="0"/>
              <a:t>Kwadratowa zależność czasu działania od stopnia wielomianu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6644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340</Words>
  <Application>Microsoft Office PowerPoint</Application>
  <PresentationFormat>Pokaz na ekranie 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6" baseType="lpstr">
      <vt:lpstr>Motyw pakietu Office</vt:lpstr>
      <vt:lpstr>Microsoft Excel Chart</vt:lpstr>
      <vt:lpstr>Seminarium dyplomowe magisterskie</vt:lpstr>
      <vt:lpstr>Wyznaczanie zer wielomianów</vt:lpstr>
      <vt:lpstr>Wybór struktury do reprezentacji wielomianu</vt:lpstr>
      <vt:lpstr>Testy jakościowe - wnioski</vt:lpstr>
      <vt:lpstr>Wielomian stopnia n, składający się z sumy dwóch niezerowych współczynników</vt:lpstr>
      <vt:lpstr>Wielomian stopnia n, składający się z sumy n/10 niezerowych współczynników</vt:lpstr>
      <vt:lpstr>Wielomian stopnia n, składający się z sumy n/2 niezerowych współczynników</vt:lpstr>
      <vt:lpstr>Wielomian stopnia n, składający się z sumy n niezerowych współczynników</vt:lpstr>
      <vt:lpstr>Wnioski – część 1</vt:lpstr>
      <vt:lpstr>Wnioski – część 2</vt:lpstr>
      <vt:lpstr>Porównanie czasu działania ze względu na rozkładalność wielomianu na czynniki  i liczbę pierwiastków w przypadku mapy</vt:lpstr>
      <vt:lpstr>Prezentacja programu PowerPoint</vt:lpstr>
      <vt:lpstr>Wnioski</vt:lpstr>
      <vt:lpstr>Prezentacja zabawnej historyjki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Gruby</dc:creator>
  <cp:keywords>CTPClassification=CTP_NWR:VisualMarkings=</cp:keywords>
  <cp:lastModifiedBy>Gruby</cp:lastModifiedBy>
  <cp:revision>77</cp:revision>
  <dcterms:created xsi:type="dcterms:W3CDTF">2016-04-18T10:16:19Z</dcterms:created>
  <dcterms:modified xsi:type="dcterms:W3CDTF">2016-06-06T22:18:56Z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134946fb-98d2-4b0c-b5fe-404415bb6d34</vt:lpwstr>
  </property>
  <property fmtid="{D5CDD505-2E9C-101B-9397-08002B2CF9AE}" pid="3" name="CTP_TimeStamp">
    <vt:lpwstr>2016-05-16 23:07:50Z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