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77" r:id="rId5"/>
    <p:sldId id="283" r:id="rId6"/>
    <p:sldId id="279" r:id="rId7"/>
    <p:sldId id="280" r:id="rId8"/>
    <p:sldId id="281" r:id="rId9"/>
    <p:sldId id="284" r:id="rId10"/>
    <p:sldId id="278" r:id="rId11"/>
    <p:sldId id="286" r:id="rId12"/>
    <p:sldId id="287" r:id="rId13"/>
    <p:sldId id="288" r:id="rId14"/>
    <p:sldId id="28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3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 – część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Liczba niezerowych współczynników ma krytyczny wpływ na czas znajdowania pierwiastków wielomianu w przypadku mapy</a:t>
            </a:r>
          </a:p>
          <a:p>
            <a:r>
              <a:rPr lang="pl-PL" dirty="0" smtClean="0"/>
              <a:t>Liczba niezerowych współczynników nie ma wpływu na czas znajdowania pierwiastków wielomianu w przypadku wektora (tablicy)</a:t>
            </a:r>
          </a:p>
          <a:p>
            <a:r>
              <a:rPr lang="pl-PL" dirty="0" smtClean="0"/>
              <a:t>Im odsetek niezerowych współczynników jest większy tym mapa działa gorzej, by dla liczby niezerowych współczynników dążących do stopnia wielomianu osiągnąć praktycznie identyczny czas działania jak w przypadku tablicy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835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pl-PL" sz="3600" dirty="0" smtClean="0"/>
              <a:t>Porównanie czasu działania ze względu na rozkładalność wielomianu na czynniki (liczbę pierwiastków)</a:t>
            </a:r>
            <a:endParaRPr lang="pl-PL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" y="2041522"/>
            <a:ext cx="8581975" cy="378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6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 smtClean="0"/>
              <a:t>Porównanie czasu działania ze względu na rozkładalność wielomianu na czynniki (liczbę pierwiastków)</a:t>
            </a:r>
            <a:endParaRPr lang="pl-PL" sz="3600" dirty="0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84632"/>
              </p:ext>
            </p:extLst>
          </p:nvPr>
        </p:nvGraphicFramePr>
        <p:xfrm>
          <a:off x="232175" y="1988840"/>
          <a:ext cx="8679650" cy="361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ykres" r:id="rId3" imgW="6305549" imgH="2628883" progId="Excel.Chart.8">
                  <p:embed/>
                </p:oleObj>
              </mc:Choice>
              <mc:Fallback>
                <p:oleObj name="Wykres" r:id="rId3" imgW="6305549" imgH="2628883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175" y="1988840"/>
                        <a:ext cx="8679650" cy="3618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9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Rozkładalność wielomianu na czynniki ma krytyczne znaczenie dla czasu działania algorytmu w przypadku obu struktur</a:t>
            </a:r>
          </a:p>
          <a:p>
            <a:r>
              <a:rPr lang="pl-PL" dirty="0" smtClean="0"/>
              <a:t>Mniejsza liczba pierwiastków powoduje szybsze działanie algorytmu – brak potrzeby zawężania przedziału rozwiązania, jeżeli wiemy, że nie występują w nim pierwiastki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935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zabawnej historyjki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28800"/>
            <a:ext cx="7859216" cy="4497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3800" dirty="0" smtClean="0"/>
              <a:t>Zapomniany zakomentowany assert w testach jednostkowych i zdziwienie, że testy zakończone sukcesem, a funkcjonalność nie działa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Wyciek pamięci, poprzez niejawnie wywoływany domyślny konstruktor kopiujący – 300Mb/s – chwila nieuwagi i komputer wymagał twardego resetu – szybkość wyciekania była większa, niż szybkość swapowania (zapisywania pamięci na dysku)</a:t>
            </a: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5200" dirty="0" smtClean="0"/>
              <a:t>Dziękuję </a:t>
            </a:r>
            <a:r>
              <a:rPr lang="pl-PL" sz="5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77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</a:t>
            </a:r>
            <a:r>
              <a:rPr lang="pl-PL" dirty="0" smtClean="0"/>
              <a:t>reprezentacji </a:t>
            </a:r>
            <a:r>
              <a:rPr lang="pl-PL" dirty="0"/>
              <a:t>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60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Testy jakościowe - wnioski</a:t>
            </a:r>
            <a:endParaRPr lang="pl-PL" sz="3600" dirty="0"/>
          </a:p>
        </p:txBody>
      </p:sp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Dla obu struktur możliwe jest znalezienie żądanego rozwiązania z zadaną dokładnością</a:t>
            </a:r>
          </a:p>
          <a:p>
            <a:r>
              <a:rPr lang="pl-PL" dirty="0" smtClean="0"/>
              <a:t>Wszystkie t</a:t>
            </a:r>
            <a:r>
              <a:rPr lang="pl-PL" dirty="0" smtClean="0"/>
              <a:t>esty jednostkowe kończą się sukcesem dla obu struktur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28302"/>
              </p:ext>
            </p:extLst>
          </p:nvPr>
        </p:nvGraphicFramePr>
        <p:xfrm>
          <a:off x="24313" y="1916832"/>
          <a:ext cx="9040547" cy="375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ykres" r:id="rId3" imgW="6286383" imgH="2609718" progId="Excel.Chart.8">
                  <p:embed/>
                </p:oleObj>
              </mc:Choice>
              <mc:Fallback>
                <p:oleObj name="Wykres" r:id="rId3" imgW="6286383" imgH="2609718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13" y="1916832"/>
                        <a:ext cx="9040547" cy="3753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dwóch niezerowych współczynników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7352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083"/>
            <a:ext cx="8652301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n/10 niezerowych współczynników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799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n/2 niezerowych współczynników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5" y="1844824"/>
            <a:ext cx="878203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3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 niezerowych współczynników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8502"/>
            <a:ext cx="8481403" cy="37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7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 – część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Stopień wielomianu ma niewielki wpływ na czas działania w przypadku mapy</a:t>
            </a:r>
          </a:p>
          <a:p>
            <a:r>
              <a:rPr lang="pl-PL" dirty="0" smtClean="0"/>
              <a:t>Stopień wielomianu ma krytyczny wpływ na czas działania w przypadku tablicy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64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335</Words>
  <Application>Microsoft Office PowerPoint</Application>
  <PresentationFormat>Pokaz na ekranie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6" baseType="lpstr">
      <vt:lpstr>Motyw pakietu Office</vt:lpstr>
      <vt:lpstr>Microsoft Excel Chart</vt:lpstr>
      <vt:lpstr>Seminarium dyplomowe magisterskie</vt:lpstr>
      <vt:lpstr>Wyznaczanie zer wielomianów</vt:lpstr>
      <vt:lpstr>Wybór struktury do reprezentacji wielomianu</vt:lpstr>
      <vt:lpstr>Testy jakościowe - wnioski</vt:lpstr>
      <vt:lpstr>Wielomian stopnia n, składający się z sumy dwóch niezerowych współczynników</vt:lpstr>
      <vt:lpstr>Wielomian stopnia n, składający się z sumy n/10 niezerowych współczynników</vt:lpstr>
      <vt:lpstr>Wielomian stopnia n, składający się z sumy n/2 niezerowych współczynników</vt:lpstr>
      <vt:lpstr>Wielomian stopnia n, składający się z sumy n niezerowych współczynników</vt:lpstr>
      <vt:lpstr>Wnioski – część 1</vt:lpstr>
      <vt:lpstr>Wnioski – część 2</vt:lpstr>
      <vt:lpstr>Porównanie czasu działania ze względu na rozkładalność wielomianu na czynniki (liczbę pierwiastków)</vt:lpstr>
      <vt:lpstr>Prezentacja programu PowerPoint</vt:lpstr>
      <vt:lpstr>Wnioski</vt:lpstr>
      <vt:lpstr>Prezentacja zabawnej historyjki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Gruby</cp:lastModifiedBy>
  <cp:revision>75</cp:revision>
  <dcterms:created xsi:type="dcterms:W3CDTF">2016-04-18T10:16:19Z</dcterms:created>
  <dcterms:modified xsi:type="dcterms:W3CDTF">2016-06-06T22:13:55Z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23:07:50Z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