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2" r:id="rId4"/>
    <p:sldId id="261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3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89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37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94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78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87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14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622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3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60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73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5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0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96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9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29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87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B311E0-E5D6-4A90-B089-48A1BE64E8AE}" type="datetimeFigureOut">
              <a:rPr lang="pl-PL" smtClean="0"/>
              <a:t>12.03.2021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9D8CA8-7353-49E8-ACB7-ADA7A9FD91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8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8D89-5799-44C8-808E-5F0DCF933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Bot na platformę </a:t>
            </a:r>
            <a:r>
              <a:rPr lang="pl-PL" dirty="0" err="1"/>
              <a:t>Discord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CA6EE4-738C-42F0-B6A2-3B66EBD7B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87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9B27B-C29A-47B4-AB33-9E9C6CB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</a:t>
            </a:r>
            <a:r>
              <a:rPr lang="pl-PL" dirty="0" err="1"/>
              <a:t>Discord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6F4DD-A67E-45B5-BAE4-1AB6B1BA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bezpłatna aplikacja służąca do rozmów głosowych i komunikacji za pomocą wiadomości tekstowych, ze zdjęciami oraz filmami, zaprojektowana początkowo dla graczy komputerowych.</a:t>
            </a:r>
            <a:endParaRPr lang="pl-PL" sz="3600" dirty="0"/>
          </a:p>
        </p:txBody>
      </p:sp>
      <p:pic>
        <p:nvPicPr>
          <p:cNvPr id="2050" name="Picture 2" descr="Discord Logo | Apple wallpaper iphone, Apple wallpaper, Marvel">
            <a:extLst>
              <a:ext uri="{FF2B5EF4-FFF2-40B4-BE49-F238E27FC236}">
                <a16:creationId xmlns:a16="http://schemas.microsoft.com/office/drawing/2014/main" id="{C9F71B01-A3A6-4E6B-9483-8C93A6C0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0"/>
            <a:ext cx="2838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3FA8B-6530-4C8C-81DF-34DE5C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421651-CB92-4E51-9181-0AC71860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Bot będzie użytkownikiem platformy </a:t>
            </a:r>
            <a:r>
              <a:rPr lang="pl-PL" sz="2800" dirty="0" err="1"/>
              <a:t>Discord</a:t>
            </a:r>
            <a:r>
              <a:rPr lang="pl-PL" sz="2800" dirty="0"/>
              <a:t>, którym będzie sterował komputer (serwer) za pomocą napisanego programu. Każdy będzie mógł zaprosić bota na swój serwer i z niego korzystać. Bot będzie dostępny dla każdego za darmo. Pozwoli on urozmaicić rozmowę poprzez odtwarzanie muzyki lub grę w kółko i krzyżyk.</a:t>
            </a:r>
          </a:p>
        </p:txBody>
      </p:sp>
    </p:spTree>
    <p:extLst>
      <p:ext uri="{BB962C8B-B14F-4D97-AF65-F5344CB8AC3E}">
        <p14:creationId xmlns:p14="http://schemas.microsoft.com/office/powerpoint/2010/main" val="6513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92568-F4A2-4472-A6F8-9260093C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zadań bota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13AFE6-038A-46B7-BDB7-C3FE3E8E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CEL: usprawnienie korzystania z </a:t>
            </a:r>
            <a:r>
              <a:rPr lang="pl-PL" dirty="0" err="1"/>
              <a:t>discorda</a:t>
            </a:r>
            <a:r>
              <a:rPr lang="pl-PL" dirty="0"/>
              <a:t>, pomoc w wykonywaniu podstawowych czynności (przyspieszenie ich i uproszczenie).</a:t>
            </a:r>
          </a:p>
          <a:p>
            <a:r>
              <a:rPr lang="pl-PL" dirty="0"/>
              <a:t>Wykonanie zadań za administratora, takich jak wyrzucanie użytkowników, wyciszanie ich i blokowanie (</a:t>
            </a:r>
            <a:r>
              <a:rPr lang="pl-PL" dirty="0" err="1"/>
              <a:t>ban</a:t>
            </a:r>
            <a:r>
              <a:rPr lang="pl-PL" dirty="0"/>
              <a:t>, kick, </a:t>
            </a:r>
            <a:r>
              <a:rPr lang="pl-PL" dirty="0" err="1"/>
              <a:t>mute</a:t>
            </a:r>
            <a:r>
              <a:rPr lang="pl-PL" dirty="0"/>
              <a:t>, czarna lista).</a:t>
            </a:r>
          </a:p>
          <a:p>
            <a:r>
              <a:rPr lang="pl-PL" dirty="0"/>
              <a:t>Pozyskanie informacji o serwerze (adres </a:t>
            </a:r>
            <a:r>
              <a:rPr lang="pl-PL" dirty="0" err="1"/>
              <a:t>ip</a:t>
            </a:r>
            <a:r>
              <a:rPr lang="pl-PL" dirty="0"/>
              <a:t>, itp.).</a:t>
            </a:r>
          </a:p>
          <a:p>
            <a:r>
              <a:rPr lang="pl-PL" dirty="0"/>
              <a:t>Wprowadzenie rozrywki: odtwarzanie muzyki z YouTube i gra w kółko i krzyżyk.</a:t>
            </a:r>
          </a:p>
          <a:p>
            <a:r>
              <a:rPr lang="pl-PL" dirty="0"/>
              <a:t>Detekcja nagannego zachowania (ostrzeganie graczy za wulgaryzmy na czacie tekstowym)</a:t>
            </a:r>
          </a:p>
        </p:txBody>
      </p:sp>
    </p:spTree>
    <p:extLst>
      <p:ext uri="{BB962C8B-B14F-4D97-AF65-F5344CB8AC3E}">
        <p14:creationId xmlns:p14="http://schemas.microsoft.com/office/powerpoint/2010/main" val="60816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24ED94-641A-4BF2-9C9C-ED0DDED7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7EEB8A-6D3E-4F7B-BDF6-BA0775EB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eroku - Full Stack Python">
            <a:extLst>
              <a:ext uri="{FF2B5EF4-FFF2-40B4-BE49-F238E27FC236}">
                <a16:creationId xmlns:a16="http://schemas.microsoft.com/office/drawing/2014/main" id="{3A8DE309-D469-4A8F-9CFB-8D62D381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8998"/>
            <a:ext cx="7007441" cy="29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And the History of the Business | LogoMyWay">
            <a:extLst>
              <a:ext uri="{FF2B5EF4-FFF2-40B4-BE49-F238E27FC236}">
                <a16:creationId xmlns:a16="http://schemas.microsoft.com/office/drawing/2014/main" id="{AF022D61-8A1A-4AF7-A24B-F5121D05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12" y="2428875"/>
            <a:ext cx="43910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 Tutorial - Writing Python Code In PyCharm (IDE) | Edureka">
            <a:extLst>
              <a:ext uri="{FF2B5EF4-FFF2-40B4-BE49-F238E27FC236}">
                <a16:creationId xmlns:a16="http://schemas.microsoft.com/office/drawing/2014/main" id="{2BB29EDB-CAA5-414B-B28F-ECA634DE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33" y="388937"/>
            <a:ext cx="99441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s and Usage · GitHub">
            <a:extLst>
              <a:ext uri="{FF2B5EF4-FFF2-40B4-BE49-F238E27FC236}">
                <a16:creationId xmlns:a16="http://schemas.microsoft.com/office/drawing/2014/main" id="{5C13BEEF-3249-465A-815D-B37CC976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93" y="2339040"/>
            <a:ext cx="5689107" cy="148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28DBEA-2CF3-4529-A018-1BFCB9C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8DCD98-4125-4392-ABDD-083000F5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3 (biblioteka </a:t>
            </a:r>
            <a:r>
              <a:rPr lang="pl-PL" dirty="0" err="1"/>
              <a:t>discord.ext</a:t>
            </a:r>
            <a:r>
              <a:rPr lang="pl-PL" dirty="0"/>
              <a:t>)</a:t>
            </a:r>
          </a:p>
          <a:p>
            <a:r>
              <a:rPr lang="pl-PL" dirty="0" err="1"/>
              <a:t>Ide</a:t>
            </a:r>
            <a:r>
              <a:rPr lang="pl-PL" dirty="0"/>
              <a:t>: </a:t>
            </a:r>
            <a:r>
              <a:rPr lang="pl-PL" dirty="0" err="1"/>
              <a:t>PyCharm</a:t>
            </a:r>
            <a:endParaRPr lang="pl-PL" dirty="0"/>
          </a:p>
          <a:p>
            <a:r>
              <a:rPr lang="pl-PL" dirty="0"/>
              <a:t>Serwer: Heroku</a:t>
            </a:r>
          </a:p>
          <a:p>
            <a:r>
              <a:rPr lang="pl-PL" dirty="0"/>
              <a:t>System kontroli wersji: GitHub</a:t>
            </a:r>
          </a:p>
        </p:txBody>
      </p:sp>
    </p:spTree>
    <p:extLst>
      <p:ext uri="{BB962C8B-B14F-4D97-AF65-F5344CB8AC3E}">
        <p14:creationId xmlns:p14="http://schemas.microsoft.com/office/powerpoint/2010/main" val="122343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096FD-A937-49BC-B5BD-B2F88164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51126F-7D0D-4BD0-A6DA-7B985F94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383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Stworzenie konta i jego konfiguracja dla bot na </a:t>
            </a:r>
            <a:r>
              <a:rPr lang="pl-PL" dirty="0" err="1"/>
              <a:t>discordzie</a:t>
            </a:r>
            <a:r>
              <a:rPr lang="pl-PL" dirty="0"/>
              <a:t>;</a:t>
            </a:r>
          </a:p>
          <a:p>
            <a:r>
              <a:rPr lang="pl-PL" dirty="0"/>
              <a:t>Stworzenie prostego programu „hello </a:t>
            </a:r>
            <a:r>
              <a:rPr lang="pl-PL" dirty="0" err="1"/>
              <a:t>world</a:t>
            </a:r>
            <a:r>
              <a:rPr lang="pl-PL" dirty="0"/>
              <a:t>” i połączenie go z kontem na </a:t>
            </a:r>
            <a:r>
              <a:rPr lang="pl-PL" dirty="0" err="1"/>
              <a:t>discordzie</a:t>
            </a:r>
            <a:r>
              <a:rPr lang="pl-PL" dirty="0"/>
              <a:t>;</a:t>
            </a:r>
          </a:p>
          <a:p>
            <a:r>
              <a:rPr lang="pl-PL" dirty="0"/>
              <a:t>Wypisywanie i usuwanie tekstu na kanale; </a:t>
            </a:r>
            <a:r>
              <a:rPr lang="pl-PL" dirty="0">
                <a:solidFill>
                  <a:srgbClr val="FF0000"/>
                </a:solidFill>
              </a:rPr>
              <a:t>-22 marca</a:t>
            </a:r>
          </a:p>
          <a:p>
            <a:r>
              <a:rPr lang="pl-PL" dirty="0"/>
              <a:t>Logowanie i przechowywanie informacji;</a:t>
            </a:r>
          </a:p>
          <a:p>
            <a:r>
              <a:rPr lang="pl-PL" dirty="0"/>
              <a:t>Podstawowe komendy (hello, </a:t>
            </a:r>
            <a:r>
              <a:rPr lang="pl-PL" dirty="0" err="1"/>
              <a:t>help</a:t>
            </a:r>
            <a:r>
              <a:rPr lang="pl-PL" dirty="0"/>
              <a:t>, kick, </a:t>
            </a:r>
            <a:r>
              <a:rPr lang="pl-PL" dirty="0" err="1"/>
              <a:t>ban</a:t>
            </a:r>
            <a:r>
              <a:rPr lang="pl-PL" dirty="0"/>
              <a:t>, itp.); </a:t>
            </a:r>
            <a:r>
              <a:rPr lang="pl-PL" dirty="0">
                <a:solidFill>
                  <a:srgbClr val="FF0000"/>
                </a:solidFill>
              </a:rPr>
              <a:t>-7 kwietnia</a:t>
            </a:r>
          </a:p>
          <a:p>
            <a:r>
              <a:rPr lang="pl-PL" dirty="0"/>
              <a:t>Zaawansowane wysyłanie wiadomości (na kilka kanałów/serwerów);</a:t>
            </a:r>
          </a:p>
          <a:p>
            <a:r>
              <a:rPr lang="pl-PL" dirty="0"/>
              <a:t>Odtwarzanie muzyki na serwerze; </a:t>
            </a:r>
            <a:r>
              <a:rPr lang="pl-PL" dirty="0">
                <a:solidFill>
                  <a:srgbClr val="FF0000"/>
                </a:solidFill>
              </a:rPr>
              <a:t>-25 kwietnia</a:t>
            </a:r>
          </a:p>
          <a:p>
            <a:r>
              <a:rPr lang="pl-PL" dirty="0"/>
              <a:t>Gra w kółko i krzyżyk;</a:t>
            </a:r>
          </a:p>
          <a:p>
            <a:r>
              <a:rPr lang="pl-PL" dirty="0"/>
              <a:t>Hosting na serwerze; </a:t>
            </a:r>
            <a:r>
              <a:rPr lang="pl-PL" dirty="0">
                <a:solidFill>
                  <a:srgbClr val="FF0000"/>
                </a:solidFill>
              </a:rPr>
              <a:t>-4 maja</a:t>
            </a:r>
          </a:p>
          <a:p>
            <a:r>
              <a:rPr lang="pl-PL" dirty="0"/>
              <a:t>Poprawa błędów i optymalizacja kodu </a:t>
            </a:r>
            <a:r>
              <a:rPr lang="pl-PL" dirty="0">
                <a:solidFill>
                  <a:srgbClr val="FF0000"/>
                </a:solidFill>
              </a:rPr>
              <a:t>-10 maja</a:t>
            </a:r>
          </a:p>
        </p:txBody>
      </p:sp>
    </p:spTree>
    <p:extLst>
      <p:ext uri="{BB962C8B-B14F-4D97-AF65-F5344CB8AC3E}">
        <p14:creationId xmlns:p14="http://schemas.microsoft.com/office/powerpoint/2010/main" val="145815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285</Words>
  <Application>Microsoft Office PowerPoint</Application>
  <PresentationFormat>Panoramiczny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Arial</vt:lpstr>
      <vt:lpstr>Century Gothic</vt:lpstr>
      <vt:lpstr>Wingdings 3</vt:lpstr>
      <vt:lpstr>Jon (sala konferencyjna)</vt:lpstr>
      <vt:lpstr>Bot na platformę Discord</vt:lpstr>
      <vt:lpstr>Co to Discord?</vt:lpstr>
      <vt:lpstr>Opis</vt:lpstr>
      <vt:lpstr>Zakres zadań bota</vt:lpstr>
      <vt:lpstr>Prezentacja programu PowerPoint</vt:lpstr>
      <vt:lpstr>Użyte technologie</vt:lpstr>
      <vt:lpstr>Plan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platformę Discord</dc:title>
  <dc:creator>Wojciech Żurek</dc:creator>
  <cp:lastModifiedBy>Wojciech Żurek</cp:lastModifiedBy>
  <cp:revision>54</cp:revision>
  <dcterms:created xsi:type="dcterms:W3CDTF">2021-03-11T14:06:22Z</dcterms:created>
  <dcterms:modified xsi:type="dcterms:W3CDTF">2021-03-11T23:52:26Z</dcterms:modified>
</cp:coreProperties>
</file>