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74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8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78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3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3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3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4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8FC6F4-255D-428C-BEAF-3967CCEA4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Raport 16.04.2021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DB4D2F-2FB8-491B-9590-BB192E091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Projekt </a:t>
            </a:r>
            <a:r>
              <a:rPr lang="pl-PL" dirty="0" err="1"/>
              <a:t>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295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AFFF40-FABD-48D6-AB8D-9BC8F47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zaplanowałem?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D70A20-C76F-4EAB-855D-9FC613A1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1131"/>
          </a:xfrm>
        </p:spPr>
        <p:txBody>
          <a:bodyPr/>
          <a:lstStyle/>
          <a:p>
            <a:r>
              <a:rPr lang="pl-PL" dirty="0"/>
              <a:t>Stworzenie konta i jego konfiguracja dla bot na </a:t>
            </a:r>
            <a:r>
              <a:rPr lang="pl-PL" dirty="0" err="1"/>
              <a:t>discordzie</a:t>
            </a:r>
            <a:r>
              <a:rPr lang="pl-PL" dirty="0"/>
              <a:t>;</a:t>
            </a:r>
          </a:p>
          <a:p>
            <a:r>
              <a:rPr lang="pl-PL" dirty="0"/>
              <a:t>Stworzenie prostego programu „hello </a:t>
            </a:r>
            <a:r>
              <a:rPr lang="pl-PL" dirty="0" err="1"/>
              <a:t>world</a:t>
            </a:r>
            <a:r>
              <a:rPr lang="pl-PL" dirty="0"/>
              <a:t>” i połączenie go z kontem na </a:t>
            </a:r>
            <a:r>
              <a:rPr lang="pl-PL" dirty="0" err="1"/>
              <a:t>discordzie</a:t>
            </a:r>
            <a:r>
              <a:rPr lang="pl-PL" dirty="0"/>
              <a:t>;</a:t>
            </a:r>
          </a:p>
          <a:p>
            <a:r>
              <a:rPr lang="pl-PL" dirty="0"/>
              <a:t>Wypisywanie i usuwanie tekstu na kanale; </a:t>
            </a:r>
            <a:r>
              <a:rPr lang="pl-PL" dirty="0">
                <a:solidFill>
                  <a:srgbClr val="FF0000"/>
                </a:solidFill>
              </a:rPr>
              <a:t>-22 marca</a:t>
            </a:r>
          </a:p>
          <a:p>
            <a:r>
              <a:rPr lang="pl-PL" dirty="0"/>
              <a:t>Logowanie i przechowywanie informacji;</a:t>
            </a:r>
          </a:p>
          <a:p>
            <a:r>
              <a:rPr lang="pl-PL" dirty="0"/>
              <a:t>Podstawowe komendy (hello, </a:t>
            </a:r>
            <a:r>
              <a:rPr lang="pl-PL" dirty="0" err="1"/>
              <a:t>help</a:t>
            </a:r>
            <a:r>
              <a:rPr lang="pl-PL" dirty="0"/>
              <a:t>, kick, </a:t>
            </a:r>
            <a:r>
              <a:rPr lang="pl-PL" dirty="0" err="1"/>
              <a:t>ban</a:t>
            </a:r>
            <a:r>
              <a:rPr lang="pl-PL" dirty="0"/>
              <a:t>, itp.); </a:t>
            </a:r>
            <a:r>
              <a:rPr lang="pl-PL" dirty="0">
                <a:solidFill>
                  <a:srgbClr val="FF0000"/>
                </a:solidFill>
              </a:rPr>
              <a:t>-7 kwietnia</a:t>
            </a:r>
          </a:p>
          <a:p>
            <a:r>
              <a:rPr lang="pl-PL" dirty="0"/>
              <a:t>Zaawansowane wysyłanie wiadomości (na kilka kanałów/serwerów);</a:t>
            </a:r>
          </a:p>
          <a:p>
            <a:r>
              <a:rPr lang="pl-PL" dirty="0"/>
              <a:t>Odtwarzanie muzyki na serwerze; </a:t>
            </a:r>
            <a:r>
              <a:rPr lang="pl-PL" dirty="0">
                <a:solidFill>
                  <a:srgbClr val="FF0000"/>
                </a:solidFill>
              </a:rPr>
              <a:t>-25 kwietnia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986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A90A0-8568-4828-AF1C-2CF65A85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mi się udało zrobić?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6C2E83-44B2-4CC2-9328-983B31F5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Stworzyłem bot i go skonfigurowałem</a:t>
            </a:r>
            <a:br>
              <a:rPr lang="pl-PL" dirty="0"/>
            </a:br>
            <a:r>
              <a:rPr lang="pl-PL" dirty="0"/>
              <a:t>-możliwość dodania do serwera poprzez link</a:t>
            </a:r>
            <a:br>
              <a:rPr lang="pl-PL" dirty="0"/>
            </a:br>
            <a:r>
              <a:rPr lang="pl-PL" dirty="0"/>
              <a:t>-logowanie przez </a:t>
            </a:r>
            <a:r>
              <a:rPr lang="pl-PL" dirty="0" err="1"/>
              <a:t>token</a:t>
            </a:r>
            <a:br>
              <a:rPr lang="pl-PL" dirty="0"/>
            </a:br>
            <a:r>
              <a:rPr lang="pl-PL" dirty="0"/>
              <a:t>-status aktywności bota</a:t>
            </a:r>
          </a:p>
          <a:p>
            <a:r>
              <a:rPr lang="pl-PL" dirty="0"/>
              <a:t>Wypisywanie tekstu na kanale (przywitanie „hi” „hello”)</a:t>
            </a:r>
          </a:p>
          <a:p>
            <a:r>
              <a:rPr lang="pl-PL" dirty="0"/>
              <a:t>Usuwanie tekstu zawierającego wulgaryzmy</a:t>
            </a:r>
          </a:p>
          <a:p>
            <a:r>
              <a:rPr lang="pl-PL" dirty="0"/>
              <a:t>Podstawowe komendy(</a:t>
            </a:r>
            <a:r>
              <a:rPr lang="pl-PL" dirty="0" err="1"/>
              <a:t>say</a:t>
            </a:r>
            <a:r>
              <a:rPr lang="pl-PL" dirty="0"/>
              <a:t>, </a:t>
            </a:r>
            <a:r>
              <a:rPr lang="pl-PL" dirty="0" err="1"/>
              <a:t>server</a:t>
            </a:r>
            <a:r>
              <a:rPr lang="pl-PL" dirty="0"/>
              <a:t>, list)</a:t>
            </a:r>
          </a:p>
          <a:p>
            <a:r>
              <a:rPr lang="pl-PL" dirty="0"/>
              <a:t>W TRAKCIE: Zaawansowane wysyłanie wiadomości</a:t>
            </a:r>
          </a:p>
        </p:txBody>
      </p:sp>
    </p:spTree>
    <p:extLst>
      <p:ext uri="{BB962C8B-B14F-4D97-AF65-F5344CB8AC3E}">
        <p14:creationId xmlns:p14="http://schemas.microsoft.com/office/powerpoint/2010/main" val="257857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02D1B1-7ABD-4E95-9748-BDF7EE10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Czego mi się nie udało zrobić?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572C92-1050-4954-812D-0095257A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działają komendy kick, </a:t>
            </a:r>
            <a:r>
              <a:rPr lang="pl-PL" dirty="0" err="1"/>
              <a:t>ban</a:t>
            </a:r>
            <a:r>
              <a:rPr lang="pl-PL" dirty="0"/>
              <a:t>, </a:t>
            </a:r>
            <a:r>
              <a:rPr lang="pl-PL" dirty="0" err="1"/>
              <a:t>help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66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0A6C5F-05DB-4094-8BCB-42CE4334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B6ACF7-A3C9-4E52-A9F1-F0407E9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tej pory nie napotkałem jakichś poważniejszych problemów, ani błędów. Zastanawiam się jak rozmieścić kod pomiędzy kilkoma plikami, żeby był czytelniejszy i łatwiejszy do zrozumienia.</a:t>
            </a:r>
          </a:p>
          <a:p>
            <a:r>
              <a:rPr lang="pl-PL" dirty="0"/>
              <a:t>Obecnie pracuję nad zaawansowanym wysyłaniem wiadomości. Po skończeniu zacznę pracować nad możliwością odtwarzania muzyki </a:t>
            </a:r>
            <a:r>
              <a:rPr lang="pl-PL"/>
              <a:t>z YouTube.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301349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204</Words>
  <Application>Microsoft Office PowerPoint</Application>
  <PresentationFormat>Panoramiczny</PresentationFormat>
  <Paragraphs>21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Faseta</vt:lpstr>
      <vt:lpstr>Raport 16.04.2021</vt:lpstr>
      <vt:lpstr>Co zaplanowałem?</vt:lpstr>
      <vt:lpstr>Co mi się udało zrobić?</vt:lpstr>
      <vt:lpstr>Czego mi się nie udało zrobić?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16.04.2021</dc:title>
  <dc:creator>Wojciech Żurek</dc:creator>
  <cp:lastModifiedBy>Wojciech Żurek</cp:lastModifiedBy>
  <cp:revision>13</cp:revision>
  <dcterms:created xsi:type="dcterms:W3CDTF">2021-04-15T08:53:35Z</dcterms:created>
  <dcterms:modified xsi:type="dcterms:W3CDTF">2021-04-15T09:14:40Z</dcterms:modified>
</cp:coreProperties>
</file>