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325" r:id="rId5"/>
    <p:sldId id="630" r:id="rId6"/>
    <p:sldId id="335" r:id="rId7"/>
    <p:sldId id="291" r:id="rId8"/>
    <p:sldId id="62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F72DB-58AB-4A9C-8704-99A27CD09AAD}" v="12" dt="2023-04-26T20:06:29.874"/>
    <p1510:client id="{B438AF52-4F4D-4B7B-A976-B9A11015E23B}" v="18" dt="2023-04-26T20:15:15.803"/>
    <p1510:client id="{D55E4556-9B13-4C36-BAB8-B45C051AF9BA}" v="7" dt="2022-06-09T18:10:5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zyna Heryan" userId="5618a6cb-287e-4ee8-99ac-aa079ae3edb6" providerId="ADAL" clId="{D55E4556-9B13-4C36-BAB8-B45C051AF9BA}"/>
    <pc:docChg chg="undo custSel addSld delSld modSld">
      <pc:chgData name="Katarzyna Heryan" userId="5618a6cb-287e-4ee8-99ac-aa079ae3edb6" providerId="ADAL" clId="{D55E4556-9B13-4C36-BAB8-B45C051AF9BA}" dt="2022-06-09T18:12:06.797" v="109" actId="1076"/>
      <pc:docMkLst>
        <pc:docMk/>
      </pc:docMkLst>
      <pc:sldChg chg="del">
        <pc:chgData name="Katarzyna Heryan" userId="5618a6cb-287e-4ee8-99ac-aa079ae3edb6" providerId="ADAL" clId="{D55E4556-9B13-4C36-BAB8-B45C051AF9BA}" dt="2022-06-09T14:38:17.795" v="10" actId="47"/>
        <pc:sldMkLst>
          <pc:docMk/>
          <pc:sldMk cId="0" sldId="289"/>
        </pc:sldMkLst>
      </pc:sldChg>
      <pc:sldChg chg="del">
        <pc:chgData name="Katarzyna Heryan" userId="5618a6cb-287e-4ee8-99ac-aa079ae3edb6" providerId="ADAL" clId="{D55E4556-9B13-4C36-BAB8-B45C051AF9BA}" dt="2022-06-09T14:38:19.205" v="12" actId="47"/>
        <pc:sldMkLst>
          <pc:docMk/>
          <pc:sldMk cId="0" sldId="290"/>
        </pc:sldMkLst>
      </pc:sldChg>
      <pc:sldChg chg="del">
        <pc:chgData name="Katarzyna Heryan" userId="5618a6cb-287e-4ee8-99ac-aa079ae3edb6" providerId="ADAL" clId="{D55E4556-9B13-4C36-BAB8-B45C051AF9BA}" dt="2022-06-09T14:38:20.929" v="13" actId="47"/>
        <pc:sldMkLst>
          <pc:docMk/>
          <pc:sldMk cId="0" sldId="292"/>
        </pc:sldMkLst>
      </pc:sldChg>
      <pc:sldChg chg="del">
        <pc:chgData name="Katarzyna Heryan" userId="5618a6cb-287e-4ee8-99ac-aa079ae3edb6" providerId="ADAL" clId="{D55E4556-9B13-4C36-BAB8-B45C051AF9BA}" dt="2022-06-09T14:38:21.483" v="14" actId="47"/>
        <pc:sldMkLst>
          <pc:docMk/>
          <pc:sldMk cId="0" sldId="294"/>
        </pc:sldMkLst>
      </pc:sldChg>
      <pc:sldChg chg="del">
        <pc:chgData name="Katarzyna Heryan" userId="5618a6cb-287e-4ee8-99ac-aa079ae3edb6" providerId="ADAL" clId="{D55E4556-9B13-4C36-BAB8-B45C051AF9BA}" dt="2022-06-09T14:38:09.814" v="3" actId="47"/>
        <pc:sldMkLst>
          <pc:docMk/>
          <pc:sldMk cId="0" sldId="322"/>
        </pc:sldMkLst>
      </pc:sldChg>
      <pc:sldChg chg="addSp delSp modSp add del mod">
        <pc:chgData name="Katarzyna Heryan" userId="5618a6cb-287e-4ee8-99ac-aa079ae3edb6" providerId="ADAL" clId="{D55E4556-9B13-4C36-BAB8-B45C051AF9BA}" dt="2022-06-09T18:12:06.797" v="109" actId="1076"/>
        <pc:sldMkLst>
          <pc:docMk/>
          <pc:sldMk cId="0" sldId="324"/>
        </pc:sldMkLst>
        <pc:spChg chg="del">
          <ac:chgData name="Katarzyna Heryan" userId="5618a6cb-287e-4ee8-99ac-aa079ae3edb6" providerId="ADAL" clId="{D55E4556-9B13-4C36-BAB8-B45C051AF9BA}" dt="2022-06-09T18:09:24.635" v="75" actId="478"/>
          <ac:spMkLst>
            <pc:docMk/>
            <pc:sldMk cId="0" sldId="324"/>
            <ac:spMk id="2" creationId="{00000000-0000-0000-0000-000000000000}"/>
          </ac:spMkLst>
        </pc:spChg>
        <pc:spChg chg="mod">
          <ac:chgData name="Katarzyna Heryan" userId="5618a6cb-287e-4ee8-99ac-aa079ae3edb6" providerId="ADAL" clId="{D55E4556-9B13-4C36-BAB8-B45C051AF9BA}" dt="2022-06-09T18:11:14.455" v="102" actId="404"/>
          <ac:spMkLst>
            <pc:docMk/>
            <pc:sldMk cId="0" sldId="324"/>
            <ac:spMk id="3" creationId="{00000000-0000-0000-0000-000000000000}"/>
          </ac:spMkLst>
        </pc:spChg>
        <pc:spChg chg="mod">
          <ac:chgData name="Katarzyna Heryan" userId="5618a6cb-287e-4ee8-99ac-aa079ae3edb6" providerId="ADAL" clId="{D55E4556-9B13-4C36-BAB8-B45C051AF9BA}" dt="2022-06-09T18:11:14.455" v="102" actId="404"/>
          <ac:spMkLst>
            <pc:docMk/>
            <pc:sldMk cId="0" sldId="324"/>
            <ac:spMk id="5" creationId="{00000000-0000-0000-0000-000000000000}"/>
          </ac:spMkLst>
        </pc:spChg>
        <pc:spChg chg="del">
          <ac:chgData name="Katarzyna Heryan" userId="5618a6cb-287e-4ee8-99ac-aa079ae3edb6" providerId="ADAL" clId="{D55E4556-9B13-4C36-BAB8-B45C051AF9BA}" dt="2022-06-09T18:09:27.349" v="79" actId="478"/>
          <ac:spMkLst>
            <pc:docMk/>
            <pc:sldMk cId="0" sldId="324"/>
            <ac:spMk id="6" creationId="{00000000-0000-0000-0000-000000000000}"/>
          </ac:spMkLst>
        </pc:spChg>
        <pc:spChg chg="add del mod">
          <ac:chgData name="Katarzyna Heryan" userId="5618a6cb-287e-4ee8-99ac-aa079ae3edb6" providerId="ADAL" clId="{D55E4556-9B13-4C36-BAB8-B45C051AF9BA}" dt="2022-06-09T18:09:32.374" v="81" actId="478"/>
          <ac:spMkLst>
            <pc:docMk/>
            <pc:sldMk cId="0" sldId="324"/>
            <ac:spMk id="7" creationId="{C69D0557-DB6E-3159-7694-AE630BC3ED61}"/>
          </ac:spMkLst>
        </pc:spChg>
        <pc:spChg chg="add del mod">
          <ac:chgData name="Katarzyna Heryan" userId="5618a6cb-287e-4ee8-99ac-aa079ae3edb6" providerId="ADAL" clId="{D55E4556-9B13-4C36-BAB8-B45C051AF9BA}" dt="2022-06-09T18:09:17.439" v="73"/>
          <ac:spMkLst>
            <pc:docMk/>
            <pc:sldMk cId="0" sldId="324"/>
            <ac:spMk id="8" creationId="{53A1E3B7-5315-F056-8ED7-63512E7AD5FC}"/>
          </ac:spMkLst>
        </pc:spChg>
        <pc:spChg chg="add del mod">
          <ac:chgData name="Katarzyna Heryan" userId="5618a6cb-287e-4ee8-99ac-aa079ae3edb6" providerId="ADAL" clId="{D55E4556-9B13-4C36-BAB8-B45C051AF9BA}" dt="2022-06-09T18:09:33.761" v="82" actId="478"/>
          <ac:spMkLst>
            <pc:docMk/>
            <pc:sldMk cId="0" sldId="324"/>
            <ac:spMk id="10" creationId="{352231FB-A1DE-1E63-EA89-C5A9E3FE3984}"/>
          </ac:spMkLst>
        </pc:spChg>
        <pc:spChg chg="add mod">
          <ac:chgData name="Katarzyna Heryan" userId="5618a6cb-287e-4ee8-99ac-aa079ae3edb6" providerId="ADAL" clId="{D55E4556-9B13-4C36-BAB8-B45C051AF9BA}" dt="2022-06-09T18:11:28.056" v="103" actId="1076"/>
          <ac:spMkLst>
            <pc:docMk/>
            <pc:sldMk cId="0" sldId="324"/>
            <ac:spMk id="13" creationId="{6B775DFF-33E9-2546-B366-55E1923A50D8}"/>
          </ac:spMkLst>
        </pc:spChg>
        <pc:spChg chg="add mod">
          <ac:chgData name="Katarzyna Heryan" userId="5618a6cb-287e-4ee8-99ac-aa079ae3edb6" providerId="ADAL" clId="{D55E4556-9B13-4C36-BAB8-B45C051AF9BA}" dt="2022-06-09T18:11:39.142" v="105" actId="1076"/>
          <ac:spMkLst>
            <pc:docMk/>
            <pc:sldMk cId="0" sldId="324"/>
            <ac:spMk id="14" creationId="{FABE0885-2C7C-C68A-CA57-E865F3AD178C}"/>
          </ac:spMkLst>
        </pc:spChg>
        <pc:spChg chg="add mod">
          <ac:chgData name="Katarzyna Heryan" userId="5618a6cb-287e-4ee8-99ac-aa079ae3edb6" providerId="ADAL" clId="{D55E4556-9B13-4C36-BAB8-B45C051AF9BA}" dt="2022-06-09T18:11:56.876" v="108" actId="255"/>
          <ac:spMkLst>
            <pc:docMk/>
            <pc:sldMk cId="0" sldId="324"/>
            <ac:spMk id="15" creationId="{48BEF2DF-1D9D-C3AA-EF11-688F563DCA9B}"/>
          </ac:spMkLst>
        </pc:spChg>
        <pc:spChg chg="add mod">
          <ac:chgData name="Katarzyna Heryan" userId="5618a6cb-287e-4ee8-99ac-aa079ae3edb6" providerId="ADAL" clId="{D55E4556-9B13-4C36-BAB8-B45C051AF9BA}" dt="2022-06-09T18:12:06.797" v="109" actId="1076"/>
          <ac:spMkLst>
            <pc:docMk/>
            <pc:sldMk cId="0" sldId="324"/>
            <ac:spMk id="16" creationId="{D073E01A-935E-E11D-FAED-8DB0EC18859E}"/>
          </ac:spMkLst>
        </pc:spChg>
        <pc:picChg chg="del">
          <ac:chgData name="Katarzyna Heryan" userId="5618a6cb-287e-4ee8-99ac-aa079ae3edb6" providerId="ADAL" clId="{D55E4556-9B13-4C36-BAB8-B45C051AF9BA}" dt="2022-06-09T18:09:26.123" v="76" actId="478"/>
          <ac:picMkLst>
            <pc:docMk/>
            <pc:sldMk cId="0" sldId="324"/>
            <ac:picMk id="7170" creationId="{00000000-0000-0000-0000-000000000000}"/>
          </ac:picMkLst>
        </pc:picChg>
        <pc:picChg chg="del mod">
          <ac:chgData name="Katarzyna Heryan" userId="5618a6cb-287e-4ee8-99ac-aa079ae3edb6" providerId="ADAL" clId="{D55E4556-9B13-4C36-BAB8-B45C051AF9BA}" dt="2022-06-09T18:09:26.732" v="78" actId="478"/>
          <ac:picMkLst>
            <pc:docMk/>
            <pc:sldMk cId="0" sldId="324"/>
            <ac:picMk id="7171" creationId="{00000000-0000-0000-0000-000000000000}"/>
          </ac:picMkLst>
        </pc:picChg>
      </pc:sldChg>
      <pc:sldChg chg="addSp delSp modSp mod">
        <pc:chgData name="Katarzyna Heryan" userId="5618a6cb-287e-4ee8-99ac-aa079ae3edb6" providerId="ADAL" clId="{D55E4556-9B13-4C36-BAB8-B45C051AF9BA}" dt="2022-06-09T18:09:49.575" v="85" actId="21"/>
        <pc:sldMkLst>
          <pc:docMk/>
          <pc:sldMk cId="0" sldId="325"/>
        </pc:sldMkLst>
        <pc:spChg chg="del">
          <ac:chgData name="Katarzyna Heryan" userId="5618a6cb-287e-4ee8-99ac-aa079ae3edb6" providerId="ADAL" clId="{D55E4556-9B13-4C36-BAB8-B45C051AF9BA}" dt="2022-06-09T18:09:09.302" v="71" actId="21"/>
          <ac:spMkLst>
            <pc:docMk/>
            <pc:sldMk cId="0" sldId="325"/>
            <ac:spMk id="3" creationId="{00000000-0000-0000-0000-000000000000}"/>
          </ac:spMkLst>
        </pc:spChg>
        <pc:spChg chg="add mod">
          <ac:chgData name="Katarzyna Heryan" userId="5618a6cb-287e-4ee8-99ac-aa079ae3edb6" providerId="ADAL" clId="{D55E4556-9B13-4C36-BAB8-B45C051AF9BA}" dt="2022-06-09T18:09:09.302" v="71" actId="21"/>
          <ac:spMkLst>
            <pc:docMk/>
            <pc:sldMk cId="0" sldId="325"/>
            <ac:spMk id="6" creationId="{49B16315-6BAB-D650-0227-248DBD142653}"/>
          </ac:spMkLst>
        </pc:spChg>
        <pc:spChg chg="add del mod">
          <ac:chgData name="Katarzyna Heryan" userId="5618a6cb-287e-4ee8-99ac-aa079ae3edb6" providerId="ADAL" clId="{D55E4556-9B13-4C36-BAB8-B45C051AF9BA}" dt="2022-06-09T18:09:49.575" v="85" actId="21"/>
          <ac:spMkLst>
            <pc:docMk/>
            <pc:sldMk cId="0" sldId="325"/>
            <ac:spMk id="7" creationId="{08F4A84B-9E7D-46E9-508D-A5ED5EEA6F43}"/>
          </ac:spMkLst>
        </pc:spChg>
      </pc:sldChg>
      <pc:sldChg chg="del">
        <pc:chgData name="Katarzyna Heryan" userId="5618a6cb-287e-4ee8-99ac-aa079ae3edb6" providerId="ADAL" clId="{D55E4556-9B13-4C36-BAB8-B45C051AF9BA}" dt="2022-06-09T14:38:08.980" v="2" actId="47"/>
        <pc:sldMkLst>
          <pc:docMk/>
          <pc:sldMk cId="0" sldId="326"/>
        </pc:sldMkLst>
      </pc:sldChg>
      <pc:sldChg chg="del">
        <pc:chgData name="Katarzyna Heryan" userId="5618a6cb-287e-4ee8-99ac-aa079ae3edb6" providerId="ADAL" clId="{D55E4556-9B13-4C36-BAB8-B45C051AF9BA}" dt="2022-06-09T14:38:10.403" v="4" actId="47"/>
        <pc:sldMkLst>
          <pc:docMk/>
          <pc:sldMk cId="0" sldId="327"/>
        </pc:sldMkLst>
      </pc:sldChg>
      <pc:sldChg chg="del">
        <pc:chgData name="Katarzyna Heryan" userId="5618a6cb-287e-4ee8-99ac-aa079ae3edb6" providerId="ADAL" clId="{D55E4556-9B13-4C36-BAB8-B45C051AF9BA}" dt="2022-06-09T14:38:11.059" v="5" actId="47"/>
        <pc:sldMkLst>
          <pc:docMk/>
          <pc:sldMk cId="0" sldId="328"/>
        </pc:sldMkLst>
      </pc:sldChg>
      <pc:sldChg chg="del">
        <pc:chgData name="Katarzyna Heryan" userId="5618a6cb-287e-4ee8-99ac-aa079ae3edb6" providerId="ADAL" clId="{D55E4556-9B13-4C36-BAB8-B45C051AF9BA}" dt="2022-06-09T14:38:11.747" v="6" actId="47"/>
        <pc:sldMkLst>
          <pc:docMk/>
          <pc:sldMk cId="0" sldId="329"/>
        </pc:sldMkLst>
      </pc:sldChg>
      <pc:sldChg chg="del">
        <pc:chgData name="Katarzyna Heryan" userId="5618a6cb-287e-4ee8-99ac-aa079ae3edb6" providerId="ADAL" clId="{D55E4556-9B13-4C36-BAB8-B45C051AF9BA}" dt="2022-06-09T14:38:18.611" v="11" actId="47"/>
        <pc:sldMkLst>
          <pc:docMk/>
          <pc:sldMk cId="3837067347" sldId="336"/>
        </pc:sldMkLst>
      </pc:sldChg>
      <pc:sldChg chg="del">
        <pc:chgData name="Katarzyna Heryan" userId="5618a6cb-287e-4ee8-99ac-aa079ae3edb6" providerId="ADAL" clId="{D55E4556-9B13-4C36-BAB8-B45C051AF9BA}" dt="2022-06-09T14:38:16.905" v="9" actId="47"/>
        <pc:sldMkLst>
          <pc:docMk/>
          <pc:sldMk cId="1188839739" sldId="338"/>
        </pc:sldMkLst>
      </pc:sldChg>
      <pc:sldChg chg="del">
        <pc:chgData name="Katarzyna Heryan" userId="5618a6cb-287e-4ee8-99ac-aa079ae3edb6" providerId="ADAL" clId="{D55E4556-9B13-4C36-BAB8-B45C051AF9BA}" dt="2022-06-09T14:38:22.398" v="15" actId="47"/>
        <pc:sldMkLst>
          <pc:docMk/>
          <pc:sldMk cId="644055680" sldId="339"/>
        </pc:sldMkLst>
      </pc:sldChg>
      <pc:sldChg chg="del">
        <pc:chgData name="Katarzyna Heryan" userId="5618a6cb-287e-4ee8-99ac-aa079ae3edb6" providerId="ADAL" clId="{D55E4556-9B13-4C36-BAB8-B45C051AF9BA}" dt="2022-06-09T14:38:08.069" v="1" actId="47"/>
        <pc:sldMkLst>
          <pc:docMk/>
          <pc:sldMk cId="4210950612" sldId="340"/>
        </pc:sldMkLst>
      </pc:sldChg>
      <pc:sldChg chg="del">
        <pc:chgData name="Katarzyna Heryan" userId="5618a6cb-287e-4ee8-99ac-aa079ae3edb6" providerId="ADAL" clId="{D55E4556-9B13-4C36-BAB8-B45C051AF9BA}" dt="2022-06-09T14:38:05.598" v="0" actId="47"/>
        <pc:sldMkLst>
          <pc:docMk/>
          <pc:sldMk cId="0" sldId="497"/>
        </pc:sldMkLst>
      </pc:sldChg>
      <pc:sldChg chg="del">
        <pc:chgData name="Katarzyna Heryan" userId="5618a6cb-287e-4ee8-99ac-aa079ae3edb6" providerId="ADAL" clId="{D55E4556-9B13-4C36-BAB8-B45C051AF9BA}" dt="2022-06-09T14:38:25.462" v="18" actId="47"/>
        <pc:sldMkLst>
          <pc:docMk/>
          <pc:sldMk cId="0" sldId="565"/>
        </pc:sldMkLst>
      </pc:sldChg>
      <pc:sldChg chg="del">
        <pc:chgData name="Katarzyna Heryan" userId="5618a6cb-287e-4ee8-99ac-aa079ae3edb6" providerId="ADAL" clId="{D55E4556-9B13-4C36-BAB8-B45C051AF9BA}" dt="2022-06-09T14:38:26.281" v="19" actId="47"/>
        <pc:sldMkLst>
          <pc:docMk/>
          <pc:sldMk cId="0" sldId="566"/>
        </pc:sldMkLst>
      </pc:sldChg>
      <pc:sldChg chg="del">
        <pc:chgData name="Katarzyna Heryan" userId="5618a6cb-287e-4ee8-99ac-aa079ae3edb6" providerId="ADAL" clId="{D55E4556-9B13-4C36-BAB8-B45C051AF9BA}" dt="2022-06-09T14:38:27.197" v="20" actId="47"/>
        <pc:sldMkLst>
          <pc:docMk/>
          <pc:sldMk cId="0" sldId="567"/>
        </pc:sldMkLst>
      </pc:sldChg>
      <pc:sldChg chg="del">
        <pc:chgData name="Katarzyna Heryan" userId="5618a6cb-287e-4ee8-99ac-aa079ae3edb6" providerId="ADAL" clId="{D55E4556-9B13-4C36-BAB8-B45C051AF9BA}" dt="2022-06-09T14:38:27.856" v="21" actId="47"/>
        <pc:sldMkLst>
          <pc:docMk/>
          <pc:sldMk cId="0" sldId="568"/>
        </pc:sldMkLst>
      </pc:sldChg>
      <pc:sldChg chg="del">
        <pc:chgData name="Katarzyna Heryan" userId="5618a6cb-287e-4ee8-99ac-aa079ae3edb6" providerId="ADAL" clId="{D55E4556-9B13-4C36-BAB8-B45C051AF9BA}" dt="2022-06-09T14:38:28.750" v="22" actId="47"/>
        <pc:sldMkLst>
          <pc:docMk/>
          <pc:sldMk cId="0" sldId="569"/>
        </pc:sldMkLst>
      </pc:sldChg>
      <pc:sldChg chg="del">
        <pc:chgData name="Katarzyna Heryan" userId="5618a6cb-287e-4ee8-99ac-aa079ae3edb6" providerId="ADAL" clId="{D55E4556-9B13-4C36-BAB8-B45C051AF9BA}" dt="2022-06-09T14:38:30.266" v="24" actId="47"/>
        <pc:sldMkLst>
          <pc:docMk/>
          <pc:sldMk cId="0" sldId="570"/>
        </pc:sldMkLst>
      </pc:sldChg>
      <pc:sldChg chg="del">
        <pc:chgData name="Katarzyna Heryan" userId="5618a6cb-287e-4ee8-99ac-aa079ae3edb6" providerId="ADAL" clId="{D55E4556-9B13-4C36-BAB8-B45C051AF9BA}" dt="2022-06-09T14:38:31.251" v="25" actId="47"/>
        <pc:sldMkLst>
          <pc:docMk/>
          <pc:sldMk cId="0" sldId="571"/>
        </pc:sldMkLst>
      </pc:sldChg>
      <pc:sldChg chg="del">
        <pc:chgData name="Katarzyna Heryan" userId="5618a6cb-287e-4ee8-99ac-aa079ae3edb6" providerId="ADAL" clId="{D55E4556-9B13-4C36-BAB8-B45C051AF9BA}" dt="2022-06-09T14:38:32.652" v="26" actId="47"/>
        <pc:sldMkLst>
          <pc:docMk/>
          <pc:sldMk cId="0" sldId="572"/>
        </pc:sldMkLst>
      </pc:sldChg>
      <pc:sldChg chg="del">
        <pc:chgData name="Katarzyna Heryan" userId="5618a6cb-287e-4ee8-99ac-aa079ae3edb6" providerId="ADAL" clId="{D55E4556-9B13-4C36-BAB8-B45C051AF9BA}" dt="2022-06-09T14:38:34.772" v="29" actId="47"/>
        <pc:sldMkLst>
          <pc:docMk/>
          <pc:sldMk cId="0" sldId="573"/>
        </pc:sldMkLst>
      </pc:sldChg>
      <pc:sldChg chg="del">
        <pc:chgData name="Katarzyna Heryan" userId="5618a6cb-287e-4ee8-99ac-aa079ae3edb6" providerId="ADAL" clId="{D55E4556-9B13-4C36-BAB8-B45C051AF9BA}" dt="2022-06-09T14:38:35.430" v="30" actId="47"/>
        <pc:sldMkLst>
          <pc:docMk/>
          <pc:sldMk cId="0" sldId="574"/>
        </pc:sldMkLst>
      </pc:sldChg>
      <pc:sldChg chg="del">
        <pc:chgData name="Katarzyna Heryan" userId="5618a6cb-287e-4ee8-99ac-aa079ae3edb6" providerId="ADAL" clId="{D55E4556-9B13-4C36-BAB8-B45C051AF9BA}" dt="2022-06-09T14:38:36.064" v="31" actId="47"/>
        <pc:sldMkLst>
          <pc:docMk/>
          <pc:sldMk cId="0" sldId="575"/>
        </pc:sldMkLst>
      </pc:sldChg>
      <pc:sldChg chg="del">
        <pc:chgData name="Katarzyna Heryan" userId="5618a6cb-287e-4ee8-99ac-aa079ae3edb6" providerId="ADAL" clId="{D55E4556-9B13-4C36-BAB8-B45C051AF9BA}" dt="2022-06-09T14:38:36.497" v="32" actId="47"/>
        <pc:sldMkLst>
          <pc:docMk/>
          <pc:sldMk cId="0" sldId="576"/>
        </pc:sldMkLst>
      </pc:sldChg>
      <pc:sldChg chg="del">
        <pc:chgData name="Katarzyna Heryan" userId="5618a6cb-287e-4ee8-99ac-aa079ae3edb6" providerId="ADAL" clId="{D55E4556-9B13-4C36-BAB8-B45C051AF9BA}" dt="2022-06-09T14:38:37.042" v="33" actId="47"/>
        <pc:sldMkLst>
          <pc:docMk/>
          <pc:sldMk cId="0" sldId="577"/>
        </pc:sldMkLst>
      </pc:sldChg>
      <pc:sldChg chg="del">
        <pc:chgData name="Katarzyna Heryan" userId="5618a6cb-287e-4ee8-99ac-aa079ae3edb6" providerId="ADAL" clId="{D55E4556-9B13-4C36-BAB8-B45C051AF9BA}" dt="2022-06-09T14:38:37.551" v="34" actId="47"/>
        <pc:sldMkLst>
          <pc:docMk/>
          <pc:sldMk cId="0" sldId="578"/>
        </pc:sldMkLst>
      </pc:sldChg>
      <pc:sldChg chg="del">
        <pc:chgData name="Katarzyna Heryan" userId="5618a6cb-287e-4ee8-99ac-aa079ae3edb6" providerId="ADAL" clId="{D55E4556-9B13-4C36-BAB8-B45C051AF9BA}" dt="2022-06-09T14:38:38.113" v="35" actId="47"/>
        <pc:sldMkLst>
          <pc:docMk/>
          <pc:sldMk cId="0" sldId="579"/>
        </pc:sldMkLst>
      </pc:sldChg>
      <pc:sldChg chg="del">
        <pc:chgData name="Katarzyna Heryan" userId="5618a6cb-287e-4ee8-99ac-aa079ae3edb6" providerId="ADAL" clId="{D55E4556-9B13-4C36-BAB8-B45C051AF9BA}" dt="2022-06-09T14:38:38.664" v="36" actId="47"/>
        <pc:sldMkLst>
          <pc:docMk/>
          <pc:sldMk cId="0" sldId="580"/>
        </pc:sldMkLst>
      </pc:sldChg>
      <pc:sldChg chg="del">
        <pc:chgData name="Katarzyna Heryan" userId="5618a6cb-287e-4ee8-99ac-aa079ae3edb6" providerId="ADAL" clId="{D55E4556-9B13-4C36-BAB8-B45C051AF9BA}" dt="2022-06-09T14:38:39.209" v="37" actId="47"/>
        <pc:sldMkLst>
          <pc:docMk/>
          <pc:sldMk cId="0" sldId="581"/>
        </pc:sldMkLst>
      </pc:sldChg>
      <pc:sldChg chg="del">
        <pc:chgData name="Katarzyna Heryan" userId="5618a6cb-287e-4ee8-99ac-aa079ae3edb6" providerId="ADAL" clId="{D55E4556-9B13-4C36-BAB8-B45C051AF9BA}" dt="2022-06-09T14:38:39.626" v="38" actId="47"/>
        <pc:sldMkLst>
          <pc:docMk/>
          <pc:sldMk cId="0" sldId="582"/>
        </pc:sldMkLst>
      </pc:sldChg>
      <pc:sldChg chg="del">
        <pc:chgData name="Katarzyna Heryan" userId="5618a6cb-287e-4ee8-99ac-aa079ae3edb6" providerId="ADAL" clId="{D55E4556-9B13-4C36-BAB8-B45C051AF9BA}" dt="2022-06-09T14:38:40.036" v="39" actId="47"/>
        <pc:sldMkLst>
          <pc:docMk/>
          <pc:sldMk cId="0" sldId="583"/>
        </pc:sldMkLst>
      </pc:sldChg>
      <pc:sldChg chg="del">
        <pc:chgData name="Katarzyna Heryan" userId="5618a6cb-287e-4ee8-99ac-aa079ae3edb6" providerId="ADAL" clId="{D55E4556-9B13-4C36-BAB8-B45C051AF9BA}" dt="2022-06-09T14:38:40.325" v="40" actId="47"/>
        <pc:sldMkLst>
          <pc:docMk/>
          <pc:sldMk cId="0" sldId="584"/>
        </pc:sldMkLst>
      </pc:sldChg>
      <pc:sldChg chg="del">
        <pc:chgData name="Katarzyna Heryan" userId="5618a6cb-287e-4ee8-99ac-aa079ae3edb6" providerId="ADAL" clId="{D55E4556-9B13-4C36-BAB8-B45C051AF9BA}" dt="2022-06-09T14:38:40.694" v="41" actId="47"/>
        <pc:sldMkLst>
          <pc:docMk/>
          <pc:sldMk cId="0" sldId="585"/>
        </pc:sldMkLst>
      </pc:sldChg>
      <pc:sldChg chg="del">
        <pc:chgData name="Katarzyna Heryan" userId="5618a6cb-287e-4ee8-99ac-aa079ae3edb6" providerId="ADAL" clId="{D55E4556-9B13-4C36-BAB8-B45C051AF9BA}" dt="2022-06-09T14:38:41.071" v="42" actId="47"/>
        <pc:sldMkLst>
          <pc:docMk/>
          <pc:sldMk cId="0" sldId="586"/>
        </pc:sldMkLst>
      </pc:sldChg>
      <pc:sldChg chg="del">
        <pc:chgData name="Katarzyna Heryan" userId="5618a6cb-287e-4ee8-99ac-aa079ae3edb6" providerId="ADAL" clId="{D55E4556-9B13-4C36-BAB8-B45C051AF9BA}" dt="2022-06-09T14:38:41.405" v="43" actId="47"/>
        <pc:sldMkLst>
          <pc:docMk/>
          <pc:sldMk cId="0" sldId="587"/>
        </pc:sldMkLst>
      </pc:sldChg>
      <pc:sldChg chg="del">
        <pc:chgData name="Katarzyna Heryan" userId="5618a6cb-287e-4ee8-99ac-aa079ae3edb6" providerId="ADAL" clId="{D55E4556-9B13-4C36-BAB8-B45C051AF9BA}" dt="2022-06-09T14:38:41.706" v="44" actId="47"/>
        <pc:sldMkLst>
          <pc:docMk/>
          <pc:sldMk cId="0" sldId="588"/>
        </pc:sldMkLst>
      </pc:sldChg>
      <pc:sldChg chg="del">
        <pc:chgData name="Katarzyna Heryan" userId="5618a6cb-287e-4ee8-99ac-aa079ae3edb6" providerId="ADAL" clId="{D55E4556-9B13-4C36-BAB8-B45C051AF9BA}" dt="2022-06-09T14:38:42.044" v="45" actId="47"/>
        <pc:sldMkLst>
          <pc:docMk/>
          <pc:sldMk cId="0" sldId="589"/>
        </pc:sldMkLst>
      </pc:sldChg>
      <pc:sldChg chg="del">
        <pc:chgData name="Katarzyna Heryan" userId="5618a6cb-287e-4ee8-99ac-aa079ae3edb6" providerId="ADAL" clId="{D55E4556-9B13-4C36-BAB8-B45C051AF9BA}" dt="2022-06-09T14:38:42.553" v="46" actId="47"/>
        <pc:sldMkLst>
          <pc:docMk/>
          <pc:sldMk cId="0" sldId="590"/>
        </pc:sldMkLst>
      </pc:sldChg>
      <pc:sldChg chg="del">
        <pc:chgData name="Katarzyna Heryan" userId="5618a6cb-287e-4ee8-99ac-aa079ae3edb6" providerId="ADAL" clId="{D55E4556-9B13-4C36-BAB8-B45C051AF9BA}" dt="2022-06-09T14:38:42.848" v="47" actId="47"/>
        <pc:sldMkLst>
          <pc:docMk/>
          <pc:sldMk cId="0" sldId="591"/>
        </pc:sldMkLst>
      </pc:sldChg>
      <pc:sldChg chg="del">
        <pc:chgData name="Katarzyna Heryan" userId="5618a6cb-287e-4ee8-99ac-aa079ae3edb6" providerId="ADAL" clId="{D55E4556-9B13-4C36-BAB8-B45C051AF9BA}" dt="2022-06-09T14:38:43.102" v="48" actId="47"/>
        <pc:sldMkLst>
          <pc:docMk/>
          <pc:sldMk cId="0" sldId="592"/>
        </pc:sldMkLst>
      </pc:sldChg>
      <pc:sldChg chg="del">
        <pc:chgData name="Katarzyna Heryan" userId="5618a6cb-287e-4ee8-99ac-aa079ae3edb6" providerId="ADAL" clId="{D55E4556-9B13-4C36-BAB8-B45C051AF9BA}" dt="2022-06-09T14:38:43.297" v="49" actId="47"/>
        <pc:sldMkLst>
          <pc:docMk/>
          <pc:sldMk cId="0" sldId="593"/>
        </pc:sldMkLst>
      </pc:sldChg>
      <pc:sldChg chg="del">
        <pc:chgData name="Katarzyna Heryan" userId="5618a6cb-287e-4ee8-99ac-aa079ae3edb6" providerId="ADAL" clId="{D55E4556-9B13-4C36-BAB8-B45C051AF9BA}" dt="2022-06-09T14:38:43.495" v="50" actId="47"/>
        <pc:sldMkLst>
          <pc:docMk/>
          <pc:sldMk cId="0" sldId="594"/>
        </pc:sldMkLst>
      </pc:sldChg>
      <pc:sldChg chg="del">
        <pc:chgData name="Katarzyna Heryan" userId="5618a6cb-287e-4ee8-99ac-aa079ae3edb6" providerId="ADAL" clId="{D55E4556-9B13-4C36-BAB8-B45C051AF9BA}" dt="2022-06-09T14:38:43.712" v="51" actId="47"/>
        <pc:sldMkLst>
          <pc:docMk/>
          <pc:sldMk cId="0" sldId="595"/>
        </pc:sldMkLst>
      </pc:sldChg>
      <pc:sldChg chg="del">
        <pc:chgData name="Katarzyna Heryan" userId="5618a6cb-287e-4ee8-99ac-aa079ae3edb6" providerId="ADAL" clId="{D55E4556-9B13-4C36-BAB8-B45C051AF9BA}" dt="2022-06-09T14:38:43.924" v="52" actId="47"/>
        <pc:sldMkLst>
          <pc:docMk/>
          <pc:sldMk cId="0" sldId="596"/>
        </pc:sldMkLst>
      </pc:sldChg>
      <pc:sldChg chg="del">
        <pc:chgData name="Katarzyna Heryan" userId="5618a6cb-287e-4ee8-99ac-aa079ae3edb6" providerId="ADAL" clId="{D55E4556-9B13-4C36-BAB8-B45C051AF9BA}" dt="2022-06-09T14:38:44.128" v="53" actId="47"/>
        <pc:sldMkLst>
          <pc:docMk/>
          <pc:sldMk cId="0" sldId="597"/>
        </pc:sldMkLst>
      </pc:sldChg>
      <pc:sldChg chg="del">
        <pc:chgData name="Katarzyna Heryan" userId="5618a6cb-287e-4ee8-99ac-aa079ae3edb6" providerId="ADAL" clId="{D55E4556-9B13-4C36-BAB8-B45C051AF9BA}" dt="2022-06-09T14:38:44.443" v="54" actId="47"/>
        <pc:sldMkLst>
          <pc:docMk/>
          <pc:sldMk cId="0" sldId="598"/>
        </pc:sldMkLst>
      </pc:sldChg>
      <pc:sldChg chg="del">
        <pc:chgData name="Katarzyna Heryan" userId="5618a6cb-287e-4ee8-99ac-aa079ae3edb6" providerId="ADAL" clId="{D55E4556-9B13-4C36-BAB8-B45C051AF9BA}" dt="2022-06-09T14:38:44.879" v="55" actId="47"/>
        <pc:sldMkLst>
          <pc:docMk/>
          <pc:sldMk cId="0" sldId="599"/>
        </pc:sldMkLst>
      </pc:sldChg>
      <pc:sldChg chg="del">
        <pc:chgData name="Katarzyna Heryan" userId="5618a6cb-287e-4ee8-99ac-aa079ae3edb6" providerId="ADAL" clId="{D55E4556-9B13-4C36-BAB8-B45C051AF9BA}" dt="2022-06-09T14:38:45.545" v="58" actId="47"/>
        <pc:sldMkLst>
          <pc:docMk/>
          <pc:sldMk cId="0" sldId="600"/>
        </pc:sldMkLst>
      </pc:sldChg>
      <pc:sldChg chg="del">
        <pc:chgData name="Katarzyna Heryan" userId="5618a6cb-287e-4ee8-99ac-aa079ae3edb6" providerId="ADAL" clId="{D55E4556-9B13-4C36-BAB8-B45C051AF9BA}" dt="2022-06-09T14:38:45.752" v="59" actId="47"/>
        <pc:sldMkLst>
          <pc:docMk/>
          <pc:sldMk cId="0" sldId="601"/>
        </pc:sldMkLst>
      </pc:sldChg>
      <pc:sldChg chg="del">
        <pc:chgData name="Katarzyna Heryan" userId="5618a6cb-287e-4ee8-99ac-aa079ae3edb6" providerId="ADAL" clId="{D55E4556-9B13-4C36-BAB8-B45C051AF9BA}" dt="2022-06-09T14:38:45.964" v="60" actId="47"/>
        <pc:sldMkLst>
          <pc:docMk/>
          <pc:sldMk cId="0" sldId="602"/>
        </pc:sldMkLst>
      </pc:sldChg>
      <pc:sldChg chg="del">
        <pc:chgData name="Katarzyna Heryan" userId="5618a6cb-287e-4ee8-99ac-aa079ae3edb6" providerId="ADAL" clId="{D55E4556-9B13-4C36-BAB8-B45C051AF9BA}" dt="2022-06-09T14:38:46.133" v="61" actId="47"/>
        <pc:sldMkLst>
          <pc:docMk/>
          <pc:sldMk cId="0" sldId="603"/>
        </pc:sldMkLst>
      </pc:sldChg>
      <pc:sldChg chg="del">
        <pc:chgData name="Katarzyna Heryan" userId="5618a6cb-287e-4ee8-99ac-aa079ae3edb6" providerId="ADAL" clId="{D55E4556-9B13-4C36-BAB8-B45C051AF9BA}" dt="2022-06-09T14:38:46.325" v="62" actId="47"/>
        <pc:sldMkLst>
          <pc:docMk/>
          <pc:sldMk cId="0" sldId="604"/>
        </pc:sldMkLst>
      </pc:sldChg>
      <pc:sldChg chg="del">
        <pc:chgData name="Katarzyna Heryan" userId="5618a6cb-287e-4ee8-99ac-aa079ae3edb6" providerId="ADAL" clId="{D55E4556-9B13-4C36-BAB8-B45C051AF9BA}" dt="2022-06-09T14:38:46.507" v="63" actId="47"/>
        <pc:sldMkLst>
          <pc:docMk/>
          <pc:sldMk cId="0" sldId="605"/>
        </pc:sldMkLst>
      </pc:sldChg>
      <pc:sldChg chg="del">
        <pc:chgData name="Katarzyna Heryan" userId="5618a6cb-287e-4ee8-99ac-aa079ae3edb6" providerId="ADAL" clId="{D55E4556-9B13-4C36-BAB8-B45C051AF9BA}" dt="2022-06-09T14:38:46.694" v="64" actId="47"/>
        <pc:sldMkLst>
          <pc:docMk/>
          <pc:sldMk cId="0" sldId="606"/>
        </pc:sldMkLst>
      </pc:sldChg>
      <pc:sldChg chg="del">
        <pc:chgData name="Katarzyna Heryan" userId="5618a6cb-287e-4ee8-99ac-aa079ae3edb6" providerId="ADAL" clId="{D55E4556-9B13-4C36-BAB8-B45C051AF9BA}" dt="2022-06-09T14:38:46.873" v="65" actId="47"/>
        <pc:sldMkLst>
          <pc:docMk/>
          <pc:sldMk cId="0" sldId="607"/>
        </pc:sldMkLst>
      </pc:sldChg>
      <pc:sldChg chg="del">
        <pc:chgData name="Katarzyna Heryan" userId="5618a6cb-287e-4ee8-99ac-aa079ae3edb6" providerId="ADAL" clId="{D55E4556-9B13-4C36-BAB8-B45C051AF9BA}" dt="2022-06-09T14:38:47.062" v="66" actId="47"/>
        <pc:sldMkLst>
          <pc:docMk/>
          <pc:sldMk cId="0" sldId="608"/>
        </pc:sldMkLst>
      </pc:sldChg>
      <pc:sldChg chg="del">
        <pc:chgData name="Katarzyna Heryan" userId="5618a6cb-287e-4ee8-99ac-aa079ae3edb6" providerId="ADAL" clId="{D55E4556-9B13-4C36-BAB8-B45C051AF9BA}" dt="2022-06-09T14:38:47.593" v="67" actId="47"/>
        <pc:sldMkLst>
          <pc:docMk/>
          <pc:sldMk cId="0" sldId="609"/>
        </pc:sldMkLst>
      </pc:sldChg>
      <pc:sldChg chg="del">
        <pc:chgData name="Katarzyna Heryan" userId="5618a6cb-287e-4ee8-99ac-aa079ae3edb6" providerId="ADAL" clId="{D55E4556-9B13-4C36-BAB8-B45C051AF9BA}" dt="2022-06-09T14:38:48.116" v="68" actId="47"/>
        <pc:sldMkLst>
          <pc:docMk/>
          <pc:sldMk cId="0" sldId="610"/>
        </pc:sldMkLst>
      </pc:sldChg>
      <pc:sldChg chg="del">
        <pc:chgData name="Katarzyna Heryan" userId="5618a6cb-287e-4ee8-99ac-aa079ae3edb6" providerId="ADAL" clId="{D55E4556-9B13-4C36-BAB8-B45C051AF9BA}" dt="2022-06-09T14:38:48.654" v="69" actId="47"/>
        <pc:sldMkLst>
          <pc:docMk/>
          <pc:sldMk cId="0" sldId="611"/>
        </pc:sldMkLst>
      </pc:sldChg>
      <pc:sldChg chg="del">
        <pc:chgData name="Katarzyna Heryan" userId="5618a6cb-287e-4ee8-99ac-aa079ae3edb6" providerId="ADAL" clId="{D55E4556-9B13-4C36-BAB8-B45C051AF9BA}" dt="2022-06-09T14:38:49.142" v="70" actId="47"/>
        <pc:sldMkLst>
          <pc:docMk/>
          <pc:sldMk cId="0" sldId="612"/>
        </pc:sldMkLst>
      </pc:sldChg>
      <pc:sldChg chg="del">
        <pc:chgData name="Katarzyna Heryan" userId="5618a6cb-287e-4ee8-99ac-aa079ae3edb6" providerId="ADAL" clId="{D55E4556-9B13-4C36-BAB8-B45C051AF9BA}" dt="2022-06-09T14:38:45.118" v="56" actId="47"/>
        <pc:sldMkLst>
          <pc:docMk/>
          <pc:sldMk cId="3852299068" sldId="626"/>
        </pc:sldMkLst>
      </pc:sldChg>
      <pc:sldChg chg="del">
        <pc:chgData name="Katarzyna Heryan" userId="5618a6cb-287e-4ee8-99ac-aa079ae3edb6" providerId="ADAL" clId="{D55E4556-9B13-4C36-BAB8-B45C051AF9BA}" dt="2022-06-09T14:38:45.317" v="57" actId="47"/>
        <pc:sldMkLst>
          <pc:docMk/>
          <pc:sldMk cId="477965987" sldId="627"/>
        </pc:sldMkLst>
      </pc:sldChg>
      <pc:sldChg chg="del">
        <pc:chgData name="Katarzyna Heryan" userId="5618a6cb-287e-4ee8-99ac-aa079ae3edb6" providerId="ADAL" clId="{D55E4556-9B13-4C36-BAB8-B45C051AF9BA}" dt="2022-06-09T14:38:33.281" v="27" actId="47"/>
        <pc:sldMkLst>
          <pc:docMk/>
          <pc:sldMk cId="1359765230" sldId="628"/>
        </pc:sldMkLst>
      </pc:sldChg>
      <pc:sldChg chg="del">
        <pc:chgData name="Katarzyna Heryan" userId="5618a6cb-287e-4ee8-99ac-aa079ae3edb6" providerId="ADAL" clId="{D55E4556-9B13-4C36-BAB8-B45C051AF9BA}" dt="2022-06-09T14:38:24.709" v="17" actId="47"/>
        <pc:sldMkLst>
          <pc:docMk/>
          <pc:sldMk cId="3192460981" sldId="630"/>
        </pc:sldMkLst>
      </pc:sldChg>
      <pc:sldChg chg="del">
        <pc:chgData name="Katarzyna Heryan" userId="5618a6cb-287e-4ee8-99ac-aa079ae3edb6" providerId="ADAL" clId="{D55E4556-9B13-4C36-BAB8-B45C051AF9BA}" dt="2022-06-09T14:38:23.913" v="16" actId="47"/>
        <pc:sldMkLst>
          <pc:docMk/>
          <pc:sldMk cId="1145125283" sldId="631"/>
        </pc:sldMkLst>
      </pc:sldChg>
      <pc:sldChg chg="del">
        <pc:chgData name="Katarzyna Heryan" userId="5618a6cb-287e-4ee8-99ac-aa079ae3edb6" providerId="ADAL" clId="{D55E4556-9B13-4C36-BAB8-B45C051AF9BA}" dt="2022-06-09T14:38:29.570" v="23" actId="47"/>
        <pc:sldMkLst>
          <pc:docMk/>
          <pc:sldMk cId="2514127842" sldId="632"/>
        </pc:sldMkLst>
      </pc:sldChg>
      <pc:sldChg chg="del">
        <pc:chgData name="Katarzyna Heryan" userId="5618a6cb-287e-4ee8-99ac-aa079ae3edb6" providerId="ADAL" clId="{D55E4556-9B13-4C36-BAB8-B45C051AF9BA}" dt="2022-06-09T14:38:34.009" v="28" actId="47"/>
        <pc:sldMkLst>
          <pc:docMk/>
          <pc:sldMk cId="3163913155" sldId="633"/>
        </pc:sldMkLst>
      </pc:sldChg>
      <pc:sldMasterChg chg="delSldLayout">
        <pc:chgData name="Katarzyna Heryan" userId="5618a6cb-287e-4ee8-99ac-aa079ae3edb6" providerId="ADAL" clId="{D55E4556-9B13-4C36-BAB8-B45C051AF9BA}" dt="2022-06-09T14:38:49.142" v="70" actId="47"/>
        <pc:sldMasterMkLst>
          <pc:docMk/>
          <pc:sldMasterMk cId="3051931657" sldId="2147483660"/>
        </pc:sldMasterMkLst>
        <pc:sldLayoutChg chg="del">
          <pc:chgData name="Katarzyna Heryan" userId="5618a6cb-287e-4ee8-99ac-aa079ae3edb6" providerId="ADAL" clId="{D55E4556-9B13-4C36-BAB8-B45C051AF9BA}" dt="2022-06-09T14:38:05.598" v="0" actId="47"/>
          <pc:sldLayoutMkLst>
            <pc:docMk/>
            <pc:sldMasterMk cId="3051931657" sldId="2147483660"/>
            <pc:sldLayoutMk cId="1186947451" sldId="2147483661"/>
          </pc:sldLayoutMkLst>
        </pc:sldLayoutChg>
        <pc:sldLayoutChg chg="del">
          <pc:chgData name="Katarzyna Heryan" userId="5618a6cb-287e-4ee8-99ac-aa079ae3edb6" providerId="ADAL" clId="{D55E4556-9B13-4C36-BAB8-B45C051AF9BA}" dt="2022-06-09T14:38:46.873" v="65" actId="47"/>
          <pc:sldLayoutMkLst>
            <pc:docMk/>
            <pc:sldMasterMk cId="3051931657" sldId="2147483660"/>
            <pc:sldLayoutMk cId="2525093040" sldId="2147483662"/>
          </pc:sldLayoutMkLst>
        </pc:sldLayoutChg>
        <pc:sldLayoutChg chg="del">
          <pc:chgData name="Katarzyna Heryan" userId="5618a6cb-287e-4ee8-99ac-aa079ae3edb6" providerId="ADAL" clId="{D55E4556-9B13-4C36-BAB8-B45C051AF9BA}" dt="2022-06-09T14:38:49.142" v="70" actId="47"/>
          <pc:sldLayoutMkLst>
            <pc:docMk/>
            <pc:sldMasterMk cId="3051931657" sldId="2147483660"/>
            <pc:sldLayoutMk cId="4111811954" sldId="2147483663"/>
          </pc:sldLayoutMkLst>
        </pc:sldLayoutChg>
      </pc:sldMasterChg>
    </pc:docChg>
  </pc:docChgLst>
  <pc:docChgLst>
    <pc:chgData name="Katarzyna Heryan" userId="S::bugajska@agh.edu.pl::5618a6cb-287e-4ee8-99ac-aa079ae3edb6" providerId="AD" clId="Web-{3E7F72DB-58AB-4A9C-8704-99A27CD09AAD}"/>
    <pc:docChg chg="modSld">
      <pc:chgData name="Katarzyna Heryan" userId="S::bugajska@agh.edu.pl::5618a6cb-287e-4ee8-99ac-aa079ae3edb6" providerId="AD" clId="Web-{3E7F72DB-58AB-4A9C-8704-99A27CD09AAD}" dt="2023-04-26T20:06:29.874" v="11" actId="1076"/>
      <pc:docMkLst>
        <pc:docMk/>
      </pc:docMkLst>
      <pc:sldChg chg="delSp modSp">
        <pc:chgData name="Katarzyna Heryan" userId="S::bugajska@agh.edu.pl::5618a6cb-287e-4ee8-99ac-aa079ae3edb6" providerId="AD" clId="Web-{3E7F72DB-58AB-4A9C-8704-99A27CD09AAD}" dt="2023-04-26T20:06:29.874" v="11" actId="1076"/>
        <pc:sldMkLst>
          <pc:docMk/>
          <pc:sldMk cId="0" sldId="324"/>
        </pc:sldMkLst>
        <pc:spChg chg="mod">
          <ac:chgData name="Katarzyna Heryan" userId="S::bugajska@agh.edu.pl::5618a6cb-287e-4ee8-99ac-aa079ae3edb6" providerId="AD" clId="Web-{3E7F72DB-58AB-4A9C-8704-99A27CD09AAD}" dt="2023-04-26T20:06:29.233" v="10" actId="1076"/>
          <ac:spMkLst>
            <pc:docMk/>
            <pc:sldMk cId="0" sldId="324"/>
            <ac:spMk id="3" creationId="{00000000-0000-0000-0000-000000000000}"/>
          </ac:spMkLst>
        </pc:spChg>
        <pc:spChg chg="mod">
          <ac:chgData name="Katarzyna Heryan" userId="S::bugajska@agh.edu.pl::5618a6cb-287e-4ee8-99ac-aa079ae3edb6" providerId="AD" clId="Web-{3E7F72DB-58AB-4A9C-8704-99A27CD09AAD}" dt="2023-04-26T20:06:29.874" v="11" actId="1076"/>
          <ac:spMkLst>
            <pc:docMk/>
            <pc:sldMk cId="0" sldId="324"/>
            <ac:spMk id="13" creationId="{6B775DFF-33E9-2546-B366-55E1923A50D8}"/>
          </ac:spMkLst>
        </pc:spChg>
        <pc:spChg chg="del">
          <ac:chgData name="Katarzyna Heryan" userId="S::bugajska@agh.edu.pl::5618a6cb-287e-4ee8-99ac-aa079ae3edb6" providerId="AD" clId="Web-{3E7F72DB-58AB-4A9C-8704-99A27CD09AAD}" dt="2023-04-26T20:06:00.123" v="7"/>
          <ac:spMkLst>
            <pc:docMk/>
            <pc:sldMk cId="0" sldId="324"/>
            <ac:spMk id="14" creationId="{FABE0885-2C7C-C68A-CA57-E865F3AD178C}"/>
          </ac:spMkLst>
        </pc:spChg>
        <pc:spChg chg="del mod">
          <ac:chgData name="Katarzyna Heryan" userId="S::bugajska@agh.edu.pl::5618a6cb-287e-4ee8-99ac-aa079ae3edb6" providerId="AD" clId="Web-{3E7F72DB-58AB-4A9C-8704-99A27CD09AAD}" dt="2023-04-26T20:05:54.060" v="5"/>
          <ac:spMkLst>
            <pc:docMk/>
            <pc:sldMk cId="0" sldId="324"/>
            <ac:spMk id="15" creationId="{48BEF2DF-1D9D-C3AA-EF11-688F563DCA9B}"/>
          </ac:spMkLst>
        </pc:spChg>
        <pc:spChg chg="del mod">
          <ac:chgData name="Katarzyna Heryan" userId="S::bugajska@agh.edu.pl::5618a6cb-287e-4ee8-99ac-aa079ae3edb6" providerId="AD" clId="Web-{3E7F72DB-58AB-4A9C-8704-99A27CD09AAD}" dt="2023-04-26T20:05:57.904" v="6"/>
          <ac:spMkLst>
            <pc:docMk/>
            <pc:sldMk cId="0" sldId="324"/>
            <ac:spMk id="16" creationId="{D073E01A-935E-E11D-FAED-8DB0EC18859E}"/>
          </ac:spMkLst>
        </pc:spChg>
      </pc:sldChg>
    </pc:docChg>
  </pc:docChgLst>
  <pc:docChgLst>
    <pc:chgData name="Katarzyna Heryan" userId="S::bugajska@agh.edu.pl::5618a6cb-287e-4ee8-99ac-aa079ae3edb6" providerId="AD" clId="Web-{B438AF52-4F4D-4B7B-A976-B9A11015E23B}"/>
    <pc:docChg chg="addSld delSld modSld">
      <pc:chgData name="Katarzyna Heryan" userId="S::bugajska@agh.edu.pl::5618a6cb-287e-4ee8-99ac-aa079ae3edb6" providerId="AD" clId="Web-{B438AF52-4F4D-4B7B-A976-B9A11015E23B}" dt="2023-04-26T20:15:15.803" v="13" actId="14100"/>
      <pc:docMkLst>
        <pc:docMk/>
      </pc:docMkLst>
      <pc:sldChg chg="modSp del">
        <pc:chgData name="Katarzyna Heryan" userId="S::bugajska@agh.edu.pl::5618a6cb-287e-4ee8-99ac-aa079ae3edb6" providerId="AD" clId="Web-{B438AF52-4F4D-4B7B-A976-B9A11015E23B}" dt="2023-04-26T20:14:04.878" v="6"/>
        <pc:sldMkLst>
          <pc:docMk/>
          <pc:sldMk cId="0" sldId="324"/>
        </pc:sldMkLst>
        <pc:spChg chg="mod">
          <ac:chgData name="Katarzyna Heryan" userId="S::bugajska@agh.edu.pl::5618a6cb-287e-4ee8-99ac-aa079ae3edb6" providerId="AD" clId="Web-{B438AF52-4F4D-4B7B-A976-B9A11015E23B}" dt="2023-04-26T20:13:49.065" v="1" actId="20577"/>
          <ac:spMkLst>
            <pc:docMk/>
            <pc:sldMk cId="0" sldId="324"/>
            <ac:spMk id="13" creationId="{6B775DFF-33E9-2546-B366-55E1923A50D8}"/>
          </ac:spMkLst>
        </pc:spChg>
      </pc:sldChg>
      <pc:sldChg chg="modSp">
        <pc:chgData name="Katarzyna Heryan" userId="S::bugajska@agh.edu.pl::5618a6cb-287e-4ee8-99ac-aa079ae3edb6" providerId="AD" clId="Web-{B438AF52-4F4D-4B7B-A976-B9A11015E23B}" dt="2023-04-26T20:15:15.803" v="13" actId="14100"/>
        <pc:sldMkLst>
          <pc:docMk/>
          <pc:sldMk cId="0" sldId="325"/>
        </pc:sldMkLst>
        <pc:spChg chg="mod">
          <ac:chgData name="Katarzyna Heryan" userId="S::bugajska@agh.edu.pl::5618a6cb-287e-4ee8-99ac-aa079ae3edb6" providerId="AD" clId="Web-{B438AF52-4F4D-4B7B-A976-B9A11015E23B}" dt="2023-04-26T20:15:15.803" v="13" actId="14100"/>
          <ac:spMkLst>
            <pc:docMk/>
            <pc:sldMk cId="0" sldId="325"/>
            <ac:spMk id="6" creationId="{49B16315-6BAB-D650-0227-248DBD142653}"/>
          </ac:spMkLst>
        </pc:spChg>
      </pc:sldChg>
      <pc:sldChg chg="modSp add replId">
        <pc:chgData name="Katarzyna Heryan" userId="S::bugajska@agh.edu.pl::5618a6cb-287e-4ee8-99ac-aa079ae3edb6" providerId="AD" clId="Web-{B438AF52-4F4D-4B7B-A976-B9A11015E23B}" dt="2023-04-26T20:14:55.427" v="10" actId="14100"/>
        <pc:sldMkLst>
          <pc:docMk/>
          <pc:sldMk cId="1664979283" sldId="630"/>
        </pc:sldMkLst>
        <pc:spChg chg="mod">
          <ac:chgData name="Katarzyna Heryan" userId="S::bugajska@agh.edu.pl::5618a6cb-287e-4ee8-99ac-aa079ae3edb6" providerId="AD" clId="Web-{B438AF52-4F4D-4B7B-A976-B9A11015E23B}" dt="2023-04-26T20:14:55.427" v="10" actId="14100"/>
          <ac:spMkLst>
            <pc:docMk/>
            <pc:sldMk cId="1664979283" sldId="630"/>
            <ac:spMk id="6" creationId="{49B16315-6BAB-D650-0227-248DBD1426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BF3C-A5AC-4930-ADC5-95B611874413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2B95F-6477-4EA4-8274-7D05FDF0C2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4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F1F2F-2F04-4157-A71F-948F82D2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8E7E388-0482-48FD-9DF8-0A34FFF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D21-AD72-4D0A-9E29-2AA29D2383FD}" type="datetimeFigureOut">
              <a:rPr lang="pl-PL" smtClean="0"/>
              <a:t>26.04.2023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52F147-8F6A-4208-A95D-D8F630E5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18D8BFE-B356-4A01-B8FB-088EC554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FF3-9A15-4E3C-B1AA-B2D54426DD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75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3E62-88D2-400A-B1A1-751BAC9F8BC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46C-084F-4AFF-86CB-FEDF7931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4736800" cy="1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125900" y="2045676"/>
            <a:ext cx="3739600" cy="4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90831" y="2045676"/>
            <a:ext cx="3739600" cy="4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3200"/>
            </a:lvl1pPr>
            <a:lvl2pPr lvl="1">
              <a:buNone/>
              <a:defRPr sz="3200"/>
            </a:lvl2pPr>
            <a:lvl3pPr lvl="2">
              <a:buNone/>
              <a:defRPr sz="3200"/>
            </a:lvl3pPr>
            <a:lvl4pPr lvl="3">
              <a:buNone/>
              <a:defRPr sz="3200"/>
            </a:lvl4pPr>
            <a:lvl5pPr lvl="4">
              <a:buNone/>
              <a:defRPr sz="3200"/>
            </a:lvl5pPr>
            <a:lvl6pPr lvl="5">
              <a:buNone/>
              <a:defRPr sz="3200"/>
            </a:lvl6pPr>
            <a:lvl7pPr lvl="6">
              <a:buNone/>
              <a:defRPr sz="3200"/>
            </a:lvl7pPr>
            <a:lvl8pPr lvl="7">
              <a:buNone/>
              <a:defRPr sz="3200"/>
            </a:lvl8pPr>
            <a:lvl9pPr lvl="8">
              <a:buNone/>
              <a:defRPr sz="3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5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4736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9316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9B16315-6BAB-D650-0227-248DBD14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00" y="2045676"/>
            <a:ext cx="7844009" cy="4428800"/>
          </a:xfrm>
        </p:spPr>
        <p:txBody>
          <a:bodyPr/>
          <a:lstStyle/>
          <a:p>
            <a:pPr marL="608965" indent="-473710"/>
            <a:r>
              <a:rPr lang="pl-PL" sz="2650" b="1" dirty="0">
                <a:cs typeface="Arial"/>
              </a:rPr>
              <a:t>Zadanie 1a (1 pkt)</a:t>
            </a:r>
            <a:endParaRPr lang="en-US" sz="265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Odczytaj z pliku DICOM wartości </a:t>
            </a:r>
            <a:r>
              <a:rPr lang="pl-PL" sz="2650" i="1" dirty="0" err="1">
                <a:cs typeface="Arial"/>
              </a:rPr>
              <a:t>WindowWidth</a:t>
            </a:r>
            <a:r>
              <a:rPr lang="pl-PL" sz="2650" dirty="0">
                <a:cs typeface="Arial"/>
              </a:rPr>
              <a:t> oraz </a:t>
            </a:r>
            <a:r>
              <a:rPr lang="pl-PL" sz="2650" i="1" dirty="0" err="1">
                <a:cs typeface="Arial"/>
              </a:rPr>
              <a:t>WindowCenter</a:t>
            </a:r>
            <a:endParaRPr lang="pl-PL" sz="2650" dirty="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Wykonaj transformację danych obrazowych zgodnie z wartościami okna</a:t>
            </a:r>
            <a:endParaRPr lang="en-US" sz="265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Wyświetl obraz po transformacji </a:t>
            </a:r>
            <a:endParaRPr lang="en-US" sz="2650">
              <a:cs typeface="Arial"/>
            </a:endParaRPr>
          </a:p>
          <a:p>
            <a:pPr marL="608965" indent="-473710"/>
            <a:endParaRPr lang="en-US" sz="2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9B16315-6BAB-D650-0227-248DBD14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00" y="2045676"/>
            <a:ext cx="7869986" cy="4428800"/>
          </a:xfrm>
        </p:spPr>
        <p:txBody>
          <a:bodyPr/>
          <a:lstStyle/>
          <a:p>
            <a:pPr marL="608965" indent="-473710"/>
            <a:r>
              <a:rPr lang="pl-PL" sz="2650" b="1" dirty="0">
                <a:cs typeface="Arial"/>
              </a:rPr>
              <a:t>Zadanie 1b (1 pkt)</a:t>
            </a:r>
            <a:endParaRPr lang="en-US" sz="265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Dodaj funkcjonalność dynamicznej zmiany parametrów okna przy ruchu myszką</a:t>
            </a:r>
            <a:endParaRPr lang="en-US" sz="2650">
              <a:cs typeface="Arial"/>
            </a:endParaRPr>
          </a:p>
          <a:p>
            <a:pPr marL="608965" indent="-473710"/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166497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899" y="1700808"/>
            <a:ext cx="9002549" cy="4428800"/>
          </a:xfrm>
        </p:spPr>
        <p:txBody>
          <a:bodyPr/>
          <a:lstStyle/>
          <a:p>
            <a:pPr>
              <a:buNone/>
            </a:pPr>
            <a:r>
              <a:rPr lang="pl-PL" b="1" dirty="0"/>
              <a:t>Zadanie 1c (1 pkt)</a:t>
            </a:r>
          </a:p>
          <a:p>
            <a:r>
              <a:rPr lang="pl-PL" dirty="0"/>
              <a:t>Dodaj funkcjonalność pomiarową</a:t>
            </a:r>
          </a:p>
          <a:p>
            <a:pPr lvl="1"/>
            <a:r>
              <a:rPr lang="pl-PL" dirty="0"/>
              <a:t>Rysowanie odcinka na obrazku</a:t>
            </a:r>
          </a:p>
          <a:p>
            <a:pPr lvl="1"/>
            <a:r>
              <a:rPr lang="pl-PL" dirty="0"/>
              <a:t>Wyznaczenie długości odcinka</a:t>
            </a:r>
          </a:p>
          <a:p>
            <a:pPr lvl="1"/>
            <a:r>
              <a:rPr lang="pl-PL" dirty="0"/>
              <a:t>Przeliczenie na jednostki odczytane z metadanych (</a:t>
            </a:r>
            <a:r>
              <a:rPr lang="pl-PL" i="1" dirty="0" err="1"/>
              <a:t>PixelSpacing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Wynik pomiaru wypisać na konsolę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99" y="7464"/>
            <a:ext cx="6698292" cy="1520000"/>
          </a:xfrm>
        </p:spPr>
        <p:txBody>
          <a:bodyPr/>
          <a:lstStyle/>
          <a:p>
            <a:r>
              <a:rPr lang="pl-PL" dirty="0"/>
              <a:t>SEGMENTACJA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899" y="1700808"/>
            <a:ext cx="8618507" cy="4428800"/>
          </a:xfrm>
        </p:spPr>
        <p:txBody>
          <a:bodyPr/>
          <a:lstStyle/>
          <a:p>
            <a:pPr marL="135463" indent="0">
              <a:buNone/>
            </a:pPr>
            <a:r>
              <a:rPr lang="pl-PL" b="1" dirty="0"/>
              <a:t>Zadanie 2 (2 punkty)</a:t>
            </a:r>
          </a:p>
          <a:p>
            <a:pPr lvl="1"/>
            <a:r>
              <a:rPr lang="pl-PL" dirty="0"/>
              <a:t>Zaimplementuj metodę segmentacji przez </a:t>
            </a:r>
          </a:p>
          <a:p>
            <a:pPr lvl="1">
              <a:buNone/>
            </a:pPr>
            <a:r>
              <a:rPr lang="pl-PL" dirty="0"/>
              <a:t>	rozrastanie obszarów</a:t>
            </a:r>
          </a:p>
          <a:p>
            <a:pPr lvl="1"/>
            <a:r>
              <a:rPr lang="pl-PL" dirty="0"/>
              <a:t>Punkt startowy wybierany myszką</a:t>
            </a:r>
          </a:p>
          <a:p>
            <a:pPr lvl="1"/>
            <a:r>
              <a:rPr lang="pl-PL" dirty="0"/>
              <a:t>Efektem ma być obrys wydzielonego obszaru</a:t>
            </a:r>
          </a:p>
          <a:p>
            <a:pPr lvl="1"/>
            <a:r>
              <a:rPr lang="pl-PL" dirty="0"/>
              <a:t>Dane: plik ‘abdomen.png’</a:t>
            </a:r>
          </a:p>
          <a:p>
            <a:pPr lvl="1"/>
            <a:r>
              <a:rPr lang="pl-PL" dirty="0"/>
              <a:t>Plik z kodem do zadania (lab2_segmentation.py)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99" y="7464"/>
            <a:ext cx="6698292" cy="1520000"/>
          </a:xfrm>
        </p:spPr>
        <p:txBody>
          <a:bodyPr/>
          <a:lstStyle/>
          <a:p>
            <a:r>
              <a:rPr lang="pl-PL" dirty="0"/>
              <a:t>WIZUALIZACJA – prosty interfejs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899" y="1700808"/>
            <a:ext cx="8618507" cy="4428800"/>
          </a:xfrm>
        </p:spPr>
        <p:txBody>
          <a:bodyPr/>
          <a:lstStyle/>
          <a:p>
            <a:pPr marL="135463" indent="0">
              <a:buNone/>
            </a:pPr>
            <a:r>
              <a:rPr lang="pl-PL" b="1" dirty="0"/>
              <a:t>Zadanie 3 (2 punkty) = BONUS</a:t>
            </a:r>
          </a:p>
          <a:p>
            <a:pPr marL="135463" indent="0">
              <a:buNone/>
            </a:pPr>
            <a:r>
              <a:rPr lang="pl-PL" dirty="0"/>
              <a:t>Dodaj nowe funkcjonalności do zadania 1:</a:t>
            </a:r>
          </a:p>
          <a:p>
            <a:r>
              <a:rPr lang="pl-PL" sz="2000" dirty="0"/>
              <a:t>Wczytanie wolumenu danych (seria plików)</a:t>
            </a:r>
            <a:br>
              <a:rPr lang="pl-PL" sz="2000" dirty="0"/>
            </a:br>
            <a:r>
              <a:rPr lang="pl-PL" sz="1200" dirty="0"/>
              <a:t>(na początek zakładamy, że całą zawartość folderu to pliki tworzące jedną serię, w kolejnym kroku sortowanie w oparciu o :</a:t>
            </a:r>
            <a:br>
              <a:rPr lang="pl-PL" sz="1200" dirty="0"/>
            </a:br>
            <a:r>
              <a:rPr lang="pl-PL" sz="1200" dirty="0"/>
              <a:t>Image Series </a:t>
            </a:r>
            <a:r>
              <a:rPr lang="pl-PL" sz="1200" dirty="0" err="1"/>
              <a:t>Number</a:t>
            </a:r>
            <a:r>
              <a:rPr lang="pl-PL" sz="1200" dirty="0"/>
              <a:t>, </a:t>
            </a:r>
            <a:r>
              <a:rPr lang="en-US" sz="1200" dirty="0"/>
              <a:t>Image Acquisition Number, Image Instance Number)</a:t>
            </a:r>
            <a:endParaRPr lang="pl-PL" sz="1200" dirty="0"/>
          </a:p>
          <a:p>
            <a:r>
              <a:rPr lang="pl-PL" sz="2000" dirty="0"/>
              <a:t>Interfejs 2x2: okno wizualizacji 3D (na podstawie progowania), przekroje w trzech kolejnych płaszczyznach: czołowa, strzałkowa, poprzeczna.</a:t>
            </a:r>
          </a:p>
          <a:p>
            <a:r>
              <a:rPr lang="pl-PL" sz="2000" dirty="0"/>
              <a:t>Parametry wyświetlania:</a:t>
            </a:r>
          </a:p>
          <a:p>
            <a:pPr lvl="1"/>
            <a:r>
              <a:rPr lang="pl-PL" sz="2000" dirty="0"/>
              <a:t>Okno 3D: próg, rotacja, zoom, sterowanie parametrami oświetlenia, informacja o progu.</a:t>
            </a:r>
          </a:p>
          <a:p>
            <a:pPr lvl="1"/>
            <a:r>
              <a:rPr lang="pl-PL" sz="2000" dirty="0"/>
              <a:t>Okna płaszczyzn: WL, zoom, </a:t>
            </a:r>
            <a:r>
              <a:rPr lang="pl-PL" sz="2000" dirty="0" err="1"/>
              <a:t>scroll</a:t>
            </a:r>
            <a:r>
              <a:rPr lang="pl-PL" sz="2000" dirty="0"/>
              <a:t> (</a:t>
            </a:r>
            <a:r>
              <a:rPr lang="pl-PL" sz="2000" dirty="0" err="1"/>
              <a:t>slice</a:t>
            </a:r>
            <a:r>
              <a:rPr lang="pl-PL" sz="2000" dirty="0"/>
              <a:t> </a:t>
            </a:r>
            <a:r>
              <a:rPr lang="pl-PL" sz="2000" dirty="0" err="1"/>
              <a:t>nbr</a:t>
            </a:r>
            <a:r>
              <a:rPr lang="pl-PL" sz="2000" dirty="0"/>
              <a:t>), informacja o numerze </a:t>
            </a:r>
            <a:r>
              <a:rPr lang="pl-PL" sz="2000" dirty="0" err="1"/>
              <a:t>slajsa</a:t>
            </a:r>
            <a:r>
              <a:rPr lang="pl-PL" sz="2000" dirty="0"/>
              <a:t> np. 54/128, rozdzielczości (rozmiary </a:t>
            </a:r>
            <a:r>
              <a:rPr lang="pl-PL" sz="2000" dirty="0" err="1"/>
              <a:t>voxela</a:t>
            </a:r>
            <a:r>
              <a:rPr lang="pl-PL" sz="2000" dirty="0"/>
              <a:t>). </a:t>
            </a:r>
            <a:endParaRPr lang="en-US" sz="2000" dirty="0"/>
          </a:p>
          <a:p>
            <a:pPr lvl="2"/>
            <a:endParaRPr lang="pl-PL" sz="1200" dirty="0"/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928122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e157981-813c-4fec-aef9-e158f144c62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94C37FB4565E479B4D503E11466F0B" ma:contentTypeVersion="7" ma:contentTypeDescription="Utwórz nowy dokument." ma:contentTypeScope="" ma:versionID="aff42f35df2387b92d11cbdd49bc06e4">
  <xsd:schema xmlns:xsd="http://www.w3.org/2001/XMLSchema" xmlns:xs="http://www.w3.org/2001/XMLSchema" xmlns:p="http://schemas.microsoft.com/office/2006/metadata/properties" xmlns:ns2="9e157981-813c-4fec-aef9-e158f144c627" targetNamespace="http://schemas.microsoft.com/office/2006/metadata/properties" ma:root="true" ma:fieldsID="4ad2f2afb9b1e1d67d1d5657e9f92b72" ns2:_="">
    <xsd:import namespace="9e157981-813c-4fec-aef9-e158f144c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57981-813c-4fec-aef9-e158f144c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394011-EC63-4C82-B050-952FCD99D3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5C8935-B1C6-4FCF-B5CD-5297F6ED4FF1}">
  <ds:schemaRefs>
    <ds:schemaRef ds:uri="http://www.w3.org/XML/1998/namespace"/>
    <ds:schemaRef ds:uri="http://schemas.microsoft.com/office/2006/documentManagement/types"/>
    <ds:schemaRef ds:uri="fa66a98f-403e-4bc1-86bb-42858870c8c9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B27F24-70A0-4537-9605-8043C0823BE1}"/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453</Words>
  <Application>Microsoft Office PowerPoint</Application>
  <PresentationFormat>Panoramiczny</PresentationFormat>
  <Paragraphs>57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Cerimon template</vt:lpstr>
      <vt:lpstr>DICOM</vt:lpstr>
      <vt:lpstr>DICOM</vt:lpstr>
      <vt:lpstr>DICOM</vt:lpstr>
      <vt:lpstr>SEGMENTACJA</vt:lpstr>
      <vt:lpstr>WIZUALIZACJA – prosty interfejs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Katarzyna Heryan</dc:creator>
  <cp:lastModifiedBy>Katarzyna Heryan</cp:lastModifiedBy>
  <cp:revision>22</cp:revision>
  <dcterms:created xsi:type="dcterms:W3CDTF">2022-03-31T19:58:48Z</dcterms:created>
  <dcterms:modified xsi:type="dcterms:W3CDTF">2023-04-26T20:15:17Z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0x010100B994C37FB4565E479B4D503E11466F0B</vt:lpwstr>
  </property>
  <property fmtid="{D5CDD505-2E9C-101B-9397-08002B2CF9AE}" pid="3" name="Order">
    <vt:r8>3800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_ColorHex">
    <vt:lpwstr/>
  </property>
  <property fmtid="{D5CDD505-2E9C-101B-9397-08002B2CF9AE}" pid="10" name="_Emoji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_ColorTag">
    <vt:lpwstr/>
  </property>
</Properties>
</file>