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223125" cy="3382963"/>
  <p:notesSz cx="6858000" cy="9144000"/>
  <p:defaultTextStyle>
    <a:defPPr>
      <a:defRPr lang="en-US"/>
    </a:defPPr>
    <a:lvl1pPr marL="0" algn="l" defTabSz="3129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12981" algn="l" defTabSz="3129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25962" algn="l" defTabSz="3129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38944" algn="l" defTabSz="3129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51925" algn="l" defTabSz="3129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64906" algn="l" defTabSz="3129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77886" algn="l" defTabSz="3129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90868" algn="l" defTabSz="3129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503849" algn="l" defTabSz="3129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83" d="100"/>
          <a:sy n="183" d="100"/>
        </p:scale>
        <p:origin x="-80" y="-472"/>
      </p:cViewPr>
      <p:guideLst>
        <p:guide orient="horz" pos="1066"/>
        <p:guide pos="22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735" y="1050913"/>
            <a:ext cx="6139656" cy="7251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3469" y="1917012"/>
            <a:ext cx="5056188" cy="8645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12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25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38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51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64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7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90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03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5AA9-2640-9141-A599-491FD4DDC0FD}" type="datetimeFigureOut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3536-114F-C74F-8AD4-703DBBFA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5AA9-2640-9141-A599-491FD4DDC0FD}" type="datetimeFigureOut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3536-114F-C74F-8AD4-703DBBFA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2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6766" y="135477"/>
            <a:ext cx="1625203" cy="28864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156" y="135477"/>
            <a:ext cx="4755224" cy="28864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5AA9-2640-9141-A599-491FD4DDC0FD}" type="datetimeFigureOut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3536-114F-C74F-8AD4-703DBBFA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65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5AA9-2640-9141-A599-491FD4DDC0FD}" type="datetimeFigureOut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3536-114F-C74F-8AD4-703DBBFA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9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578" y="2173867"/>
            <a:ext cx="6139656" cy="671894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578" y="1433844"/>
            <a:ext cx="6139656" cy="740023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3129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2596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3894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5192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56490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87788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19086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50384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5AA9-2640-9141-A599-491FD4DDC0FD}" type="datetimeFigureOut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3536-114F-C74F-8AD4-703DBBFA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0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157" y="789360"/>
            <a:ext cx="3190213" cy="223259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1755" y="789360"/>
            <a:ext cx="3190213" cy="223259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5AA9-2640-9141-A599-491FD4DDC0FD}" type="datetimeFigureOut">
              <a:rPr lang="en-US" smtClean="0"/>
              <a:t>3/16/14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3536-114F-C74F-8AD4-703DBBFA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3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7" y="757252"/>
            <a:ext cx="3191468" cy="31558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12981" indent="0">
              <a:buNone/>
              <a:defRPr sz="1300" b="1"/>
            </a:lvl2pPr>
            <a:lvl3pPr marL="625962" indent="0">
              <a:buNone/>
              <a:defRPr sz="1200" b="1"/>
            </a:lvl3pPr>
            <a:lvl4pPr marL="938944" indent="0">
              <a:buNone/>
              <a:defRPr sz="1100" b="1"/>
            </a:lvl4pPr>
            <a:lvl5pPr marL="1251925" indent="0">
              <a:buNone/>
              <a:defRPr sz="1100" b="1"/>
            </a:lvl5pPr>
            <a:lvl6pPr marL="1564906" indent="0">
              <a:buNone/>
              <a:defRPr sz="1100" b="1"/>
            </a:lvl6pPr>
            <a:lvl7pPr marL="1877886" indent="0">
              <a:buNone/>
              <a:defRPr sz="1100" b="1"/>
            </a:lvl7pPr>
            <a:lvl8pPr marL="2190868" indent="0">
              <a:buNone/>
              <a:defRPr sz="1100" b="1"/>
            </a:lvl8pPr>
            <a:lvl9pPr marL="250384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157" y="1072837"/>
            <a:ext cx="3191468" cy="1949120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69249" y="757252"/>
            <a:ext cx="3192722" cy="31558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12981" indent="0">
              <a:buNone/>
              <a:defRPr sz="1300" b="1"/>
            </a:lvl2pPr>
            <a:lvl3pPr marL="625962" indent="0">
              <a:buNone/>
              <a:defRPr sz="1200" b="1"/>
            </a:lvl3pPr>
            <a:lvl4pPr marL="938944" indent="0">
              <a:buNone/>
              <a:defRPr sz="1100" b="1"/>
            </a:lvl4pPr>
            <a:lvl5pPr marL="1251925" indent="0">
              <a:buNone/>
              <a:defRPr sz="1100" b="1"/>
            </a:lvl5pPr>
            <a:lvl6pPr marL="1564906" indent="0">
              <a:buNone/>
              <a:defRPr sz="1100" b="1"/>
            </a:lvl6pPr>
            <a:lvl7pPr marL="1877886" indent="0">
              <a:buNone/>
              <a:defRPr sz="1100" b="1"/>
            </a:lvl7pPr>
            <a:lvl8pPr marL="2190868" indent="0">
              <a:buNone/>
              <a:defRPr sz="1100" b="1"/>
            </a:lvl8pPr>
            <a:lvl9pPr marL="250384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69249" y="1072837"/>
            <a:ext cx="3192722" cy="1949120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5AA9-2640-9141-A599-491FD4DDC0FD}" type="datetimeFigureOut">
              <a:rPr lang="en-US" smtClean="0"/>
              <a:t>3/16/14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3536-114F-C74F-8AD4-703DBBFA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0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5AA9-2640-9141-A599-491FD4DDC0FD}" type="datetimeFigureOut">
              <a:rPr lang="en-US" smtClean="0"/>
              <a:t>3/16/14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3536-114F-C74F-8AD4-703DBBFA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68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5AA9-2640-9141-A599-491FD4DDC0FD}" type="datetimeFigureOut">
              <a:rPr lang="en-US" smtClean="0"/>
              <a:t>3/16/14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3536-114F-C74F-8AD4-703DBBFA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6" y="134692"/>
            <a:ext cx="2376358" cy="573224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4041" y="134692"/>
            <a:ext cx="4037928" cy="2887265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1156" y="707916"/>
            <a:ext cx="2376358" cy="2314041"/>
          </a:xfrm>
        </p:spPr>
        <p:txBody>
          <a:bodyPr/>
          <a:lstStyle>
            <a:lvl1pPr marL="0" indent="0">
              <a:buNone/>
              <a:defRPr sz="1000"/>
            </a:lvl1pPr>
            <a:lvl2pPr marL="312981" indent="0">
              <a:buNone/>
              <a:defRPr sz="900"/>
            </a:lvl2pPr>
            <a:lvl3pPr marL="625962" indent="0">
              <a:buNone/>
              <a:defRPr sz="700"/>
            </a:lvl3pPr>
            <a:lvl4pPr marL="938944" indent="0">
              <a:buNone/>
              <a:defRPr sz="600"/>
            </a:lvl4pPr>
            <a:lvl5pPr marL="1251925" indent="0">
              <a:buNone/>
              <a:defRPr sz="600"/>
            </a:lvl5pPr>
            <a:lvl6pPr marL="1564906" indent="0">
              <a:buNone/>
              <a:defRPr sz="600"/>
            </a:lvl6pPr>
            <a:lvl7pPr marL="1877886" indent="0">
              <a:buNone/>
              <a:defRPr sz="600"/>
            </a:lvl7pPr>
            <a:lvl8pPr marL="2190868" indent="0">
              <a:buNone/>
              <a:defRPr sz="600"/>
            </a:lvl8pPr>
            <a:lvl9pPr marL="250384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5AA9-2640-9141-A599-491FD4DDC0FD}" type="datetimeFigureOut">
              <a:rPr lang="en-US" smtClean="0"/>
              <a:t>3/16/14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3536-114F-C74F-8AD4-703DBBFA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8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784" y="2368074"/>
            <a:ext cx="4333875" cy="279564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15784" y="302274"/>
            <a:ext cx="4333875" cy="2029778"/>
          </a:xfrm>
        </p:spPr>
        <p:txBody>
          <a:bodyPr/>
          <a:lstStyle>
            <a:lvl1pPr marL="0" indent="0">
              <a:buNone/>
              <a:defRPr sz="2200"/>
            </a:lvl1pPr>
            <a:lvl2pPr marL="312981" indent="0">
              <a:buNone/>
              <a:defRPr sz="1900"/>
            </a:lvl2pPr>
            <a:lvl3pPr marL="625962" indent="0">
              <a:buNone/>
              <a:defRPr sz="1600"/>
            </a:lvl3pPr>
            <a:lvl4pPr marL="938944" indent="0">
              <a:buNone/>
              <a:defRPr sz="1300"/>
            </a:lvl4pPr>
            <a:lvl5pPr marL="1251925" indent="0">
              <a:buNone/>
              <a:defRPr sz="1300"/>
            </a:lvl5pPr>
            <a:lvl6pPr marL="1564906" indent="0">
              <a:buNone/>
              <a:defRPr sz="1300"/>
            </a:lvl6pPr>
            <a:lvl7pPr marL="1877886" indent="0">
              <a:buNone/>
              <a:defRPr sz="1300"/>
            </a:lvl7pPr>
            <a:lvl8pPr marL="2190868" indent="0">
              <a:buNone/>
              <a:defRPr sz="1300"/>
            </a:lvl8pPr>
            <a:lvl9pPr marL="2503849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5784" y="2647639"/>
            <a:ext cx="4333875" cy="397028"/>
          </a:xfrm>
        </p:spPr>
        <p:txBody>
          <a:bodyPr/>
          <a:lstStyle>
            <a:lvl1pPr marL="0" indent="0">
              <a:buNone/>
              <a:defRPr sz="1000"/>
            </a:lvl1pPr>
            <a:lvl2pPr marL="312981" indent="0">
              <a:buNone/>
              <a:defRPr sz="900"/>
            </a:lvl2pPr>
            <a:lvl3pPr marL="625962" indent="0">
              <a:buNone/>
              <a:defRPr sz="700"/>
            </a:lvl3pPr>
            <a:lvl4pPr marL="938944" indent="0">
              <a:buNone/>
              <a:defRPr sz="600"/>
            </a:lvl4pPr>
            <a:lvl5pPr marL="1251925" indent="0">
              <a:buNone/>
              <a:defRPr sz="600"/>
            </a:lvl5pPr>
            <a:lvl6pPr marL="1564906" indent="0">
              <a:buNone/>
              <a:defRPr sz="600"/>
            </a:lvl6pPr>
            <a:lvl7pPr marL="1877886" indent="0">
              <a:buNone/>
              <a:defRPr sz="600"/>
            </a:lvl7pPr>
            <a:lvl8pPr marL="2190868" indent="0">
              <a:buNone/>
              <a:defRPr sz="600"/>
            </a:lvl8pPr>
            <a:lvl9pPr marL="250384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5AA9-2640-9141-A599-491FD4DDC0FD}" type="datetimeFigureOut">
              <a:rPr lang="en-US" smtClean="0"/>
              <a:t>3/16/14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3536-114F-C74F-8AD4-703DBBFA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4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156" y="135476"/>
            <a:ext cx="6500813" cy="563827"/>
          </a:xfrm>
          <a:prstGeom prst="rect">
            <a:avLst/>
          </a:prstGeom>
        </p:spPr>
        <p:txBody>
          <a:bodyPr vert="horz" lIns="62596" tIns="31298" rIns="62596" bIns="312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6" y="789360"/>
            <a:ext cx="6500813" cy="2232599"/>
          </a:xfrm>
          <a:prstGeom prst="rect">
            <a:avLst/>
          </a:prstGeom>
        </p:spPr>
        <p:txBody>
          <a:bodyPr vert="horz" lIns="62596" tIns="31298" rIns="62596" bIns="312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1156" y="3135508"/>
            <a:ext cx="1685396" cy="180111"/>
          </a:xfrm>
          <a:prstGeom prst="rect">
            <a:avLst/>
          </a:prstGeom>
        </p:spPr>
        <p:txBody>
          <a:bodyPr vert="horz" lIns="62596" tIns="31298" rIns="62596" bIns="31298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65AA9-2640-9141-A599-491FD4DDC0FD}" type="datetimeFigureOut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7901" y="3135508"/>
            <a:ext cx="2287323" cy="180111"/>
          </a:xfrm>
          <a:prstGeom prst="rect">
            <a:avLst/>
          </a:prstGeom>
        </p:spPr>
        <p:txBody>
          <a:bodyPr vert="horz" lIns="62596" tIns="31298" rIns="62596" bIns="31298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76573" y="3135508"/>
            <a:ext cx="1685396" cy="180111"/>
          </a:xfrm>
          <a:prstGeom prst="rect">
            <a:avLst/>
          </a:prstGeom>
        </p:spPr>
        <p:txBody>
          <a:bodyPr vert="horz" lIns="62596" tIns="31298" rIns="62596" bIns="31298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93536-114F-C74F-8AD4-703DBBFA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7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2981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4736" indent="-234736" algn="l" defTabSz="312981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8594" indent="-195614" algn="l" defTabSz="312981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82453" indent="-156490" algn="l" defTabSz="312981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5434" indent="-156490" algn="l" defTabSz="312981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08415" indent="-156490" algn="l" defTabSz="312981" rtl="0" eaLnBrk="1" latinLnBrk="0" hangingPunct="1">
        <a:spcBef>
          <a:spcPct val="20000"/>
        </a:spcBef>
        <a:buFont typeface="Arial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21396" indent="-156490" algn="l" defTabSz="312981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34378" indent="-156490" algn="l" defTabSz="312981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47359" indent="-156490" algn="l" defTabSz="312981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60340" indent="-156490" algn="l" defTabSz="312981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298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2981" algn="l" defTabSz="31298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25962" algn="l" defTabSz="31298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38944" algn="l" defTabSz="31298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51925" algn="l" defTabSz="31298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64906" algn="l" defTabSz="31298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77886" algn="l" defTabSz="31298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90868" algn="l" defTabSz="31298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03849" algn="l" defTabSz="31298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79739" y="-44000"/>
            <a:ext cx="7915924" cy="3352339"/>
            <a:chOff x="1407505" y="1753105"/>
            <a:chExt cx="7915924" cy="3352339"/>
          </a:xfrm>
        </p:grpSpPr>
        <p:sp>
          <p:nvSpPr>
            <p:cNvPr id="76" name="TextBox 75"/>
            <p:cNvSpPr txBox="1"/>
            <p:nvPr/>
          </p:nvSpPr>
          <p:spPr>
            <a:xfrm>
              <a:off x="1407505" y="2603182"/>
              <a:ext cx="3832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/>
                  <a:cs typeface="Courier New"/>
                </a:rPr>
                <a:t>tmp</a:t>
              </a:r>
              <a:r>
                <a:rPr lang="en-US" baseline="-25000" dirty="0" smtClean="0">
                  <a:latin typeface="Courier New"/>
                  <a:cs typeface="Courier New"/>
                </a:rPr>
                <a:t>1 </a:t>
              </a:r>
              <a:r>
                <a:rPr lang="en-US" dirty="0" smtClean="0">
                  <a:latin typeface="Courier New"/>
                  <a:cs typeface="Courier New"/>
                </a:rPr>
                <a:t>= </a:t>
              </a:r>
              <a:r>
                <a:rPr lang="en-US" dirty="0" err="1" smtClean="0">
                  <a:latin typeface="Courier New"/>
                  <a:cs typeface="Courier New"/>
                </a:rPr>
                <a:t>Matrix_Multiply</a:t>
              </a:r>
              <a:r>
                <a:rPr lang="en-US" dirty="0" smtClean="0">
                  <a:latin typeface="Courier New"/>
                  <a:cs typeface="Courier New"/>
                </a:rPr>
                <a:t>(A,B)</a:t>
              </a:r>
              <a:endParaRPr lang="en-US" dirty="0">
                <a:latin typeface="Courier New"/>
                <a:cs typeface="Courier New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407505" y="3021712"/>
              <a:ext cx="2816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/>
                  <a:cs typeface="Courier New"/>
                </a:rPr>
                <a:t>t</a:t>
              </a:r>
              <a:r>
                <a:rPr lang="en-US" dirty="0" smtClean="0">
                  <a:latin typeface="Courier New"/>
                  <a:cs typeface="Courier New"/>
                </a:rPr>
                <a:t>mp</a:t>
              </a:r>
              <a:r>
                <a:rPr lang="en-US" baseline="-25000" dirty="0" smtClean="0">
                  <a:latin typeface="Courier New"/>
                  <a:cs typeface="Courier New"/>
                </a:rPr>
                <a:t>2 </a:t>
              </a:r>
              <a:r>
                <a:rPr lang="en-US" dirty="0" smtClean="0">
                  <a:latin typeface="Courier New"/>
                  <a:cs typeface="Courier New"/>
                </a:rPr>
                <a:t>= </a:t>
              </a:r>
              <a:r>
                <a:rPr lang="en-US" dirty="0" err="1" smtClean="0">
                  <a:latin typeface="Courier New"/>
                  <a:cs typeface="Courier New"/>
                </a:rPr>
                <a:t>Row_Sum</a:t>
              </a:r>
              <a:r>
                <a:rPr lang="en-US" dirty="0" smtClean="0">
                  <a:latin typeface="Courier New"/>
                  <a:cs typeface="Courier New"/>
                </a:rPr>
                <a:t>(tmp</a:t>
              </a:r>
              <a:r>
                <a:rPr lang="en-US" baseline="-25000" dirty="0">
                  <a:latin typeface="Courier New"/>
                  <a:cs typeface="Courier New"/>
                </a:rPr>
                <a:t>1</a:t>
              </a:r>
              <a:r>
                <a:rPr lang="en-US" dirty="0" smtClean="0">
                  <a:latin typeface="Courier New"/>
                  <a:cs typeface="Courier New"/>
                </a:rPr>
                <a:t>)</a:t>
              </a:r>
              <a:endParaRPr lang="en-US" dirty="0">
                <a:latin typeface="Courier New"/>
                <a:cs typeface="Courier New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407505" y="3492314"/>
              <a:ext cx="1970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/>
                  <a:cs typeface="Courier New"/>
                </a:rPr>
                <a:t>L</a:t>
              </a:r>
              <a:r>
                <a:rPr lang="en-US" baseline="-25000" dirty="0" smtClean="0">
                  <a:latin typeface="Courier New"/>
                  <a:cs typeface="Courier New"/>
                </a:rPr>
                <a:t>1</a:t>
              </a:r>
              <a:r>
                <a:rPr lang="en-US" dirty="0" smtClean="0">
                  <a:latin typeface="Courier New"/>
                  <a:cs typeface="Courier New"/>
                </a:rPr>
                <a:t>  </a:t>
              </a:r>
              <a:r>
                <a:rPr lang="en-US" sz="800" dirty="0" smtClean="0">
                  <a:latin typeface="Courier New"/>
                  <a:cs typeface="Courier New"/>
                </a:rPr>
                <a:t> </a:t>
              </a:r>
              <a:r>
                <a:rPr lang="en-US" dirty="0" smtClean="0">
                  <a:latin typeface="Courier New"/>
                  <a:cs typeface="Courier New"/>
                </a:rPr>
                <a:t>= </a:t>
              </a:r>
              <a:r>
                <a:rPr lang="en-US" dirty="0" err="1" smtClean="0">
                  <a:latin typeface="Courier New"/>
                  <a:cs typeface="Courier New"/>
                </a:rPr>
                <a:t>Col_Sum</a:t>
              </a:r>
              <a:r>
                <a:rPr lang="en-US" dirty="0" smtClean="0">
                  <a:latin typeface="Courier New"/>
                  <a:cs typeface="Courier New"/>
                </a:rPr>
                <a:t>(</a:t>
              </a:r>
              <a:r>
                <a:rPr lang="en-US" dirty="0" smtClean="0">
                  <a:latin typeface="Courier New"/>
                  <a:cs typeface="Courier New"/>
                </a:rPr>
                <a:t>tmp</a:t>
              </a:r>
              <a:r>
                <a:rPr lang="en-US" baseline="-25000" dirty="0" smtClean="0">
                  <a:latin typeface="Courier New"/>
                  <a:cs typeface="Courier New"/>
                </a:rPr>
                <a:t>2</a:t>
              </a:r>
              <a:r>
                <a:rPr lang="en-US" dirty="0" smtClean="0">
                  <a:latin typeface="Courier New"/>
                  <a:cs typeface="Courier New"/>
                </a:rPr>
                <a:t>)</a:t>
              </a:r>
              <a:endParaRPr lang="en-US" dirty="0">
                <a:latin typeface="Courier New"/>
                <a:cs typeface="Courier New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491017" y="2574507"/>
              <a:ext cx="2585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/>
                  <a:cs typeface="Courier New"/>
                </a:rPr>
                <a:t>tmp</a:t>
              </a:r>
              <a:r>
                <a:rPr lang="en-US" baseline="-25000" dirty="0" smtClean="0">
                  <a:latin typeface="Courier New"/>
                  <a:cs typeface="Courier New"/>
                </a:rPr>
                <a:t>1</a:t>
              </a:r>
              <a:r>
                <a:rPr lang="en-US" dirty="0" smtClean="0">
                  <a:latin typeface="Courier New"/>
                  <a:cs typeface="Courier New"/>
                </a:rPr>
                <a:t> = </a:t>
              </a:r>
              <a:r>
                <a:rPr lang="en-US" dirty="0" err="1" smtClean="0">
                  <a:latin typeface="Courier New"/>
                  <a:cs typeface="Courier New"/>
                </a:rPr>
                <a:t>Col_Sum</a:t>
              </a:r>
              <a:r>
                <a:rPr lang="en-US" dirty="0" smtClean="0">
                  <a:latin typeface="Courier New"/>
                  <a:cs typeface="Courier New"/>
                </a:rPr>
                <a:t>(B)</a:t>
              </a:r>
              <a:endParaRPr lang="en-US" dirty="0">
                <a:latin typeface="Courier New"/>
                <a:cs typeface="Courier New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491017" y="3025295"/>
              <a:ext cx="3832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/>
                  <a:cs typeface="Courier New"/>
                </a:rPr>
                <a:t>tmp</a:t>
              </a:r>
              <a:r>
                <a:rPr lang="en-US" baseline="-25000" dirty="0" smtClean="0">
                  <a:latin typeface="Courier New"/>
                  <a:cs typeface="Courier New"/>
                </a:rPr>
                <a:t>2</a:t>
              </a:r>
              <a:r>
                <a:rPr lang="en-US" dirty="0" smtClean="0">
                  <a:latin typeface="Courier New"/>
                  <a:cs typeface="Courier New"/>
                </a:rPr>
                <a:t> = </a:t>
              </a:r>
              <a:r>
                <a:rPr lang="en-US" dirty="0" err="1" smtClean="0">
                  <a:latin typeface="Courier New"/>
                  <a:cs typeface="Courier New"/>
                </a:rPr>
                <a:t>Col_Replicate</a:t>
              </a:r>
              <a:r>
                <a:rPr lang="en-US" dirty="0" smtClean="0">
                  <a:latin typeface="Courier New"/>
                  <a:cs typeface="Courier New"/>
                </a:rPr>
                <a:t>(</a:t>
              </a:r>
              <a:r>
                <a:rPr lang="en-US" dirty="0" smtClean="0">
                  <a:latin typeface="Courier New"/>
                  <a:cs typeface="Courier New"/>
                </a:rPr>
                <a:t>tmp</a:t>
              </a:r>
              <a:r>
                <a:rPr lang="en-US" baseline="-25000" dirty="0" smtClean="0">
                  <a:latin typeface="Courier New"/>
                  <a:cs typeface="Courier New"/>
                </a:rPr>
                <a:t>1</a:t>
              </a:r>
              <a:r>
                <a:rPr lang="en-US" dirty="0" smtClean="0">
                  <a:latin typeface="Courier New"/>
                  <a:cs typeface="Courier New"/>
                </a:rPr>
                <a:t>)</a:t>
              </a:r>
              <a:endParaRPr lang="en-US" dirty="0">
                <a:latin typeface="Courier New"/>
                <a:cs typeface="Courier New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491017" y="3933425"/>
              <a:ext cx="29858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/>
                  <a:cs typeface="Courier New"/>
                </a:rPr>
                <a:t>t</a:t>
              </a:r>
              <a:r>
                <a:rPr lang="en-US" dirty="0" smtClean="0">
                  <a:latin typeface="Courier New"/>
                  <a:cs typeface="Courier New"/>
                </a:rPr>
                <a:t>mp</a:t>
              </a:r>
              <a:r>
                <a:rPr lang="en-US" baseline="-25000" dirty="0">
                  <a:latin typeface="Courier New"/>
                  <a:cs typeface="Courier New"/>
                </a:rPr>
                <a:t>4</a:t>
              </a:r>
              <a:r>
                <a:rPr lang="en-US" dirty="0" smtClean="0">
                  <a:latin typeface="Courier New"/>
                  <a:cs typeface="Courier New"/>
                </a:rPr>
                <a:t> </a:t>
              </a:r>
              <a:r>
                <a:rPr lang="en-US" dirty="0" smtClean="0">
                  <a:latin typeface="Courier New"/>
                  <a:cs typeface="Courier New"/>
                </a:rPr>
                <a:t>= </a:t>
              </a:r>
              <a:r>
                <a:rPr lang="en-US" dirty="0" err="1" smtClean="0">
                  <a:latin typeface="Courier New"/>
                  <a:cs typeface="Courier New"/>
                </a:rPr>
                <a:t>Element_Multiply</a:t>
              </a:r>
              <a:r>
                <a:rPr lang="en-US" dirty="0" smtClean="0">
                  <a:latin typeface="Courier New"/>
                  <a:cs typeface="Courier New"/>
                </a:rPr>
                <a:t>(A,</a:t>
              </a:r>
              <a:r>
                <a:rPr lang="en-US" dirty="0" smtClean="0">
                  <a:latin typeface="Courier New"/>
                  <a:cs typeface="Courier New"/>
                </a:rPr>
                <a:t>tmp</a:t>
              </a:r>
              <a:r>
                <a:rPr lang="en-US" baseline="-25000" dirty="0" smtClean="0">
                  <a:latin typeface="Courier New"/>
                  <a:cs typeface="Courier New"/>
                </a:rPr>
                <a:t>3</a:t>
              </a:r>
              <a:r>
                <a:rPr lang="en-US" dirty="0" smtClean="0">
                  <a:latin typeface="Courier New"/>
                  <a:cs typeface="Courier New"/>
                </a:rPr>
                <a:t>)</a:t>
              </a:r>
              <a:endParaRPr lang="en-US" dirty="0">
                <a:latin typeface="Courier New"/>
                <a:cs typeface="Courier New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491017" y="3492314"/>
              <a:ext cx="2216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/>
                  <a:cs typeface="Courier New"/>
                </a:rPr>
                <a:t>t</a:t>
              </a:r>
              <a:r>
                <a:rPr lang="en-US" dirty="0" smtClean="0">
                  <a:latin typeface="Courier New"/>
                  <a:cs typeface="Courier New"/>
                </a:rPr>
                <a:t>mp</a:t>
              </a:r>
              <a:r>
                <a:rPr lang="en-US" baseline="-25000" dirty="0" smtClean="0">
                  <a:latin typeface="Courier New"/>
                  <a:cs typeface="Courier New"/>
                </a:rPr>
                <a:t>3</a:t>
              </a:r>
              <a:r>
                <a:rPr lang="en-US" dirty="0" smtClean="0">
                  <a:latin typeface="Courier New"/>
                  <a:cs typeface="Courier New"/>
                </a:rPr>
                <a:t> </a:t>
              </a:r>
              <a:r>
                <a:rPr lang="en-US" dirty="0" smtClean="0">
                  <a:latin typeface="Courier New"/>
                  <a:cs typeface="Courier New"/>
                </a:rPr>
                <a:t>= Transpose(</a:t>
              </a:r>
              <a:r>
                <a:rPr lang="en-US" dirty="0" smtClean="0">
                  <a:latin typeface="Courier New"/>
                  <a:cs typeface="Courier New"/>
                </a:rPr>
                <a:t>tmp</a:t>
              </a:r>
              <a:r>
                <a:rPr lang="en-US" baseline="-25000" dirty="0" smtClean="0">
                  <a:latin typeface="Courier New"/>
                  <a:cs typeface="Courier New"/>
                </a:rPr>
                <a:t>2</a:t>
              </a:r>
              <a:r>
                <a:rPr lang="en-US" dirty="0" smtClean="0">
                  <a:latin typeface="Courier New"/>
                  <a:cs typeface="Courier New"/>
                </a:rPr>
                <a:t>)</a:t>
              </a:r>
              <a:endParaRPr lang="en-US" dirty="0">
                <a:latin typeface="Courier New"/>
                <a:cs typeface="Courier New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491017" y="4377659"/>
              <a:ext cx="2862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/>
                  <a:cs typeface="Courier New"/>
                </a:rPr>
                <a:t>t</a:t>
              </a:r>
              <a:r>
                <a:rPr lang="en-US" dirty="0" smtClean="0">
                  <a:latin typeface="Courier New"/>
                  <a:cs typeface="Courier New"/>
                </a:rPr>
                <a:t>mp</a:t>
              </a:r>
              <a:r>
                <a:rPr lang="en-US" baseline="-25000" dirty="0" smtClean="0">
                  <a:latin typeface="Courier New"/>
                  <a:cs typeface="Courier New"/>
                </a:rPr>
                <a:t>5</a:t>
              </a:r>
              <a:r>
                <a:rPr lang="en-US" dirty="0" smtClean="0">
                  <a:latin typeface="Courier New"/>
                  <a:cs typeface="Courier New"/>
                </a:rPr>
                <a:t> </a:t>
              </a:r>
              <a:r>
                <a:rPr lang="en-US" dirty="0" smtClean="0">
                  <a:latin typeface="Courier New"/>
                  <a:cs typeface="Courier New"/>
                </a:rPr>
                <a:t>= </a:t>
              </a:r>
              <a:r>
                <a:rPr lang="en-US" dirty="0" err="1" smtClean="0">
                  <a:latin typeface="Courier New"/>
                  <a:cs typeface="Courier New"/>
                </a:rPr>
                <a:t>Row_Sum</a:t>
              </a:r>
              <a:r>
                <a:rPr lang="en-US" dirty="0" smtClean="0">
                  <a:latin typeface="Courier New"/>
                  <a:cs typeface="Courier New"/>
                </a:rPr>
                <a:t>(</a:t>
              </a:r>
              <a:r>
                <a:rPr lang="en-US" dirty="0" smtClean="0">
                  <a:latin typeface="Courier New"/>
                  <a:cs typeface="Courier New"/>
                </a:rPr>
                <a:t>tmp</a:t>
              </a:r>
              <a:r>
                <a:rPr lang="en-US" baseline="-25000" dirty="0" smtClean="0">
                  <a:latin typeface="Courier New"/>
                  <a:cs typeface="Courier New"/>
                </a:rPr>
                <a:t>4</a:t>
              </a:r>
              <a:r>
                <a:rPr lang="en-US" dirty="0" smtClean="0">
                  <a:latin typeface="Courier New"/>
                  <a:cs typeface="Courier New"/>
                </a:rPr>
                <a:t>)</a:t>
              </a:r>
              <a:endParaRPr lang="en-US" dirty="0">
                <a:latin typeface="Courier New"/>
                <a:cs typeface="Courier New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491017" y="4828445"/>
              <a:ext cx="1970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/>
                  <a:cs typeface="Courier New"/>
                </a:rPr>
                <a:t>L</a:t>
              </a:r>
              <a:r>
                <a:rPr lang="en-US" baseline="-25000" dirty="0" smtClean="0">
                  <a:latin typeface="Courier New"/>
                  <a:cs typeface="Courier New"/>
                </a:rPr>
                <a:t>2</a:t>
              </a:r>
              <a:r>
                <a:rPr lang="en-US" dirty="0" smtClean="0">
                  <a:latin typeface="Courier New"/>
                  <a:cs typeface="Courier New"/>
                </a:rPr>
                <a:t>  </a:t>
              </a:r>
              <a:r>
                <a:rPr lang="en-US" sz="1100" dirty="0" smtClean="0">
                  <a:latin typeface="Courier New"/>
                  <a:cs typeface="Courier New"/>
                </a:rPr>
                <a:t> </a:t>
              </a:r>
              <a:r>
                <a:rPr lang="en-US" dirty="0" smtClean="0">
                  <a:latin typeface="Courier New"/>
                  <a:cs typeface="Courier New"/>
                </a:rPr>
                <a:t>= </a:t>
              </a:r>
              <a:r>
                <a:rPr lang="en-US" dirty="0" err="1" smtClean="0">
                  <a:latin typeface="Courier New"/>
                  <a:cs typeface="Courier New"/>
                </a:rPr>
                <a:t>Col_Sum</a:t>
              </a:r>
              <a:r>
                <a:rPr lang="en-US" dirty="0" smtClean="0">
                  <a:latin typeface="Courier New"/>
                  <a:cs typeface="Courier New"/>
                </a:rPr>
                <a:t>(</a:t>
              </a:r>
              <a:r>
                <a:rPr lang="en-US" dirty="0" smtClean="0">
                  <a:latin typeface="Courier New"/>
                  <a:cs typeface="Courier New"/>
                </a:rPr>
                <a:t>tmp</a:t>
              </a:r>
              <a:r>
                <a:rPr lang="en-US" baseline="-25000" dirty="0">
                  <a:latin typeface="Courier New"/>
                  <a:cs typeface="Courier New"/>
                </a:rPr>
                <a:t>5</a:t>
              </a:r>
              <a:r>
                <a:rPr lang="en-US" dirty="0" smtClean="0">
                  <a:latin typeface="Courier New"/>
                  <a:cs typeface="Courier New"/>
                </a:rPr>
                <a:t>)</a:t>
              </a:r>
              <a:endParaRPr lang="en-US" dirty="0">
                <a:latin typeface="Courier New"/>
                <a:cs typeface="Courier New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604976" y="1753105"/>
              <a:ext cx="646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/>
                  <a:cs typeface="Courier New"/>
                </a:rPr>
                <a:t> Root</a:t>
              </a:r>
              <a:endParaRPr lang="en-US" dirty="0">
                <a:latin typeface="Courier New"/>
                <a:cs typeface="Courier New"/>
              </a:endParaRPr>
            </a:p>
          </p:txBody>
        </p:sp>
        <p:cxnSp>
          <p:nvCxnSpPr>
            <p:cNvPr id="86" name="Straight Connector 85"/>
            <p:cNvCxnSpPr>
              <a:stCxn id="85" idx="2"/>
            </p:cNvCxnSpPr>
            <p:nvPr/>
          </p:nvCxnSpPr>
          <p:spPr>
            <a:xfrm flipH="1">
              <a:off x="2700363" y="2030104"/>
              <a:ext cx="2227816" cy="59610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79" idx="0"/>
              <a:endCxn id="85" idx="2"/>
            </p:cNvCxnSpPr>
            <p:nvPr/>
          </p:nvCxnSpPr>
          <p:spPr>
            <a:xfrm flipH="1" flipV="1">
              <a:off x="4928179" y="2030104"/>
              <a:ext cx="1855695" cy="54440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2700362" y="3356351"/>
              <a:ext cx="0" cy="15899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2700362" y="2911102"/>
              <a:ext cx="0" cy="15899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6783874" y="2897728"/>
              <a:ext cx="0" cy="15899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6783874" y="3347903"/>
              <a:ext cx="0" cy="15899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6780389" y="3796842"/>
              <a:ext cx="0" cy="15899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6769964" y="4254569"/>
              <a:ext cx="0" cy="15899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6766479" y="4707315"/>
              <a:ext cx="0" cy="15899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Straight Connector 95"/>
          <p:cNvCxnSpPr>
            <a:stCxn id="85" idx="2"/>
          </p:cNvCxnSpPr>
          <p:nvPr/>
        </p:nvCxnSpPr>
        <p:spPr>
          <a:xfrm flipH="1">
            <a:off x="2768850" y="232999"/>
            <a:ext cx="831563" cy="5961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5" idx="2"/>
          </p:cNvCxnSpPr>
          <p:nvPr/>
        </p:nvCxnSpPr>
        <p:spPr>
          <a:xfrm flipH="1">
            <a:off x="3277210" y="232999"/>
            <a:ext cx="323203" cy="5961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85" idx="2"/>
          </p:cNvCxnSpPr>
          <p:nvPr/>
        </p:nvCxnSpPr>
        <p:spPr>
          <a:xfrm>
            <a:off x="3600413" y="232999"/>
            <a:ext cx="223237" cy="5961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390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60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Fergus</dc:creator>
  <cp:lastModifiedBy>Rob Fergus</cp:lastModifiedBy>
  <cp:revision>4</cp:revision>
  <dcterms:created xsi:type="dcterms:W3CDTF">2014-03-17T00:12:15Z</dcterms:created>
  <dcterms:modified xsi:type="dcterms:W3CDTF">2014-03-17T01:33:35Z</dcterms:modified>
</cp:coreProperties>
</file>