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DB428-74B8-4787-A0B5-B4161D246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042E8D-9897-4131-B63F-BC896F913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C2E8E9-3A54-4D2C-B7A4-E955F62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3E1CBF-36D5-4909-B03C-70EAD122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161DA5-B72E-4569-B51D-ECAAD62B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94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171F8-DC49-48D8-B1F9-667AFC9F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89EAB7-496A-4A65-AE5B-74F0CE62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C3D540-E521-4383-9109-F9DEE1CD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62DC5-9693-42DB-8672-3BB43DE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2AF83-A7DD-4CF4-8C83-86F4D122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1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B017A3-44F4-4FBE-B746-08D5D3333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E5FC51-E843-4DD6-8B7B-D5ACF0E4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BE151F-1B82-476D-BE43-6D35D559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0D685-624F-4C6F-8A41-1F2C93EB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C2C10F-96A7-4E9F-9190-B3D32FB8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5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A6AB7-BBC6-4911-A6A1-E7A34135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C3623-07DD-4E31-9349-574684C6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6F224-BAE3-4B16-81DE-B8ED39D0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E9F16-3921-4F2B-8AAC-3C90F934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744FE-D360-4A77-B548-70B01009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30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96535-9ECE-4B04-92CA-723517DA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30C2D-BD90-449A-BED8-50CBA2EC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DED72C-9677-42DA-A0E8-92445094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2102B9-A0FD-42FE-9961-835C9A8A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3D2FE-5580-45E9-8D58-389DE82C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0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D36DE-BB00-4616-9D38-D50A90A4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4CBF3-C5F8-4D85-9E26-24FED42BC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3CFEAD-A9C8-47E0-A111-5FA359CA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CBA234-0A39-40E5-8291-399DFFE2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CDEE4-25AC-40E8-94CF-C3CE7EE7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41B2D6-0323-490E-8FA8-43B81644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97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61F73-E5BC-43D2-957B-38E91600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75121-2511-493B-A948-8158FC12C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C87B15-3A3E-4594-902F-98B5FEFA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D508A4-7936-443A-89C7-8C734B8CB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9FDDE8-391B-48B4-9C34-6C35601A5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B9A8AF-D90F-4A7C-B103-D2545EA8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BBC10C-5C24-4E35-9B61-323BF116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873E7-1531-4A04-91A3-9197DEA4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5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42C95-003F-482C-9164-3394DCB6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367A35-08F1-40D4-8C9D-E20367D2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4AEC2C-0CF9-4A5F-A1E0-CAABE15D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3E3CB5-AA7E-44B5-B5AA-707F2E54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90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4F9233-5B99-4327-B1BB-D218C9F7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4D3671-715B-495B-A82E-DB58860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C4DF0E-F908-428D-8DDE-4DD3BB16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7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C3338-36C8-4B65-9782-CEB5A654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9FC410-CDE8-4F83-81E9-184E7B70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97EA32-EC12-4F40-A0C3-9C4B1BFFC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716AF3-7D91-4DC2-A7F3-1AA509C1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3D1344-0E68-42EC-85A8-03D08E9E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67A964-AA80-4F78-8751-1B61DD09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31993-BB68-4707-87CC-B73E38D5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B88069-809E-46DC-A293-7A22CE236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1D7413-BDB8-4390-83F3-207116F9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849EB5-1EA7-41A3-B3F3-208BFFBF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943117-4900-4A8F-8D59-8C18C2F5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8BD7C-FD73-418C-88B3-03C6C360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9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4862EC-F70A-4839-8293-6A1A45FF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078961-59A8-4BC0-B538-1F123D225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404F16-674F-4C44-8D80-BFB010606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EDF1-BEEA-4102-9015-F5B8EDFD4241}" type="datetimeFigureOut">
              <a:rPr lang="de-DE" smtClean="0"/>
              <a:t>20.05.2020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2FC9E1-9D4B-4CBC-BC03-E66DC5E9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F0627-BDAE-4059-8E0E-13152174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A61B-740C-4139-8764-3F130ED252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70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C5F4806-BE3A-46BF-81D8-FDD319B2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2" y="1441225"/>
            <a:ext cx="6659852" cy="41750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8675304-6281-4A19-A9CD-D7BD54932206}"/>
              </a:ext>
            </a:extLst>
          </p:cNvPr>
          <p:cNvSpPr txBox="1"/>
          <p:nvPr/>
        </p:nvSpPr>
        <p:spPr>
          <a:xfrm>
            <a:off x="5186584" y="391221"/>
            <a:ext cx="91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readme</a:t>
            </a:r>
            <a:endParaRPr lang="de-DE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50D8D-05DB-403E-97FA-E1BDADD8A189}"/>
              </a:ext>
            </a:extLst>
          </p:cNvPr>
          <p:cNvSpPr txBox="1"/>
          <p:nvPr/>
        </p:nvSpPr>
        <p:spPr>
          <a:xfrm>
            <a:off x="5122196" y="162732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B414DE-AED1-4007-A8E8-0E20FC35F0C4}"/>
              </a:ext>
            </a:extLst>
          </p:cNvPr>
          <p:cNvSpPr txBox="1"/>
          <p:nvPr/>
        </p:nvSpPr>
        <p:spPr>
          <a:xfrm>
            <a:off x="6347260" y="1935100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C7087A-940A-4307-8BDA-6C698C462F78}"/>
              </a:ext>
            </a:extLst>
          </p:cNvPr>
          <p:cNvSpPr txBox="1"/>
          <p:nvPr/>
        </p:nvSpPr>
        <p:spPr>
          <a:xfrm>
            <a:off x="6289178" y="270666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20221E-DE3D-4468-A48E-844BB7E1E3D1}"/>
              </a:ext>
            </a:extLst>
          </p:cNvPr>
          <p:cNvSpPr txBox="1"/>
          <p:nvPr/>
        </p:nvSpPr>
        <p:spPr>
          <a:xfrm>
            <a:off x="6487226" y="5042701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E3C72F-748B-4DC0-8A66-644048FA42F2}"/>
              </a:ext>
            </a:extLst>
          </p:cNvPr>
          <p:cNvSpPr txBox="1"/>
          <p:nvPr/>
        </p:nvSpPr>
        <p:spPr>
          <a:xfrm>
            <a:off x="5172312" y="4119370"/>
            <a:ext cx="3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6a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06E875-37C4-4B0B-AA9C-1772E7EC20CF}"/>
              </a:ext>
            </a:extLst>
          </p:cNvPr>
          <p:cNvSpPr txBox="1"/>
          <p:nvPr/>
        </p:nvSpPr>
        <p:spPr>
          <a:xfrm>
            <a:off x="1528466" y="419537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92D85D-6F4D-425B-A9D6-240FD96F6C01}"/>
              </a:ext>
            </a:extLst>
          </p:cNvPr>
          <p:cNvSpPr txBox="1"/>
          <p:nvPr/>
        </p:nvSpPr>
        <p:spPr>
          <a:xfrm>
            <a:off x="3143368" y="4313695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F0957F5-7DD4-4DBB-92D3-6DF50ECDF6C0}"/>
              </a:ext>
            </a:extLst>
          </p:cNvPr>
          <p:cNvSpPr txBox="1"/>
          <p:nvPr/>
        </p:nvSpPr>
        <p:spPr>
          <a:xfrm>
            <a:off x="6427197" y="162732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874E2B2-5988-4EAF-97E1-1AD04E577616}"/>
              </a:ext>
            </a:extLst>
          </p:cNvPr>
          <p:cNvSpPr txBox="1"/>
          <p:nvPr/>
        </p:nvSpPr>
        <p:spPr>
          <a:xfrm>
            <a:off x="6297192" y="3550192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90EDBB8-7EEB-4DA7-83EE-8A4B617D7681}"/>
              </a:ext>
            </a:extLst>
          </p:cNvPr>
          <p:cNvSpPr txBox="1"/>
          <p:nvPr/>
        </p:nvSpPr>
        <p:spPr>
          <a:xfrm>
            <a:off x="5186584" y="4427147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6b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268E4A7-1150-4A58-900F-81D658A73EA6}"/>
              </a:ext>
            </a:extLst>
          </p:cNvPr>
          <p:cNvSpPr txBox="1"/>
          <p:nvPr/>
        </p:nvSpPr>
        <p:spPr>
          <a:xfrm>
            <a:off x="418459" y="1132019"/>
            <a:ext cx="8824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0.  Start </a:t>
            </a:r>
            <a:r>
              <a:rPr lang="de-DE" sz="800" b="1" dirty="0">
                <a:solidFill>
                  <a:srgbClr val="0070C0"/>
                </a:solidFill>
              </a:rPr>
              <a:t>PropertyView1.0</a:t>
            </a:r>
            <a:r>
              <a:rPr lang="de-DE" sz="800" dirty="0">
                <a:solidFill>
                  <a:srgbClr val="0070C0"/>
                </a:solidFill>
              </a:rPr>
              <a:t> entweder in </a:t>
            </a:r>
            <a:r>
              <a:rPr lang="de-DE" sz="800" b="1" i="1" dirty="0">
                <a:solidFill>
                  <a:srgbClr val="0070C0"/>
                </a:solidFill>
              </a:rPr>
              <a:t>Spyder</a:t>
            </a:r>
            <a:r>
              <a:rPr lang="de-DE" sz="800" dirty="0">
                <a:solidFill>
                  <a:srgbClr val="0070C0"/>
                </a:solidFill>
              </a:rPr>
              <a:t> oder in </a:t>
            </a:r>
            <a:r>
              <a:rPr lang="de-DE" sz="800" b="1" i="1" dirty="0">
                <a:solidFill>
                  <a:srgbClr val="0070C0"/>
                </a:solidFill>
              </a:rPr>
              <a:t>Anaconda3</a:t>
            </a:r>
            <a:r>
              <a:rPr lang="de-DE" sz="800" dirty="0">
                <a:solidFill>
                  <a:srgbClr val="0070C0"/>
                </a:solidFill>
              </a:rPr>
              <a:t> (</a:t>
            </a:r>
            <a:r>
              <a:rPr lang="de-DE" sz="800" dirty="0" err="1">
                <a:solidFill>
                  <a:srgbClr val="0070C0"/>
                </a:solidFill>
              </a:rPr>
              <a:t>shell</a:t>
            </a:r>
            <a:r>
              <a:rPr lang="de-DE" sz="800" dirty="0">
                <a:solidFill>
                  <a:srgbClr val="0070C0"/>
                </a:solidFill>
              </a:rPr>
              <a:t>) durch </a:t>
            </a:r>
            <a:r>
              <a:rPr lang="de-DE" sz="800" dirty="0" err="1">
                <a:solidFill>
                  <a:srgbClr val="0070C0"/>
                </a:solidFill>
              </a:rPr>
              <a:t>Commend</a:t>
            </a:r>
            <a:r>
              <a:rPr lang="de-DE" sz="800" dirty="0">
                <a:solidFill>
                  <a:srgbClr val="0070C0"/>
                </a:solidFill>
              </a:rPr>
              <a:t>  </a:t>
            </a:r>
            <a:r>
              <a:rPr lang="de-DE" sz="800" b="1" i="1" dirty="0">
                <a:solidFill>
                  <a:srgbClr val="0070C0"/>
                </a:solidFill>
              </a:rPr>
              <a:t>&lt; </a:t>
            </a:r>
            <a:r>
              <a:rPr lang="de-DE" sz="800" b="1" i="1" dirty="0" err="1">
                <a:solidFill>
                  <a:srgbClr val="0070C0"/>
                </a:solidFill>
              </a:rPr>
              <a:t>python</a:t>
            </a:r>
            <a:r>
              <a:rPr lang="de-DE" sz="800" b="1" i="1" dirty="0">
                <a:solidFill>
                  <a:srgbClr val="0070C0"/>
                </a:solidFill>
              </a:rPr>
              <a:t> PropertyView1.0.py &gt; </a:t>
            </a:r>
            <a:r>
              <a:rPr lang="de-DE" sz="800" dirty="0">
                <a:solidFill>
                  <a:srgbClr val="0070C0"/>
                </a:solidFill>
              </a:rPr>
              <a:t>in aktuellem Verzeichnis, wo das </a:t>
            </a:r>
            <a:r>
              <a:rPr lang="de-DE" sz="800" dirty="0" err="1">
                <a:solidFill>
                  <a:srgbClr val="0070C0"/>
                </a:solidFill>
              </a:rPr>
              <a:t>py</a:t>
            </a:r>
            <a:r>
              <a:rPr lang="de-DE" sz="800" dirty="0">
                <a:solidFill>
                  <a:srgbClr val="0070C0"/>
                </a:solidFill>
              </a:rPr>
              <a:t>-File liegt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E43EDA0-C9C6-4015-AC48-E7E92C5212E0}"/>
              </a:ext>
            </a:extLst>
          </p:cNvPr>
          <p:cNvSpPr txBox="1"/>
          <p:nvPr/>
        </p:nvSpPr>
        <p:spPr>
          <a:xfrm>
            <a:off x="7227303" y="1353898"/>
            <a:ext cx="476063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0070C0"/>
                </a:solidFill>
              </a:rPr>
              <a:t>Spring:</a:t>
            </a:r>
          </a:p>
          <a:p>
            <a:r>
              <a:rPr lang="de-DE" sz="800" dirty="0">
                <a:solidFill>
                  <a:srgbClr val="0070C0"/>
                </a:solidFill>
              </a:rPr>
              <a:t>1.  Wählen Type </a:t>
            </a:r>
            <a:r>
              <a:rPr lang="de-DE" sz="800" b="1" dirty="0">
                <a:solidFill>
                  <a:srgbClr val="0070C0"/>
                </a:solidFill>
              </a:rPr>
              <a:t>Spring</a:t>
            </a:r>
          </a:p>
          <a:p>
            <a:r>
              <a:rPr lang="de-DE" sz="800" dirty="0">
                <a:solidFill>
                  <a:srgbClr val="0070C0"/>
                </a:solidFill>
              </a:rPr>
              <a:t>2.  Drücken </a:t>
            </a:r>
            <a:r>
              <a:rPr lang="de-DE" sz="800" b="1" i="1" dirty="0" err="1">
                <a:solidFill>
                  <a:srgbClr val="0070C0"/>
                </a:solidFill>
              </a:rPr>
              <a:t>Seek</a:t>
            </a:r>
            <a:r>
              <a:rPr lang="de-DE" sz="800" dirty="0">
                <a:solidFill>
                  <a:srgbClr val="0070C0"/>
                </a:solidFill>
              </a:rPr>
              <a:t>, um entspr. File für Spring (*.</a:t>
            </a:r>
            <a:r>
              <a:rPr lang="de-DE" sz="800" dirty="0" err="1">
                <a:solidFill>
                  <a:srgbClr val="0070C0"/>
                </a:solidFill>
              </a:rPr>
              <a:t>spr</a:t>
            </a:r>
            <a:r>
              <a:rPr lang="de-DE" sz="800" dirty="0">
                <a:solidFill>
                  <a:srgbClr val="0070C0"/>
                </a:solidFill>
              </a:rPr>
              <a:t>) in beliebigem Verzeichnis zu wählen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3.  Die gewünschte bzw. zu visualisierendes File in 3 wählen, durch Drücken </a:t>
            </a:r>
            <a:r>
              <a:rPr lang="de-DE" sz="800" b="1" i="1" dirty="0">
                <a:solidFill>
                  <a:srgbClr val="0070C0"/>
                </a:solidFill>
              </a:rPr>
              <a:t>down</a:t>
            </a:r>
            <a:r>
              <a:rPr lang="de-DE" sz="800" dirty="0">
                <a:solidFill>
                  <a:srgbClr val="0070C0"/>
                </a:solidFill>
              </a:rPr>
              <a:t> das File in 4 verschieben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4.  Die evtl. nicht gewünschte Files in 4 durch Drücken </a:t>
            </a:r>
            <a:r>
              <a:rPr lang="de-DE" sz="800" b="1" i="1" dirty="0" err="1">
                <a:solidFill>
                  <a:srgbClr val="0070C0"/>
                </a:solidFill>
              </a:rPr>
              <a:t>up</a:t>
            </a:r>
            <a:r>
              <a:rPr lang="de-DE" sz="800" dirty="0">
                <a:solidFill>
                  <a:srgbClr val="0070C0"/>
                </a:solidFill>
              </a:rPr>
              <a:t> wieder in 3 verschieben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5.  In Default werden die Files in Show bzw. Bildschirm dargestellt, mit Click </a:t>
            </a:r>
            <a:r>
              <a:rPr lang="de-DE" sz="800" b="1" i="1" dirty="0">
                <a:solidFill>
                  <a:srgbClr val="0070C0"/>
                </a:solidFill>
              </a:rPr>
              <a:t>PDF</a:t>
            </a:r>
            <a:r>
              <a:rPr lang="de-DE" sz="800" dirty="0">
                <a:solidFill>
                  <a:srgbClr val="0070C0"/>
                </a:solidFill>
              </a:rPr>
              <a:t> wird die in PDF gespeichert</a:t>
            </a:r>
          </a:p>
          <a:p>
            <a:r>
              <a:rPr lang="de-DE" sz="800" dirty="0">
                <a:solidFill>
                  <a:srgbClr val="0070C0"/>
                </a:solidFill>
              </a:rPr>
              <a:t>6.  Default</a:t>
            </a:r>
          </a:p>
          <a:p>
            <a:r>
              <a:rPr lang="de-DE" sz="800" dirty="0">
                <a:solidFill>
                  <a:srgbClr val="0070C0"/>
                </a:solidFill>
              </a:rPr>
              <a:t>7.  Drücken </a:t>
            </a:r>
            <a:r>
              <a:rPr lang="de-DE" sz="800" b="1" i="1" dirty="0">
                <a:solidFill>
                  <a:srgbClr val="0070C0"/>
                </a:solidFill>
              </a:rPr>
              <a:t>Run </a:t>
            </a:r>
            <a:r>
              <a:rPr lang="de-DE" sz="8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de-DE" sz="800" dirty="0">
                <a:solidFill>
                  <a:srgbClr val="0070C0"/>
                </a:solidFill>
              </a:rPr>
              <a:t> Die Kurven der in 4 liegenden Files werden dargestellt bzw. miteinander verglichen</a:t>
            </a:r>
          </a:p>
          <a:p>
            <a:r>
              <a:rPr lang="de-DE" sz="800" b="1" dirty="0" err="1">
                <a:solidFill>
                  <a:srgbClr val="0070C0"/>
                </a:solidFill>
              </a:rPr>
              <a:t>Damper</a:t>
            </a:r>
            <a:r>
              <a:rPr lang="de-DE" sz="800" b="1" dirty="0">
                <a:solidFill>
                  <a:srgbClr val="0070C0"/>
                </a:solidFill>
              </a:rPr>
              <a:t>:</a:t>
            </a:r>
          </a:p>
          <a:p>
            <a:r>
              <a:rPr lang="de-DE" sz="800" dirty="0">
                <a:solidFill>
                  <a:srgbClr val="0070C0"/>
                </a:solidFill>
              </a:rPr>
              <a:t>1.  Wählen Type </a:t>
            </a:r>
            <a:r>
              <a:rPr lang="de-DE" sz="800" b="1" i="1" dirty="0" err="1">
                <a:solidFill>
                  <a:srgbClr val="0070C0"/>
                </a:solidFill>
              </a:rPr>
              <a:t>Damper</a:t>
            </a:r>
            <a:endParaRPr lang="de-DE" sz="800" b="1" i="1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2.  Drücken </a:t>
            </a:r>
            <a:r>
              <a:rPr lang="de-DE" sz="800" b="1" i="1" dirty="0" err="1">
                <a:solidFill>
                  <a:srgbClr val="0070C0"/>
                </a:solidFill>
              </a:rPr>
              <a:t>Seek</a:t>
            </a:r>
            <a:r>
              <a:rPr lang="de-DE" sz="800" dirty="0">
                <a:solidFill>
                  <a:srgbClr val="0070C0"/>
                </a:solidFill>
              </a:rPr>
              <a:t>, um entspr. File für </a:t>
            </a:r>
            <a:r>
              <a:rPr lang="de-DE" sz="800" dirty="0" err="1">
                <a:solidFill>
                  <a:srgbClr val="0070C0"/>
                </a:solidFill>
              </a:rPr>
              <a:t>Damper</a:t>
            </a:r>
            <a:r>
              <a:rPr lang="de-DE" sz="800" dirty="0">
                <a:solidFill>
                  <a:srgbClr val="0070C0"/>
                </a:solidFill>
              </a:rPr>
              <a:t> (*.</a:t>
            </a:r>
            <a:r>
              <a:rPr lang="de-DE" sz="800" dirty="0" err="1">
                <a:solidFill>
                  <a:srgbClr val="0070C0"/>
                </a:solidFill>
              </a:rPr>
              <a:t>dpr</a:t>
            </a:r>
            <a:r>
              <a:rPr lang="de-DE" sz="800" dirty="0">
                <a:solidFill>
                  <a:srgbClr val="0070C0"/>
                </a:solidFill>
              </a:rPr>
              <a:t>) ) in beliebigem Verzeichnis zu wählen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3.  bis 7. wie oben</a:t>
            </a:r>
          </a:p>
          <a:p>
            <a:r>
              <a:rPr lang="de-DE" sz="800" b="1" dirty="0" err="1">
                <a:solidFill>
                  <a:srgbClr val="0070C0"/>
                </a:solidFill>
              </a:rPr>
              <a:t>Bump</a:t>
            </a:r>
            <a:r>
              <a:rPr lang="de-DE" sz="800" b="1" dirty="0">
                <a:solidFill>
                  <a:srgbClr val="0070C0"/>
                </a:solidFill>
              </a:rPr>
              <a:t>:</a:t>
            </a:r>
          </a:p>
          <a:p>
            <a:r>
              <a:rPr lang="de-DE" sz="800" dirty="0">
                <a:solidFill>
                  <a:srgbClr val="0070C0"/>
                </a:solidFill>
              </a:rPr>
              <a:t>1.  Wählen Type </a:t>
            </a:r>
            <a:r>
              <a:rPr lang="de-DE" sz="800" b="1" i="1" dirty="0" err="1">
                <a:solidFill>
                  <a:srgbClr val="0070C0"/>
                </a:solidFill>
              </a:rPr>
              <a:t>Bump</a:t>
            </a:r>
            <a:endParaRPr lang="de-DE" sz="800" b="1" i="1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2.  Drücken </a:t>
            </a:r>
            <a:r>
              <a:rPr lang="de-DE" sz="800" b="1" i="1" dirty="0" err="1">
                <a:solidFill>
                  <a:srgbClr val="0070C0"/>
                </a:solidFill>
              </a:rPr>
              <a:t>Seek</a:t>
            </a:r>
            <a:r>
              <a:rPr lang="de-DE" sz="800" dirty="0">
                <a:solidFill>
                  <a:srgbClr val="0070C0"/>
                </a:solidFill>
              </a:rPr>
              <a:t>,  um entspr. File für </a:t>
            </a:r>
            <a:r>
              <a:rPr lang="de-DE" sz="800" dirty="0" err="1">
                <a:solidFill>
                  <a:srgbClr val="0070C0"/>
                </a:solidFill>
              </a:rPr>
              <a:t>Bump</a:t>
            </a:r>
            <a:r>
              <a:rPr lang="de-DE" sz="800" dirty="0">
                <a:solidFill>
                  <a:srgbClr val="0070C0"/>
                </a:solidFill>
              </a:rPr>
              <a:t> (*.bum) ) in beliebigem Verzeichnis zu wählen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3.  bis 7. wie oben</a:t>
            </a:r>
          </a:p>
          <a:p>
            <a:r>
              <a:rPr lang="de-DE" sz="800" b="1" dirty="0">
                <a:solidFill>
                  <a:srgbClr val="0070C0"/>
                </a:solidFill>
              </a:rPr>
              <a:t>Rebound:</a:t>
            </a:r>
          </a:p>
          <a:p>
            <a:r>
              <a:rPr lang="de-DE" sz="800" dirty="0">
                <a:solidFill>
                  <a:srgbClr val="0070C0"/>
                </a:solidFill>
              </a:rPr>
              <a:t>1.  Wählen Type </a:t>
            </a:r>
            <a:r>
              <a:rPr lang="de-DE" sz="800" b="1" i="1" dirty="0">
                <a:solidFill>
                  <a:srgbClr val="0070C0"/>
                </a:solidFill>
              </a:rPr>
              <a:t>Rebound</a:t>
            </a:r>
          </a:p>
          <a:p>
            <a:r>
              <a:rPr lang="de-DE" sz="800" dirty="0">
                <a:solidFill>
                  <a:srgbClr val="0070C0"/>
                </a:solidFill>
              </a:rPr>
              <a:t>2.  Drücken </a:t>
            </a:r>
            <a:r>
              <a:rPr lang="de-DE" sz="800" b="1" i="1" dirty="0" err="1">
                <a:solidFill>
                  <a:srgbClr val="0070C0"/>
                </a:solidFill>
              </a:rPr>
              <a:t>Seek</a:t>
            </a:r>
            <a:r>
              <a:rPr lang="de-DE" sz="800" dirty="0">
                <a:solidFill>
                  <a:srgbClr val="0070C0"/>
                </a:solidFill>
              </a:rPr>
              <a:t>, um entspr. File für </a:t>
            </a:r>
            <a:r>
              <a:rPr lang="de-DE" sz="800" dirty="0" err="1">
                <a:solidFill>
                  <a:srgbClr val="0070C0"/>
                </a:solidFill>
              </a:rPr>
              <a:t>Rebond</a:t>
            </a:r>
            <a:r>
              <a:rPr lang="de-DE" sz="800" dirty="0">
                <a:solidFill>
                  <a:srgbClr val="0070C0"/>
                </a:solidFill>
              </a:rPr>
              <a:t> (*.</a:t>
            </a:r>
            <a:r>
              <a:rPr lang="de-DE" sz="800" dirty="0" err="1">
                <a:solidFill>
                  <a:srgbClr val="0070C0"/>
                </a:solidFill>
              </a:rPr>
              <a:t>reb</a:t>
            </a:r>
            <a:r>
              <a:rPr lang="de-DE" sz="800" dirty="0">
                <a:solidFill>
                  <a:srgbClr val="0070C0"/>
                </a:solidFill>
              </a:rPr>
              <a:t>) ) in beliebigem Verzeichnis zu wählen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3.  bis 7.  wie oben</a:t>
            </a:r>
          </a:p>
          <a:p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b="1" dirty="0" err="1">
                <a:solidFill>
                  <a:srgbClr val="0070C0"/>
                </a:solidFill>
              </a:rPr>
              <a:t>staBushing</a:t>
            </a:r>
            <a:endParaRPr lang="de-DE" sz="800" b="1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1.  Wählen Type </a:t>
            </a:r>
            <a:r>
              <a:rPr lang="de-DE" sz="800" b="1" i="1" dirty="0" err="1">
                <a:solidFill>
                  <a:srgbClr val="0070C0"/>
                </a:solidFill>
              </a:rPr>
              <a:t>staBushing</a:t>
            </a:r>
            <a:endParaRPr lang="de-DE" sz="800" b="1" i="1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2.  Drücken </a:t>
            </a:r>
            <a:r>
              <a:rPr lang="de-DE" sz="800" b="1" i="1" dirty="0" err="1">
                <a:solidFill>
                  <a:srgbClr val="0070C0"/>
                </a:solidFill>
              </a:rPr>
              <a:t>Seek</a:t>
            </a:r>
            <a:r>
              <a:rPr lang="de-DE" sz="800" dirty="0">
                <a:solidFill>
                  <a:srgbClr val="0070C0"/>
                </a:solidFill>
              </a:rPr>
              <a:t>,  um entspr. File für statisches </a:t>
            </a:r>
            <a:r>
              <a:rPr lang="de-DE" sz="800" dirty="0" err="1">
                <a:solidFill>
                  <a:srgbClr val="0070C0"/>
                </a:solidFill>
              </a:rPr>
              <a:t>Bushing</a:t>
            </a:r>
            <a:r>
              <a:rPr lang="de-DE" sz="800" dirty="0">
                <a:solidFill>
                  <a:srgbClr val="0070C0"/>
                </a:solidFill>
              </a:rPr>
              <a:t> (*.</a:t>
            </a:r>
            <a:r>
              <a:rPr lang="de-DE" sz="800" dirty="0" err="1">
                <a:solidFill>
                  <a:srgbClr val="0070C0"/>
                </a:solidFill>
              </a:rPr>
              <a:t>bus</a:t>
            </a:r>
            <a:r>
              <a:rPr lang="de-DE" sz="800" dirty="0">
                <a:solidFill>
                  <a:srgbClr val="0070C0"/>
                </a:solidFill>
              </a:rPr>
              <a:t>) in beliebigem Verzeichnis zu wählen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3.   bis 5. ist wie oben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6.   </a:t>
            </a:r>
            <a:r>
              <a:rPr lang="de-DE" sz="800" dirty="0" err="1">
                <a:solidFill>
                  <a:srgbClr val="0070C0"/>
                </a:solidFill>
              </a:rPr>
              <a:t>Componenten</a:t>
            </a:r>
            <a:r>
              <a:rPr lang="de-DE" sz="800" dirty="0">
                <a:solidFill>
                  <a:srgbClr val="0070C0"/>
                </a:solidFill>
              </a:rPr>
              <a:t> </a:t>
            </a:r>
            <a:r>
              <a:rPr lang="de-DE" sz="800" b="1" i="1" dirty="0">
                <a:solidFill>
                  <a:srgbClr val="0070C0"/>
                </a:solidFill>
              </a:rPr>
              <a:t>x, y, z, </a:t>
            </a:r>
            <a:r>
              <a:rPr lang="de-DE" sz="800" b="1" i="1" dirty="0" err="1">
                <a:solidFill>
                  <a:srgbClr val="0070C0"/>
                </a:solidFill>
              </a:rPr>
              <a:t>ax</a:t>
            </a:r>
            <a:r>
              <a:rPr lang="de-DE" sz="800" b="1" i="1" dirty="0">
                <a:solidFill>
                  <a:srgbClr val="0070C0"/>
                </a:solidFill>
              </a:rPr>
              <a:t>, </a:t>
            </a:r>
            <a:r>
              <a:rPr lang="de-DE" sz="800" b="1" i="1" dirty="0" err="1">
                <a:solidFill>
                  <a:srgbClr val="0070C0"/>
                </a:solidFill>
              </a:rPr>
              <a:t>ay</a:t>
            </a:r>
            <a:r>
              <a:rPr lang="de-DE" sz="800" b="1" i="1" dirty="0">
                <a:solidFill>
                  <a:srgbClr val="0070C0"/>
                </a:solidFill>
              </a:rPr>
              <a:t> </a:t>
            </a:r>
            <a:r>
              <a:rPr lang="de-DE" sz="800" dirty="0">
                <a:solidFill>
                  <a:srgbClr val="0070C0"/>
                </a:solidFill>
              </a:rPr>
              <a:t>und</a:t>
            </a:r>
            <a:r>
              <a:rPr lang="de-DE" sz="800" b="1" i="1" dirty="0">
                <a:solidFill>
                  <a:srgbClr val="0070C0"/>
                </a:solidFill>
              </a:rPr>
              <a:t>  </a:t>
            </a:r>
            <a:r>
              <a:rPr lang="de-DE" sz="800" b="1" i="1" dirty="0" err="1">
                <a:solidFill>
                  <a:srgbClr val="0070C0"/>
                </a:solidFill>
              </a:rPr>
              <a:t>az</a:t>
            </a:r>
            <a:r>
              <a:rPr lang="de-DE" sz="800" b="1" i="1" dirty="0">
                <a:solidFill>
                  <a:srgbClr val="0070C0"/>
                </a:solidFill>
              </a:rPr>
              <a:t> </a:t>
            </a:r>
            <a:r>
              <a:rPr lang="de-DE" sz="800" dirty="0">
                <a:solidFill>
                  <a:srgbClr val="0070C0"/>
                </a:solidFill>
              </a:rPr>
              <a:t>nach bedarf </a:t>
            </a:r>
            <a:r>
              <a:rPr lang="de-DE" sz="800" dirty="0" err="1">
                <a:solidFill>
                  <a:srgbClr val="0070C0"/>
                </a:solidFill>
              </a:rPr>
              <a:t>clicken</a:t>
            </a:r>
            <a:r>
              <a:rPr lang="de-DE" sz="800" dirty="0">
                <a:solidFill>
                  <a:srgbClr val="0070C0"/>
                </a:solidFill>
              </a:rPr>
              <a:t> bzw. Haken setzen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7.   Wie oben</a:t>
            </a:r>
          </a:p>
          <a:p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b="1" dirty="0" err="1">
                <a:solidFill>
                  <a:srgbClr val="0070C0"/>
                </a:solidFill>
              </a:rPr>
              <a:t>dynBushing</a:t>
            </a:r>
            <a:endParaRPr lang="de-DE" sz="800" b="1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1.  Wählen Type </a:t>
            </a:r>
            <a:r>
              <a:rPr lang="de-DE" sz="800" b="1" i="1" dirty="0" err="1">
                <a:solidFill>
                  <a:srgbClr val="0070C0"/>
                </a:solidFill>
              </a:rPr>
              <a:t>dynBushing</a:t>
            </a:r>
            <a:endParaRPr lang="de-DE" sz="800" b="1" i="1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2.   Drücken </a:t>
            </a:r>
            <a:r>
              <a:rPr lang="de-DE" sz="800" b="1" i="1" dirty="0" err="1">
                <a:solidFill>
                  <a:srgbClr val="0070C0"/>
                </a:solidFill>
              </a:rPr>
              <a:t>Seek</a:t>
            </a:r>
            <a:r>
              <a:rPr lang="de-DE" sz="800" dirty="0">
                <a:solidFill>
                  <a:srgbClr val="0070C0"/>
                </a:solidFill>
              </a:rPr>
              <a:t>, um entspr. File für dynamisches </a:t>
            </a:r>
            <a:r>
              <a:rPr lang="de-DE" sz="800" dirty="0" err="1">
                <a:solidFill>
                  <a:srgbClr val="0070C0"/>
                </a:solidFill>
              </a:rPr>
              <a:t>Bushing</a:t>
            </a:r>
            <a:r>
              <a:rPr lang="de-DE" sz="800" dirty="0">
                <a:solidFill>
                  <a:srgbClr val="0070C0"/>
                </a:solidFill>
              </a:rPr>
              <a:t> (*.</a:t>
            </a:r>
            <a:r>
              <a:rPr lang="de-DE" sz="800" dirty="0" err="1">
                <a:solidFill>
                  <a:srgbClr val="0070C0"/>
                </a:solidFill>
              </a:rPr>
              <a:t>hbu</a:t>
            </a:r>
            <a:r>
              <a:rPr lang="de-DE" sz="800" dirty="0">
                <a:solidFill>
                  <a:srgbClr val="0070C0"/>
                </a:solidFill>
              </a:rPr>
              <a:t>) in beliebigem Verzeichnis zu wählen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3.   bis 5. ist wie oben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6a. </a:t>
            </a:r>
            <a:r>
              <a:rPr lang="de-DE" sz="800" dirty="0" err="1">
                <a:solidFill>
                  <a:srgbClr val="0070C0"/>
                </a:solidFill>
              </a:rPr>
              <a:t>Filetyp</a:t>
            </a:r>
            <a:r>
              <a:rPr lang="de-DE" sz="800" dirty="0">
                <a:solidFill>
                  <a:srgbClr val="0070C0"/>
                </a:solidFill>
              </a:rPr>
              <a:t> </a:t>
            </a:r>
            <a:r>
              <a:rPr lang="de-DE" sz="800" b="1" i="1" dirty="0" err="1">
                <a:solidFill>
                  <a:srgbClr val="0070C0"/>
                </a:solidFill>
              </a:rPr>
              <a:t>iden</a:t>
            </a:r>
            <a:r>
              <a:rPr lang="de-DE" sz="800" b="1" i="1" dirty="0">
                <a:solidFill>
                  <a:srgbClr val="0070C0"/>
                </a:solidFill>
              </a:rPr>
              <a:t> </a:t>
            </a:r>
            <a:r>
              <a:rPr lang="de-DE" sz="800" dirty="0">
                <a:solidFill>
                  <a:srgbClr val="0070C0"/>
                </a:solidFill>
              </a:rPr>
              <a:t>oder/und </a:t>
            </a:r>
            <a:r>
              <a:rPr lang="de-DE" sz="800" b="1" i="1" dirty="0" err="1">
                <a:solidFill>
                  <a:srgbClr val="0070C0"/>
                </a:solidFill>
              </a:rPr>
              <a:t>test</a:t>
            </a:r>
            <a:r>
              <a:rPr lang="de-DE" sz="800" b="1" i="1" dirty="0">
                <a:solidFill>
                  <a:srgbClr val="0070C0"/>
                </a:solidFill>
              </a:rPr>
              <a:t> </a:t>
            </a:r>
            <a:r>
              <a:rPr lang="de-DE" sz="800" dirty="0">
                <a:solidFill>
                  <a:srgbClr val="0070C0"/>
                </a:solidFill>
              </a:rPr>
              <a:t>nach bedarf </a:t>
            </a:r>
            <a:r>
              <a:rPr lang="de-DE" sz="800" dirty="0" err="1">
                <a:solidFill>
                  <a:srgbClr val="0070C0"/>
                </a:solidFill>
              </a:rPr>
              <a:t>clicken</a:t>
            </a:r>
            <a:r>
              <a:rPr lang="de-DE" sz="800" dirty="0">
                <a:solidFill>
                  <a:srgbClr val="0070C0"/>
                </a:solidFill>
              </a:rPr>
              <a:t> bzw. Haken setzen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6b. Eingabe der gewünschten Amplituden in 6b (z.B. Eingeben „2.0  0.5“ --&gt; Amplitude 2mm und 0.5mm)</a:t>
            </a:r>
          </a:p>
          <a:p>
            <a:r>
              <a:rPr lang="de-DE" sz="800" dirty="0">
                <a:solidFill>
                  <a:srgbClr val="0070C0"/>
                </a:solidFill>
              </a:rPr>
              <a:t>6c. Man kann auch vorher </a:t>
            </a:r>
            <a:r>
              <a:rPr lang="de-DE" sz="800" b="1" i="1" dirty="0" err="1">
                <a:solidFill>
                  <a:srgbClr val="0070C0"/>
                </a:solidFill>
              </a:rPr>
              <a:t>info</a:t>
            </a:r>
            <a:r>
              <a:rPr lang="de-DE" sz="800" b="1" i="1" dirty="0">
                <a:solidFill>
                  <a:srgbClr val="0070C0"/>
                </a:solidFill>
              </a:rPr>
              <a:t> </a:t>
            </a:r>
            <a:r>
              <a:rPr lang="de-DE" sz="800" dirty="0">
                <a:solidFill>
                  <a:srgbClr val="0070C0"/>
                </a:solidFill>
              </a:rPr>
              <a:t>drücken</a:t>
            </a:r>
            <a:r>
              <a:rPr lang="de-DE" sz="800" b="1" i="1" dirty="0">
                <a:solidFill>
                  <a:srgbClr val="0070C0"/>
                </a:solidFill>
              </a:rPr>
              <a:t>, </a:t>
            </a:r>
            <a:r>
              <a:rPr lang="de-DE" sz="800" dirty="0">
                <a:solidFill>
                  <a:srgbClr val="0070C0"/>
                </a:solidFill>
              </a:rPr>
              <a:t>um sich die Amplituden unter jeweils File in Massage 8 zu informieren</a:t>
            </a:r>
          </a:p>
          <a:p>
            <a:r>
              <a:rPr lang="de-DE" sz="800" dirty="0">
                <a:solidFill>
                  <a:srgbClr val="0070C0"/>
                </a:solidFill>
              </a:rPr>
              <a:t>7.   Wie oben</a:t>
            </a:r>
          </a:p>
          <a:p>
            <a:endParaRPr lang="de-DE" sz="800" dirty="0">
              <a:solidFill>
                <a:srgbClr val="0070C0"/>
              </a:solidFill>
            </a:endParaRPr>
          </a:p>
          <a:p>
            <a:endParaRPr lang="de-DE" sz="1000" dirty="0">
              <a:solidFill>
                <a:srgbClr val="0070C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A52EF7E-1BC0-456A-A138-F6F7956408A5}"/>
              </a:ext>
            </a:extLst>
          </p:cNvPr>
          <p:cNvSpPr txBox="1"/>
          <p:nvPr/>
        </p:nvSpPr>
        <p:spPr>
          <a:xfrm>
            <a:off x="418459" y="5768586"/>
            <a:ext cx="882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8"/>
            </a:pPr>
            <a:r>
              <a:rPr lang="de-DE" sz="800" dirty="0">
                <a:solidFill>
                  <a:srgbClr val="0070C0"/>
                </a:solidFill>
              </a:rPr>
              <a:t>Man kann Massage kucken, um Warnung bzw. Information zu betrachten. Durch Drücken </a:t>
            </a:r>
            <a:r>
              <a:rPr lang="de-DE" sz="800" b="1" i="1" dirty="0">
                <a:solidFill>
                  <a:srgbClr val="0070C0"/>
                </a:solidFill>
              </a:rPr>
              <a:t>Clear</a:t>
            </a:r>
            <a:r>
              <a:rPr lang="de-DE" sz="800" dirty="0">
                <a:solidFill>
                  <a:srgbClr val="0070C0"/>
                </a:solidFill>
              </a:rPr>
              <a:t> kann man die Massage-Fenster 8 </a:t>
            </a:r>
            <a:r>
              <a:rPr lang="de-DE" sz="800" dirty="0" err="1">
                <a:solidFill>
                  <a:srgbClr val="0070C0"/>
                </a:solidFill>
              </a:rPr>
              <a:t>klaeren</a:t>
            </a:r>
            <a:endParaRPr lang="de-DE" sz="800" dirty="0">
              <a:solidFill>
                <a:srgbClr val="0070C0"/>
              </a:solidFill>
            </a:endParaRPr>
          </a:p>
          <a:p>
            <a:pPr marL="228600" indent="-228600">
              <a:buAutoNum type="arabicPeriod" startAt="8"/>
            </a:pPr>
            <a:r>
              <a:rPr lang="de-DE" sz="800" dirty="0">
                <a:solidFill>
                  <a:srgbClr val="0070C0"/>
                </a:solidFill>
              </a:rPr>
              <a:t>Drücken </a:t>
            </a:r>
            <a:r>
              <a:rPr lang="de-DE" sz="800" b="1" i="1" dirty="0">
                <a:solidFill>
                  <a:srgbClr val="0070C0"/>
                </a:solidFill>
              </a:rPr>
              <a:t>Close</a:t>
            </a:r>
            <a:r>
              <a:rPr lang="de-DE" sz="800" dirty="0">
                <a:solidFill>
                  <a:srgbClr val="0070C0"/>
                </a:solidFill>
              </a:rPr>
              <a:t>  </a:t>
            </a:r>
            <a:r>
              <a:rPr lang="de-DE" sz="800" dirty="0">
                <a:solidFill>
                  <a:srgbClr val="0070C0"/>
                </a:solidFill>
                <a:sym typeface="Wingdings" panose="05000000000000000000" pitchFamily="2" charset="2"/>
              </a:rPr>
              <a:t> das GUI werden abgeschlossen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A2273E7-0C16-4130-AD33-02D454EB69CC}"/>
              </a:ext>
            </a:extLst>
          </p:cNvPr>
          <p:cNvSpPr txBox="1"/>
          <p:nvPr/>
        </p:nvSpPr>
        <p:spPr>
          <a:xfrm>
            <a:off x="6703235" y="4167304"/>
            <a:ext cx="370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6c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E932BD0-147C-4F45-AA3E-8B82BE54E361}"/>
              </a:ext>
            </a:extLst>
          </p:cNvPr>
          <p:cNvSpPr txBox="1"/>
          <p:nvPr/>
        </p:nvSpPr>
        <p:spPr>
          <a:xfrm>
            <a:off x="3939676" y="4337583"/>
            <a:ext cx="2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070C0"/>
                </a:solidFill>
              </a:rPr>
              <a:t>9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B2D3195-D214-4209-B862-D2EC8D2CC1EE}"/>
              </a:ext>
            </a:extLst>
          </p:cNvPr>
          <p:cNvCxnSpPr/>
          <p:nvPr/>
        </p:nvCxnSpPr>
        <p:spPr>
          <a:xfrm>
            <a:off x="635431" y="1565329"/>
            <a:ext cx="55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Breitbild</PresentationFormat>
  <Paragraphs>52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gy zhu</dc:creator>
  <cp:lastModifiedBy>gy zhu</cp:lastModifiedBy>
  <cp:revision>14</cp:revision>
  <dcterms:created xsi:type="dcterms:W3CDTF">2020-05-20T19:49:46Z</dcterms:created>
  <dcterms:modified xsi:type="dcterms:W3CDTF">2020-05-20T21:42:51Z</dcterms:modified>
</cp:coreProperties>
</file>