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57" r:id="rId5"/>
    <p:sldId id="272" r:id="rId6"/>
    <p:sldId id="261" r:id="rId7"/>
    <p:sldId id="262" r:id="rId8"/>
    <p:sldId id="27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9110D-6942-4258-B38B-5F61EBA9B998}" type="datetimeFigureOut">
              <a:rPr lang="ru-RU" smtClean="0"/>
              <a:t>13.02.2018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DFDB7-EED1-4D7F-BEC0-CD142BE20C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04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50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13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13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13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13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5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50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DFDB7-EED1-4D7F-BEC0-CD142BE20C1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50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7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9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09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2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6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2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24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2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22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12.02.2018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#PAIC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87AB-B1C7-407D-B6FE-EFE05238AB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6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Autofit/>
          </a:bodyPr>
          <a:lstStyle/>
          <a:p>
            <a:r>
              <a:rPr lang="uk-UA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Українці будуть бідними, поки самі не захочуть цього змінити</a:t>
            </a:r>
            <a:endParaRPr lang="ru-RU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Володимир Голомб,</a:t>
            </a:r>
          </a:p>
          <a:p>
            <a:pPr algn="r"/>
            <a:r>
              <a:rPr lang="uk-UA" sz="2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аналітик texty.org.ua</a:t>
            </a:r>
          </a:p>
          <a:p>
            <a:pPr algn="r"/>
            <a:r>
              <a:rPr lang="uk-UA" sz="2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та case-ukraine.com.ua</a:t>
            </a:r>
            <a:endParaRPr lang="ru-RU" sz="22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10/16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8640"/>
            <a:ext cx="4023554" cy="60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651101"/>
            <a:ext cx="7772400" cy="2082155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Економіка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добробут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нації</a:t>
            </a:r>
            <a: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ІІ Масштаб бідності в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Україні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ІІІ Бюджету на всіх не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</a:rPr>
              <a:t>вистачить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І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</a:t>
            </a:r>
            <a:r>
              <a:rPr lang="uk-UA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Втрачені дороговкази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92088" y="2204864"/>
            <a:ext cx="7124328" cy="2380735"/>
          </a:xfrm>
        </p:spPr>
        <p:txBody>
          <a:bodyPr>
            <a:noAutofit/>
          </a:bodyPr>
          <a:lstStyle/>
          <a:p>
            <a:pPr lvl="0"/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uk-UA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ЕФЕКТИВНЕ </a:t>
            </a:r>
            <a:r>
              <a:rPr lang="uk-UA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СУСПІЛЬСТВО</a:t>
            </a:r>
            <a:r>
              <a:rPr lang="uk-UA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endParaRPr lang="ru-RU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необов’язковість природних ресурсів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наснага до праці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вдосконалення технологій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інвестування в інфраструктуру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12/16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912902" y="1988840"/>
            <a:ext cx="633447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971600" y="1628800"/>
            <a:ext cx="0" cy="3528392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13/16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6035052" cy="60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92088" y="2204864"/>
            <a:ext cx="7124328" cy="2380735"/>
          </a:xfrm>
        </p:spPr>
        <p:txBody>
          <a:bodyPr>
            <a:noAutofit/>
          </a:bodyPr>
          <a:lstStyle/>
          <a:p>
            <a:pPr lvl="0"/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uk-UA" sz="3200" b="1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ЕФЕКТИВНЕ </a:t>
            </a:r>
            <a:r>
              <a:rPr lang="uk-UA" sz="3200" b="1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СУСПІЛЬСТВО</a:t>
            </a:r>
            <a:r>
              <a:rPr lang="uk-UA" sz="3200" b="1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endParaRPr lang="ru-RU" sz="3200" b="1" dirty="0" smtClean="0">
              <a:solidFill>
                <a:schemeClr val="bg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необов’язковість природних ресурсів</a:t>
            </a:r>
            <a:endParaRPr lang="ru-RU" sz="2400" dirty="0" smtClean="0">
              <a:solidFill>
                <a:schemeClr val="bg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наснага до праці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– «культ» відпочинку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вдосконалення технологій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– небажання вчитися</a:t>
            </a: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lvl="0"/>
            <a:r>
              <a:rPr lang="uk-UA" sz="24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інвестування в інфраструктуру </a:t>
            </a:r>
            <a:r>
              <a:rPr lang="uk-UA" sz="2400" dirty="0" smtClean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–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ділова пасивність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14/16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1480854" y="1984484"/>
            <a:ext cx="633447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251520" y="2204864"/>
            <a:ext cx="7124328" cy="2380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uk-UA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</a:t>
            </a:r>
          </a:p>
          <a:p>
            <a:endParaRPr lang="uk-UA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uk-UA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uk-UA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71600" y="2348880"/>
            <a:ext cx="0" cy="2736304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971600" y="1628800"/>
            <a:ext cx="0" cy="3528392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92088" y="1916832"/>
            <a:ext cx="6692280" cy="2970559"/>
          </a:xfrm>
        </p:spPr>
        <p:txBody>
          <a:bodyPr>
            <a:noAutofit/>
          </a:bodyPr>
          <a:lstStyle/>
          <a:p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Люди, які ідентифікують себе як бідні, не 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задоволені своїм суспільним 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становищем, 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схильні перекладати відповідальність за свій добробут на зовнішні обставини, і залишаються бездіяльними в очікуванні кращого 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майбутнього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1600" y="1628800"/>
            <a:ext cx="0" cy="3528392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15/16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Autofit/>
          </a:bodyPr>
          <a:lstStyle/>
          <a:p>
            <a:r>
              <a:rPr lang="uk-UA" b="1" dirty="0">
                <a:solidFill>
                  <a:schemeClr val="bg1">
                    <a:lumMod val="8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Українці будуть бідними, поки самі не захочуть цього змінити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Володимир Голомб</a:t>
            </a:r>
          </a:p>
          <a:p>
            <a:pPr algn="r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067-612-78-24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wldmrgml@gmail.com</a:t>
            </a:r>
          </a:p>
          <a:p>
            <a:pPr algn="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r"/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texty.org.ua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		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case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-u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kraine.com.ua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16/16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92088" y="2204864"/>
            <a:ext cx="7772400" cy="2394495"/>
          </a:xfrm>
        </p:spPr>
        <p:txBody>
          <a:bodyPr>
            <a:noAutofit/>
          </a:bodyPr>
          <a:lstStyle/>
          <a:p>
            <a:r>
              <a:rPr lang="uk-UA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Масштабна </a:t>
            </a:r>
            <a:r>
              <a:rPr lang="uk-U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тривала незадоволеність населення своїм матеріальним станом спотворює його мислення і соціальну поведінку, чим перешкоджає </a:t>
            </a:r>
            <a:r>
              <a:rPr lang="uk-UA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зростанню </a:t>
            </a:r>
            <a:r>
              <a:rPr lang="uk-U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економіки </a:t>
            </a:r>
            <a:r>
              <a:rPr lang="uk-UA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країни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1600" y="2348880"/>
            <a:ext cx="0" cy="2664296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02/16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971600" y="1628800"/>
            <a:ext cx="0" cy="3528392"/>
          </a:xfrm>
          <a:prstGeom prst="line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651101"/>
            <a:ext cx="7772400" cy="2082155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І Економіка </a:t>
            </a:r>
            <a: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і добробут </a:t>
            </a:r>
            <a: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нації</a:t>
            </a:r>
            <a:b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ІІ Масштаб бідності в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Україні</a:t>
            </a:r>
            <a:b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ІІІ Бюджету на всіх не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</a:rPr>
              <a:t>вистачить</a:t>
            </a:r>
            <a:br>
              <a:rPr lang="uk-UA" sz="3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V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Втрачені дороговкази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04/16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2260"/>
            <a:ext cx="4023368" cy="60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651101"/>
            <a:ext cx="7772400" cy="2082155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Економіка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добробут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нації</a:t>
            </a:r>
            <a: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ІІ Масштаб бідності в 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Україні</a:t>
            </a:r>
            <a:b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ІІІ Бюджету на всіх не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</a:rPr>
              <a:t>вистачить</a:t>
            </a:r>
            <a:br>
              <a:rPr lang="uk-UA" sz="3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V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Втрачені дороговкази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06/16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6035052" cy="60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07/16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6035052" cy="40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651101"/>
            <a:ext cx="7772400" cy="2082155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Економіка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 добробут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нації</a:t>
            </a:r>
            <a: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uk-UA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ІІ Масштаб бідності в </a:t>
            </a:r>
            <a:r>
              <a:rPr lang="uk-UA" sz="3600" dirty="0" smtClean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Україні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/>
            </a:r>
            <a:b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uk-UA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ІІІ Бюджету на всіх не </a:t>
            </a:r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вистачить</a:t>
            </a:r>
            <a:b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І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V </a:t>
            </a:r>
            <a:r>
              <a:rPr lang="uk-UA" sz="3600" dirty="0">
                <a:solidFill>
                  <a:schemeClr val="bg1">
                    <a:lumMod val="75000"/>
                  </a:schemeClr>
                </a:solidFill>
              </a:rPr>
              <a:t>Втрачені дороговкази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 txBox="1">
            <a:spLocks/>
          </p:cNvSpPr>
          <p:nvPr/>
        </p:nvSpPr>
        <p:spPr>
          <a:xfrm>
            <a:off x="251520" y="6309319"/>
            <a:ext cx="8640960" cy="36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#PAIC				12.02.18				09/16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8640"/>
            <a:ext cx="4023368" cy="60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173</Words>
  <Application>Microsoft Office PowerPoint</Application>
  <PresentationFormat>Экран (4:3)</PresentationFormat>
  <Paragraphs>60</Paragraphs>
  <Slides>16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Українці будуть бідними, поки самі не захочуть цього змінити</vt:lpstr>
      <vt:lpstr>Презентация PowerPoint</vt:lpstr>
      <vt:lpstr>І Економіка і добробут нації ІІ Масштаб бідності в Україні ІІІ Бюджету на всіх не вистачить ІV Втрачені дороговкази</vt:lpstr>
      <vt:lpstr>Презентация PowerPoint</vt:lpstr>
      <vt:lpstr>І Економіка і добробут нації ІІ Масштаб бідності в Україні ІІІ Бюджету на всіх не вистачить ІV Втрачені дороговкази</vt:lpstr>
      <vt:lpstr>Презентация PowerPoint</vt:lpstr>
      <vt:lpstr>Презентация PowerPoint</vt:lpstr>
      <vt:lpstr>І Економіка і добробут нації ІІ Масштаб бідності в Україні ІІІ Бюджету на всіх не вистачить ІV Втрачені дороговкази</vt:lpstr>
      <vt:lpstr>Презентация PowerPoint</vt:lpstr>
      <vt:lpstr>Презентация PowerPoint</vt:lpstr>
      <vt:lpstr>І Економіка і добробут нації ІІ Масштаб бідності в Україні ІІІ Бюджету на всіх не вистачить ІV Втрачені дороговкази</vt:lpstr>
      <vt:lpstr>Презентация PowerPoint</vt:lpstr>
      <vt:lpstr>Презентация PowerPoint</vt:lpstr>
      <vt:lpstr>Презентация PowerPoint</vt:lpstr>
      <vt:lpstr>Презентация PowerPoint</vt:lpstr>
      <vt:lpstr>Українці будуть бідними, поки самі не захочуть цього змінити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Holomb</dc:creator>
  <cp:lastModifiedBy>Holomb</cp:lastModifiedBy>
  <cp:revision>37</cp:revision>
  <dcterms:created xsi:type="dcterms:W3CDTF">2018-02-12T18:32:40Z</dcterms:created>
  <dcterms:modified xsi:type="dcterms:W3CDTF">2018-02-13T10:19:01Z</dcterms:modified>
</cp:coreProperties>
</file>