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4"/>
  </p:notesMasterIdLst>
  <p:handoutMasterIdLst>
    <p:handoutMasterId r:id="rId25"/>
  </p:handoutMasterIdLst>
  <p:sldIdLst>
    <p:sldId id="326" r:id="rId2"/>
    <p:sldId id="749" r:id="rId3"/>
    <p:sldId id="750" r:id="rId4"/>
    <p:sldId id="751" r:id="rId5"/>
    <p:sldId id="752" r:id="rId6"/>
    <p:sldId id="748" r:id="rId7"/>
    <p:sldId id="753" r:id="rId8"/>
    <p:sldId id="755" r:id="rId9"/>
    <p:sldId id="754" r:id="rId10"/>
    <p:sldId id="756" r:id="rId11"/>
    <p:sldId id="757" r:id="rId12"/>
    <p:sldId id="758" r:id="rId13"/>
    <p:sldId id="759" r:id="rId14"/>
    <p:sldId id="760" r:id="rId15"/>
    <p:sldId id="761" r:id="rId16"/>
    <p:sldId id="762" r:id="rId17"/>
    <p:sldId id="763" r:id="rId18"/>
    <p:sldId id="764" r:id="rId19"/>
    <p:sldId id="765" r:id="rId20"/>
    <p:sldId id="766" r:id="rId21"/>
    <p:sldId id="767" r:id="rId22"/>
    <p:sldId id="325" r:id="rId2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6/responsiv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chap16/index.html" TargetMode="Externa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16. </a:t>
            </a:r>
            <a:endParaRPr lang="en-US" altLang="ko-KR" sz="4000" dirty="0" smtClean="0">
              <a:latin typeface="Century Schoolbook" panose="02040604050505020304" pitchFamily="18" charset="0"/>
            </a:endParaRPr>
          </a:p>
          <a:p>
            <a:pPr algn="ctr" latinLnBrk="1"/>
            <a:r>
              <a:rPr lang="ko-KR" altLang="en-US" sz="4000" dirty="0" err="1"/>
              <a:t>모바일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웹페이지</a:t>
            </a:r>
            <a:endParaRPr lang="ko-KR" altLang="en-US" sz="4000" dirty="0"/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pic>
        <p:nvPicPr>
          <p:cNvPr id="5121" name="_x269742904" descr="EMB000019945f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" y="1257300"/>
            <a:ext cx="5463797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_x125662624" descr="EMB000019945f0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1257300"/>
            <a:ext cx="2824574" cy="40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14500" y="5298737"/>
            <a:ext cx="2499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4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4" action="ppaction://hlinkfile"/>
              </a:rPr>
              <a:t> 실행하기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97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 </a:t>
            </a:r>
            <a:r>
              <a:rPr lang="en-US" altLang="ko-KR" dirty="0" smtClean="0"/>
              <a:t>Mobile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Mobile</a:t>
            </a:r>
            <a:r>
              <a:rPr lang="ko-KR" altLang="en-US" dirty="0"/>
              <a:t>은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err="1"/>
              <a:t>프레임워크</a:t>
            </a:r>
            <a:r>
              <a:rPr lang="ko-KR" altLang="en-US" dirty="0"/>
              <a:t> 중의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r>
              <a:rPr lang="en-US" altLang="ko-KR" dirty="0" smtClean="0"/>
              <a:t>jQuery </a:t>
            </a:r>
            <a:r>
              <a:rPr lang="en-US" altLang="ko-KR" dirty="0"/>
              <a:t>Mobile </a:t>
            </a:r>
            <a:r>
              <a:rPr lang="ko-KR" altLang="en-US" dirty="0"/>
              <a:t>터치</a:t>
            </a:r>
            <a:r>
              <a:rPr lang="en-US" altLang="ko-KR" dirty="0"/>
              <a:t>-</a:t>
            </a:r>
            <a:r>
              <a:rPr lang="ko-KR" altLang="en-US" dirty="0"/>
              <a:t>기반의 </a:t>
            </a:r>
            <a:r>
              <a:rPr lang="en-US" altLang="ko-KR" dirty="0" err="1"/>
              <a:t>HTML5</a:t>
            </a:r>
            <a:r>
              <a:rPr lang="en-US" altLang="ko-KR" dirty="0"/>
              <a:t> UI </a:t>
            </a:r>
            <a:r>
              <a:rPr lang="ko-KR" altLang="en-US" dirty="0" err="1" smtClean="0"/>
              <a:t>프레임워크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/>
              <a:t>jQuery Mobile</a:t>
            </a:r>
            <a:r>
              <a:rPr lang="ko-KR" altLang="en-US" dirty="0"/>
              <a:t>로 작성한 </a:t>
            </a:r>
            <a:r>
              <a:rPr lang="ko-KR" altLang="en-US" dirty="0" err="1"/>
              <a:t>웹앱은</a:t>
            </a:r>
            <a:r>
              <a:rPr lang="ko-KR" altLang="en-US" dirty="0"/>
              <a:t> 모든 종류의 </a:t>
            </a:r>
            <a:r>
              <a:rPr lang="ko-KR" altLang="en-US" dirty="0" err="1"/>
              <a:t>스마트폰</a:t>
            </a:r>
            <a:r>
              <a:rPr lang="en-US" altLang="ko-KR" dirty="0"/>
              <a:t>, </a:t>
            </a:r>
            <a:r>
              <a:rPr lang="ko-KR" altLang="en-US" dirty="0" err="1"/>
              <a:t>태블릿</a:t>
            </a:r>
            <a:r>
              <a:rPr lang="en-US" altLang="ko-KR" dirty="0"/>
              <a:t>, </a:t>
            </a:r>
            <a:r>
              <a:rPr lang="ko-KR" altLang="en-US" dirty="0" err="1"/>
              <a:t>데스크탑에서</a:t>
            </a:r>
            <a:r>
              <a:rPr lang="ko-KR" altLang="en-US" dirty="0"/>
              <a:t> 소스의 </a:t>
            </a:r>
            <a:r>
              <a:rPr lang="ko-KR" altLang="en-US" dirty="0" err="1"/>
              <a:t>변경없이</a:t>
            </a:r>
            <a:r>
              <a:rPr lang="ko-KR" altLang="en-US" dirty="0"/>
              <a:t> 동일한 모습으로 실행될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145" name="_x125662624" descr="EMB000019945f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4" y="2781300"/>
            <a:ext cx="2581275" cy="38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413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3686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&lt;title&gt;My Page&lt;/title&gt;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&lt;meta name="viewport" content="width=device-width, initial-scale=1"&gt;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&lt;link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</a:t>
            </a:r>
            <a:r>
              <a:rPr lang="en-US" altLang="ko-KR" dirty="0" err="1"/>
              <a:t>href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/mobile/1.3.1/</a:t>
            </a:r>
            <a:r>
              <a:rPr lang="en-US" altLang="ko-KR" dirty="0" err="1"/>
              <a:t>jquery.mobile-1.3.1.min.css</a:t>
            </a:r>
            <a:r>
              <a:rPr lang="en-US" altLang="ko-KR" dirty="0"/>
              <a:t>" /&gt;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jquery-1.9.1.min.js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/mobile/1.3.1/</a:t>
            </a:r>
            <a:r>
              <a:rPr lang="en-US" altLang="ko-KR" dirty="0" err="1"/>
              <a:t>jquery.mobile-1.3.1.min.js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8495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기본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23946"/>
            <a:ext cx="8212138" cy="4581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&lt;div data-role="page"&gt;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data-role="header"&gt;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h1</a:t>
            </a:r>
            <a:r>
              <a:rPr lang="en-US" altLang="ko-KR" dirty="0"/>
              <a:t>&gt;My Title&lt;/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/header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data-role="content"&gt;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&lt;p&gt;</a:t>
            </a:r>
            <a:r>
              <a:rPr lang="ko-KR" altLang="en-US" dirty="0"/>
              <a:t>안녕하세요</a:t>
            </a:r>
            <a:r>
              <a:rPr lang="en-US" altLang="ko-KR" dirty="0"/>
              <a:t>? jQuery</a:t>
            </a:r>
            <a:r>
              <a:rPr lang="ko-KR" altLang="en-US" dirty="0"/>
              <a:t>에 오늘 입문하였습니다</a:t>
            </a:r>
            <a:r>
              <a:rPr lang="en-US" altLang="ko-KR" dirty="0"/>
              <a:t>.&lt;/p&gt;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/content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data-role="footer"&gt;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h4</a:t>
            </a:r>
            <a:r>
              <a:rPr lang="en-US" altLang="ko-KR" dirty="0"/>
              <a:t>&gt;Thank you!&lt;/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/footer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&lt;!-- /page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  <a:endParaRPr lang="en-US" altLang="ko-KR" dirty="0"/>
          </a:p>
        </p:txBody>
      </p:sp>
      <p:pic>
        <p:nvPicPr>
          <p:cNvPr id="7169" name="_x125662784" descr="EMB000019945f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76" y="3225508"/>
            <a:ext cx="2074862" cy="338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507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23946"/>
            <a:ext cx="8212138" cy="3876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&lt;title&gt;My Page&lt;/title&gt;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&lt;meta name="viewport" content="width=device-width, initial-scale=1"&gt;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&lt;link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</a:t>
            </a:r>
            <a:r>
              <a:rPr lang="en-US" altLang="ko-KR" dirty="0" err="1"/>
              <a:t>href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/mobile/1.3.1/</a:t>
            </a:r>
            <a:r>
              <a:rPr lang="en-US" altLang="ko-KR" dirty="0" err="1"/>
              <a:t>jquery.mobile-1.3.1.min.css</a:t>
            </a:r>
            <a:r>
              <a:rPr lang="en-US" altLang="ko-KR" dirty="0"/>
              <a:t>" /&gt;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jquery-1.9.1.min.js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/mobile/1.3.1/</a:t>
            </a:r>
            <a:r>
              <a:rPr lang="en-US" altLang="ko-KR" dirty="0" err="1"/>
              <a:t>jquery.mobile-1.3.1.min.js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html&gt;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0939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23945"/>
            <a:ext cx="8212138" cy="5876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&lt;div data-role="page"&gt;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data-role="header"&gt;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h1</a:t>
            </a:r>
            <a:r>
              <a:rPr lang="en-US" altLang="ko-KR" dirty="0"/>
              <a:t>&gt;My Title&lt;/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/header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data-role="content"&gt;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&lt;</a:t>
            </a:r>
            <a:r>
              <a:rPr lang="en-US" altLang="ko-KR" dirty="0" err="1"/>
              <a:t>ul</a:t>
            </a:r>
            <a:r>
              <a:rPr lang="en-US" altLang="ko-KR" dirty="0"/>
              <a:t> data-role="</a:t>
            </a:r>
            <a:r>
              <a:rPr lang="en-US" altLang="ko-KR" dirty="0" err="1"/>
              <a:t>listview</a:t>
            </a:r>
            <a:r>
              <a:rPr lang="en-US" altLang="ko-KR" dirty="0"/>
              <a:t>" data-inset="true" data-filter="true"&gt;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="#"&gt;Benz&lt;/a&gt;&lt;/li&gt;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="#"&gt;BMW&lt;/a&gt;&lt;/li&gt;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="#"&gt;AUDI&lt;/a&gt;&lt;/li&gt;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</a:t>
            </a:r>
            <a:r>
              <a:rPr lang="ko-KR" altLang="en-US" dirty="0" err="1"/>
              <a:t>현대자동차</a:t>
            </a:r>
            <a:r>
              <a:rPr lang="en-US" altLang="ko-KR" dirty="0"/>
              <a:t>&lt;/a&gt;&lt;/li&gt;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</a:t>
            </a:r>
            <a:r>
              <a:rPr lang="ko-KR" altLang="en-US" dirty="0" err="1"/>
              <a:t>기아자동차</a:t>
            </a:r>
            <a:r>
              <a:rPr lang="en-US" altLang="ko-KR" dirty="0"/>
              <a:t>&lt;/a&gt;&lt;/li&gt;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/content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data-role="footer"&gt;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h4</a:t>
            </a:r>
            <a:r>
              <a:rPr lang="en-US" altLang="ko-KR" dirty="0"/>
              <a:t>&gt;Thank you!&lt;/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/footer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&lt;!-- /page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  <a:endParaRPr lang="en-US" altLang="ko-KR" dirty="0"/>
          </a:p>
        </p:txBody>
      </p:sp>
      <p:pic>
        <p:nvPicPr>
          <p:cNvPr id="8193" name="_x125662624" descr="EMB000019945f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3302000"/>
            <a:ext cx="2076450" cy="332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190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슬라이더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23946"/>
            <a:ext cx="8212138" cy="4791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...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&lt;div data-role="page"&gt;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data-role="header"&gt;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h1</a:t>
            </a:r>
            <a:r>
              <a:rPr lang="en-US" altLang="ko-KR" dirty="0"/>
              <a:t>&gt;My Title&lt;/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/header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data-role="content"&gt;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&lt;p&gt;</a:t>
            </a:r>
            <a:r>
              <a:rPr lang="ko-KR" altLang="en-US" dirty="0"/>
              <a:t>안녕하세요</a:t>
            </a:r>
            <a:r>
              <a:rPr lang="en-US" altLang="ko-KR" dirty="0"/>
              <a:t>? jQuery</a:t>
            </a:r>
            <a:r>
              <a:rPr lang="ko-KR" altLang="en-US" dirty="0"/>
              <a:t>에 오늘 입문하였습니다</a:t>
            </a:r>
            <a:r>
              <a:rPr lang="en-US" altLang="ko-KR" dirty="0"/>
              <a:t>.&lt;/p&gt;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&lt;div data-role="content"&gt;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&lt;p&gt;</a:t>
            </a:r>
            <a:r>
              <a:rPr lang="ko-KR" altLang="en-US" dirty="0"/>
              <a:t>안녕하세요</a:t>
            </a:r>
            <a:r>
              <a:rPr lang="en-US" altLang="ko-KR" dirty="0"/>
              <a:t>? jQuery</a:t>
            </a:r>
            <a:r>
              <a:rPr lang="ko-KR" altLang="en-US" dirty="0"/>
              <a:t>에 오늘 입문하였습니다</a:t>
            </a:r>
            <a:r>
              <a:rPr lang="en-US" altLang="ko-KR" dirty="0"/>
              <a:t>.&lt;/p&gt;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&lt;form&gt;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&lt;label for="slider-0"&gt;Input slider:&lt;/label&gt;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&lt;input type="range" name="slider" id="slider-0" value="25" min="0" max="100" /&gt;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&lt;/form&gt;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19154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슬라이더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23946"/>
            <a:ext cx="8212138" cy="2619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&lt;!-- </a:t>
            </a:r>
            <a:r>
              <a:rPr lang="en-US" altLang="ko-KR" dirty="0"/>
              <a:t>/content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data-role="footer"&gt;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h4</a:t>
            </a:r>
            <a:r>
              <a:rPr lang="en-US" altLang="ko-KR" dirty="0"/>
              <a:t>&gt;Thank you!&lt;/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/footer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&lt;!-- /page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  <a:endParaRPr lang="en-US" altLang="ko-KR" dirty="0"/>
          </a:p>
        </p:txBody>
      </p:sp>
      <p:pic>
        <p:nvPicPr>
          <p:cNvPr id="10241" name="_x125663184" descr="EMB000019945f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962275"/>
            <a:ext cx="2124075" cy="339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240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23945"/>
            <a:ext cx="8212138" cy="5038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...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&lt;div data-role="page"&gt;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data-role="header"&gt;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h1</a:t>
            </a:r>
            <a:r>
              <a:rPr lang="en-US" altLang="ko-KR" dirty="0"/>
              <a:t>&gt;My Title&lt;/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/header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data-role="content"&gt;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&lt;p&gt;</a:t>
            </a:r>
            <a:r>
              <a:rPr lang="ko-KR" altLang="en-US" dirty="0"/>
              <a:t>안녕하세요</a:t>
            </a:r>
            <a:r>
              <a:rPr lang="en-US" altLang="ko-KR" dirty="0"/>
              <a:t>? jQuery</a:t>
            </a:r>
            <a:r>
              <a:rPr lang="ko-KR" altLang="en-US" dirty="0"/>
              <a:t>에 오늘 입문하였습니다</a:t>
            </a:r>
            <a:r>
              <a:rPr lang="en-US" altLang="ko-KR" dirty="0"/>
              <a:t>.&lt;/p&gt;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&lt;a </a:t>
            </a:r>
            <a:r>
              <a:rPr lang="en-US" altLang="ko-KR" dirty="0" err="1"/>
              <a:t>href</a:t>
            </a:r>
            <a:r>
              <a:rPr lang="en-US" altLang="ko-KR" dirty="0"/>
              <a:t>="#" data-role="button" data-icon="star"&gt;Star button&lt;/a&gt;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/content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data-role="footer"&gt;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h4</a:t>
            </a:r>
            <a:r>
              <a:rPr lang="en-US" altLang="ko-KR" dirty="0"/>
              <a:t>&gt;Thank you!&lt;/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&lt;!-- /footer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&lt;!-- /page --&gt;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2289" name="_x125662624" descr="EMB000019945f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3643309"/>
            <a:ext cx="2009775" cy="32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841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http://</a:t>
            </a:r>
            <a:r>
              <a:rPr lang="en-US" altLang="ko-KR" u="sng" dirty="0" err="1"/>
              <a:t>jquerymobile.com</a:t>
            </a:r>
            <a:r>
              <a:rPr lang="en-US" altLang="ko-KR" u="sng" dirty="0"/>
              <a:t>/demos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271713"/>
            <a:ext cx="82391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7795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모바일웹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네이티브앱</a:t>
            </a:r>
            <a:endParaRPr lang="ko-KR" altLang="en-US" dirty="0"/>
          </a:p>
        </p:txBody>
      </p:sp>
      <p:pic>
        <p:nvPicPr>
          <p:cNvPr id="1025" name="_x275744000" descr="EMB000019945e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3829050"/>
            <a:ext cx="2717800" cy="22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543050"/>
            <a:ext cx="7829550" cy="216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29171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err="1" smtClean="0"/>
              <a:t>빌더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codiqa</a:t>
            </a:r>
            <a:r>
              <a:rPr lang="ko-KR" altLang="en-US" dirty="0" smtClean="0"/>
              <a:t> </a:t>
            </a:r>
            <a:r>
              <a:rPr lang="en-US" altLang="ko-KR" dirty="0"/>
              <a:t>UI </a:t>
            </a:r>
            <a:r>
              <a:rPr lang="ko-KR" altLang="en-US" dirty="0" err="1"/>
              <a:t>빌더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4337" name="_x125663184" descr="EMB000019945f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66825"/>
            <a:ext cx="4819650" cy="52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 bwMode="auto">
          <a:xfrm>
            <a:off x="7200900" y="5924550"/>
            <a:ext cx="1304925" cy="619459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0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레스토랑 </a:t>
            </a:r>
            <a:r>
              <a:rPr lang="ko-KR" altLang="en-US" dirty="0" err="1" smtClean="0"/>
              <a:t>추천앱</a:t>
            </a:r>
            <a:endParaRPr lang="ko-KR" altLang="en-US" dirty="0"/>
          </a:p>
        </p:txBody>
      </p:sp>
      <p:pic>
        <p:nvPicPr>
          <p:cNvPr id="15361" name="_x274369296" descr="EMB000019945f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419226"/>
            <a:ext cx="20500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_x125662784" descr="EMB000019945f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419226"/>
            <a:ext cx="20500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_x125662624" descr="EMB000019945f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1419225"/>
            <a:ext cx="2076450" cy="333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81200" y="545782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5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5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9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모바일웹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네이티브앱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7" y="1247775"/>
            <a:ext cx="54959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0331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/>
              <a:t>데스크탑</a:t>
            </a:r>
            <a:r>
              <a:rPr lang="ko-KR" altLang="en-US" dirty="0"/>
              <a:t> 웹과 </a:t>
            </a:r>
            <a:r>
              <a:rPr lang="ko-KR" altLang="en-US" dirty="0" err="1"/>
              <a:t>모바일</a:t>
            </a:r>
            <a:r>
              <a:rPr lang="ko-KR" altLang="en-US" dirty="0"/>
              <a:t> 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/>
              <a:t>장치는 </a:t>
            </a:r>
            <a:r>
              <a:rPr lang="ko-KR" altLang="en-US" dirty="0" err="1"/>
              <a:t>데스크탑에</a:t>
            </a:r>
            <a:r>
              <a:rPr lang="ko-KR" altLang="en-US" dirty="0"/>
              <a:t> 비하여 화면의 크기가 작고 </a:t>
            </a:r>
            <a:r>
              <a:rPr lang="ko-KR" altLang="en-US" dirty="0" err="1"/>
              <a:t>처리능력이</a:t>
            </a:r>
            <a:r>
              <a:rPr lang="ko-KR" altLang="en-US" dirty="0"/>
              <a:t> 떨어진다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/>
              <a:t>웹 브라우저는 상당히 다양하다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err="1"/>
              <a:t>모바일</a:t>
            </a:r>
            <a:r>
              <a:rPr lang="ko-KR" altLang="en-US" dirty="0"/>
              <a:t> 장치와 </a:t>
            </a:r>
            <a:r>
              <a:rPr lang="ko-KR" altLang="en-US" dirty="0" err="1"/>
              <a:t>데스크탑은</a:t>
            </a:r>
            <a:r>
              <a:rPr lang="ko-KR" altLang="en-US" dirty="0"/>
              <a:t> 사용자 인터페이스가 서로 다르다</a:t>
            </a:r>
            <a:r>
              <a:rPr lang="en-US" altLang="ko-KR" dirty="0"/>
              <a:t>. </a:t>
            </a:r>
            <a:r>
              <a:rPr lang="ko-KR" altLang="en-US" dirty="0" err="1"/>
              <a:t>모바일</a:t>
            </a:r>
            <a:r>
              <a:rPr lang="ko-KR" altLang="en-US" dirty="0"/>
              <a:t> 장치는 터치 방식을 주로 사용하지만 </a:t>
            </a:r>
            <a:r>
              <a:rPr lang="ko-KR" altLang="en-US" dirty="0" err="1"/>
              <a:t>데스크탑은</a:t>
            </a:r>
            <a:r>
              <a:rPr lang="ko-KR" altLang="en-US" dirty="0"/>
              <a:t> 아직까지도 마우스와 키보드를 주로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073" name="_x125663184" descr="EMB000019945e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743" y="3629024"/>
            <a:ext cx="3371057" cy="253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9204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반응형</a:t>
            </a:r>
            <a:r>
              <a:rPr lang="ko-KR" altLang="en-US" dirty="0"/>
              <a:t> </a:t>
            </a:r>
            <a:r>
              <a:rPr lang="ko-KR" altLang="en-US" dirty="0" err="1"/>
              <a:t>웹페이지</a:t>
            </a:r>
            <a:r>
              <a:rPr lang="ko-KR" altLang="en-US" dirty="0"/>
              <a:t> 디자인</a:t>
            </a:r>
            <a:r>
              <a:rPr lang="en-US" altLang="ko-KR" dirty="0"/>
              <a:t>(responsive web design: </a:t>
            </a:r>
            <a:r>
              <a:rPr lang="en-US" altLang="ko-KR" dirty="0" err="1"/>
              <a:t>RWD</a:t>
            </a:r>
            <a:r>
              <a:rPr lang="en-US" altLang="ko-KR" dirty="0" smtClean="0"/>
              <a:t>) 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웹페이지가</a:t>
            </a:r>
            <a:r>
              <a:rPr lang="ko-KR" altLang="en-US" dirty="0" smtClean="0"/>
              <a:t> </a:t>
            </a:r>
            <a:r>
              <a:rPr lang="ko-KR" altLang="en-US" dirty="0"/>
              <a:t>사용자의 환경을 읽어서 적절하게 반응하는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r>
              <a:rPr lang="en-US" altLang="ko-KR" dirty="0" smtClean="0"/>
              <a:t>By </a:t>
            </a:r>
            <a:r>
              <a:rPr lang="ko-KR" altLang="en-US" dirty="0" err="1" smtClean="0"/>
              <a:t>웹디자이너</a:t>
            </a:r>
            <a:r>
              <a:rPr lang="ko-KR" altLang="en-US" dirty="0" smtClean="0"/>
              <a:t> </a:t>
            </a:r>
            <a:r>
              <a:rPr lang="ko-KR" altLang="en-US" dirty="0" err="1"/>
              <a:t>에단</a:t>
            </a:r>
            <a:r>
              <a:rPr lang="ko-KR" altLang="en-US" dirty="0"/>
              <a:t> </a:t>
            </a:r>
            <a:r>
              <a:rPr lang="ko-KR" altLang="en-US" dirty="0" err="1"/>
              <a:t>마르코트</a:t>
            </a:r>
            <a:r>
              <a:rPr lang="en-US" altLang="ko-KR" dirty="0"/>
              <a:t>(Ethan </a:t>
            </a:r>
            <a:r>
              <a:rPr lang="en-US" altLang="ko-KR" dirty="0" err="1"/>
              <a:t>Marcotte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97" name="_x10032088" descr="EMB000019945e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46" y="2857499"/>
            <a:ext cx="5964507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53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4505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&lt;meta charset="</a:t>
            </a:r>
            <a:r>
              <a:rPr lang="en-US" altLang="ko-KR" dirty="0" err="1"/>
              <a:t>utf</a:t>
            </a:r>
            <a:r>
              <a:rPr lang="en-US" altLang="ko-KR" dirty="0"/>
              <a:t>-8"&gt;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&lt;meta name="viewport" content="width=device-width, initial-scale=1.0"&gt;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&lt;title&gt;Responsive Web Design&lt;/title&gt;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#page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5px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width: </a:t>
            </a:r>
            <a:r>
              <a:rPr lang="en-US" altLang="ko-KR" dirty="0" err="1"/>
              <a:t>960px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20px</a:t>
            </a:r>
            <a:r>
              <a:rPr lang="en-US" altLang="ko-KR" dirty="0"/>
              <a:t> auto;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#header {   height: </a:t>
            </a:r>
            <a:r>
              <a:rPr lang="en-US" altLang="ko-KR" dirty="0" err="1"/>
              <a:t>50px</a:t>
            </a:r>
            <a:r>
              <a:rPr lang="en-US" altLang="ko-KR" dirty="0"/>
              <a:t>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#main {     width: </a:t>
            </a:r>
            <a:r>
              <a:rPr lang="en-US" altLang="ko-KR" dirty="0" err="1"/>
              <a:t>600px</a:t>
            </a:r>
            <a:r>
              <a:rPr lang="en-US" altLang="ko-KR" dirty="0"/>
              <a:t>;            float: left;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#sidebar {   width: </a:t>
            </a:r>
            <a:r>
              <a:rPr lang="en-US" altLang="ko-KR" dirty="0" err="1"/>
              <a:t>300px</a:t>
            </a:r>
            <a:r>
              <a:rPr lang="en-US" altLang="ko-KR" dirty="0"/>
              <a:t>;            float: right;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#footer {     clear: both;        }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7105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427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        </a:t>
            </a:r>
            <a:r>
              <a:rPr lang="en-US" altLang="ko-KR" dirty="0"/>
              <a:t>@media screen and (max-width: </a:t>
            </a:r>
            <a:r>
              <a:rPr lang="en-US" altLang="ko-KR" dirty="0" err="1"/>
              <a:t>980px</a:t>
            </a:r>
            <a:r>
              <a:rPr lang="en-US" altLang="ko-KR" dirty="0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#page {    width: 94%;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#main {    width: 65%;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#sidebar {  width: 30%;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    @media screen and (max-width: </a:t>
            </a:r>
            <a:r>
              <a:rPr lang="en-US" altLang="ko-KR" dirty="0" err="1"/>
              <a:t>700px</a:t>
            </a:r>
            <a:r>
              <a:rPr lang="en-US" altLang="ko-KR" dirty="0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#main {    width: auto;                float: none;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#sidebar {  width: auto;                float: none;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    @media screen and (max-width: </a:t>
            </a:r>
            <a:r>
              <a:rPr lang="en-US" altLang="ko-KR" dirty="0" err="1"/>
              <a:t>480px</a:t>
            </a:r>
            <a:r>
              <a:rPr lang="en-US" altLang="ko-KR" dirty="0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#header {                height: auto;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h2</a:t>
            </a:r>
            <a:r>
              <a:rPr lang="en-US" altLang="ko-KR" dirty="0"/>
              <a:t> {        font-size: </a:t>
            </a:r>
            <a:r>
              <a:rPr lang="en-US" altLang="ko-KR" dirty="0" err="1"/>
              <a:t>24px</a:t>
            </a:r>
            <a:r>
              <a:rPr lang="en-US" altLang="ko-KR" dirty="0"/>
              <a:t>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#sidebar {   display: none;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83604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2857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#</a:t>
            </a:r>
            <a:r>
              <a:rPr lang="en-US" altLang="ko-KR" dirty="0"/>
              <a:t>header, #main, #sidebar, #footer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border: solid </a:t>
            </a:r>
            <a:r>
              <a:rPr lang="en-US" altLang="ko-KR" dirty="0" err="1"/>
              <a:t>1px</a:t>
            </a:r>
            <a:r>
              <a:rPr lang="en-US" altLang="ko-KR" dirty="0"/>
              <a:t> red;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    #header {            background-color: yellow;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#sidebar {            background-color: </a:t>
            </a:r>
            <a:r>
              <a:rPr lang="en-US" altLang="ko-KR" dirty="0" err="1"/>
              <a:t>aliceblue</a:t>
            </a:r>
            <a:r>
              <a:rPr lang="en-US" altLang="ko-KR" dirty="0"/>
              <a:t>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#main {            background-color: aqua;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#footer {            background-color: coral;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63468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971545"/>
            <a:ext cx="8212138" cy="5886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&lt;div id="page"&gt;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id="header"&gt;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h2</a:t>
            </a:r>
            <a:r>
              <a:rPr lang="en-US" altLang="ko-KR" dirty="0"/>
              <a:t>&gt;Header&lt;/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id="main"&gt;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h2</a:t>
            </a:r>
            <a:r>
              <a:rPr lang="en-US" altLang="ko-KR" dirty="0"/>
              <a:t>&gt;Main&lt;/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			...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ko-KR" altLang="en-US" dirty="0" err="1"/>
              <a:t>에단이</a:t>
            </a:r>
            <a:r>
              <a:rPr lang="ko-KR" altLang="en-US" dirty="0"/>
              <a:t> 기고한 글은 </a:t>
            </a:r>
            <a:r>
              <a:rPr lang="en-US" altLang="ko-KR" dirty="0"/>
              <a:t>http://</a:t>
            </a:r>
            <a:r>
              <a:rPr lang="en-US" altLang="ko-KR" dirty="0" err="1"/>
              <a:t>alistapart.com</a:t>
            </a:r>
            <a:r>
              <a:rPr lang="en-US" altLang="ko-KR" dirty="0"/>
              <a:t>/article/responsive-web-design</a:t>
            </a:r>
            <a:r>
              <a:rPr lang="ko-KR" altLang="en-US" dirty="0"/>
              <a:t>에서 볼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id="sidebar"&gt;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h2</a:t>
            </a:r>
            <a:r>
              <a:rPr lang="en-US" altLang="ko-KR" dirty="0"/>
              <a:t>&gt;Sidebar&lt;/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&lt;li&gt;Fluid Grids&lt;/li&gt;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&lt;li&gt;Media Queries&lt;/li&gt;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&lt;div id="footer"&gt;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</a:t>
            </a:r>
            <a:r>
              <a:rPr lang="en-US" altLang="ko-KR" dirty="0" err="1"/>
              <a:t>h2</a:t>
            </a:r>
            <a:r>
              <a:rPr lang="en-US" altLang="ko-KR" dirty="0"/>
              <a:t>&gt;Footer&lt;/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0904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</TotalTime>
  <Words>1186</Words>
  <Application>Microsoft Office PowerPoint</Application>
  <PresentationFormat>화면 슬라이드 쇼(4:3)</PresentationFormat>
  <Paragraphs>211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1_Crayons</vt:lpstr>
      <vt:lpstr>PowerPoint 프레젠테이션</vt:lpstr>
      <vt:lpstr>모바일웹 vs 네이티브앱</vt:lpstr>
      <vt:lpstr>모바일웹 vs 네이티브앱</vt:lpstr>
      <vt:lpstr>데스크탑 웹과 모바일 웹 </vt:lpstr>
      <vt:lpstr>반응형 웹디자인</vt:lpstr>
      <vt:lpstr>예제 </vt:lpstr>
      <vt:lpstr>예제 </vt:lpstr>
      <vt:lpstr>예제 </vt:lpstr>
      <vt:lpstr>예제 </vt:lpstr>
      <vt:lpstr>실행 결과 </vt:lpstr>
      <vt:lpstr>jQuery Mobile</vt:lpstr>
      <vt:lpstr>예제 </vt:lpstr>
      <vt:lpstr>기본 예제 </vt:lpstr>
      <vt:lpstr>리스트뷰</vt:lpstr>
      <vt:lpstr>리스트뷰</vt:lpstr>
      <vt:lpstr>슬라이더</vt:lpstr>
      <vt:lpstr>슬라이더</vt:lpstr>
      <vt:lpstr>버튼</vt:lpstr>
      <vt:lpstr>기타 UI 컴포넌트</vt:lpstr>
      <vt:lpstr>UI 빌더</vt:lpstr>
      <vt:lpstr>레스토랑 추천앱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676</cp:revision>
  <dcterms:created xsi:type="dcterms:W3CDTF">2007-06-29T06:43:39Z</dcterms:created>
  <dcterms:modified xsi:type="dcterms:W3CDTF">2014-01-20T12:45:54Z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