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Please make a copy!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File -&gt; Make a Copy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Remember to include a text file with each of your SQL queries in your project submission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</a:p>
        </p:txBody>
      </p:sp>
      <p:sp>
        <p:nvSpPr>
          <p:cNvPr id="67" name="Shape 67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