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  <p:sldMasterId id="2147483864" r:id="rId2"/>
    <p:sldMasterId id="2147484254" r:id="rId3"/>
    <p:sldMasterId id="2147484266" r:id="rId4"/>
    <p:sldMasterId id="2147484278" r:id="rId5"/>
  </p:sldMasterIdLst>
  <p:notesMasterIdLst>
    <p:notesMasterId r:id="rId12"/>
  </p:notesMasterIdLst>
  <p:sldIdLst>
    <p:sldId id="319" r:id="rId6"/>
    <p:sldId id="350" r:id="rId7"/>
    <p:sldId id="351" r:id="rId8"/>
    <p:sldId id="352" r:id="rId9"/>
    <p:sldId id="353" r:id="rId10"/>
    <p:sldId id="354" r:id="rId11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7D7D7"/>
    <a:srgbClr val="4A4A4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730" autoAdjust="0"/>
  </p:normalViewPr>
  <p:slideViewPr>
    <p:cSldViewPr showGuides="1">
      <p:cViewPr>
        <p:scale>
          <a:sx n="75" d="100"/>
          <a:sy n="75" d="100"/>
        </p:scale>
        <p:origin x="-848" y="-336"/>
      </p:cViewPr>
      <p:guideLst>
        <p:guide orient="horz" pos="2927"/>
        <p:guide pos="4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B5A20D5-B559-FD48-9A13-6F8B01D6F49A}" type="datetimeFigureOut">
              <a:rPr lang="en-US"/>
              <a:pPr>
                <a:defRPr/>
              </a:pPr>
              <a:t>15/04/07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64C6A0B-8753-1246-918D-65FAA84A6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10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Master" Target="../slideMasters/slideMaster2.xml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2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Master" Target="../slideMasters/slideMaster4.xml"/><Relationship Id="rId3" Type="http://schemas.openxmlformats.org/officeDocument/2006/relationships/image" Target="../media/image2.emf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slideMaster" Target="../slideMasters/slideMaster5.xml"/><Relationship Id="rId3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1557427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219C0-6819-9D49-B8DC-46CC889D4D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7354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43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292469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A4A4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E4869-B37F-9A48-8852-618F184A2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08894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5386C-EA89-8E4B-9C4A-8CDAF5B63C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02225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FD530-560C-8F44-8C86-D5AEEC8E4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75257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DAABB-262F-4644-B39A-893D07BB2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80622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73CCD-BC16-4949-94CA-0C72BBB45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45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6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32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2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2400"/>
            </a:lvl4pPr>
            <a:lvl5pPr>
              <a:lnSpc>
                <a:spcPct val="120000"/>
              </a:lnSpc>
              <a:buClr>
                <a:schemeClr val="accent4"/>
              </a:buCl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C96F9-16D7-D041-AC8F-7C3FAC8E6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2042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C20BB-5911-7D41-8AA5-B5171F2FD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880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Open Sans Light" charset="0"/>
              </a:rPr>
              <a:t>Second level</a:t>
            </a:r>
          </a:p>
          <a:p>
            <a:pPr lvl="2"/>
            <a:r>
              <a:rPr lang="en-US" dirty="0" smtClean="0">
                <a:sym typeface="Open Sans Light" charset="0"/>
              </a:rPr>
              <a:t>Third level</a:t>
            </a:r>
          </a:p>
          <a:p>
            <a:pPr lvl="3"/>
            <a:r>
              <a:rPr lang="en-US" dirty="0" smtClean="0">
                <a:sym typeface="Open Sans Light" charset="0"/>
              </a:rPr>
              <a:t>Fourth level</a:t>
            </a:r>
          </a:p>
          <a:p>
            <a:pPr lvl="4"/>
            <a:r>
              <a:rPr lang="en-US" dirty="0" smtClean="0">
                <a:sym typeface="Open Sans Light" charset="0"/>
              </a:rPr>
              <a:t>Fifth level</a:t>
            </a:r>
            <a:endParaRPr lang="en-US" dirty="0">
              <a:sym typeface="Open Sans Light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2FF0D-EE54-EF4A-B2D7-37FF59C62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5035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73100"/>
            <a:ext cx="12039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44EB0-7EC8-A243-A4A6-6C6B9B3F7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0007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AFF89-550A-1D48-8ED2-3F9E82007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67135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0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7402969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5E8D7-D6E8-D641-B4AF-61132D90A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98968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FFE94-6906-D447-8582-B09247002F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6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  <a:lvl2pPr marL="742950" indent="-742950">
              <a:lnSpc>
                <a:spcPct val="120000"/>
              </a:lnSpc>
              <a:defRPr sz="3200"/>
            </a:lvl2pPr>
            <a:lvl3pPr marL="342900" indent="-342900">
              <a:lnSpc>
                <a:spcPct val="120000"/>
              </a:lnSpc>
              <a:defRPr sz="2800"/>
            </a:lvl3pPr>
            <a:lvl4pPr marL="635000" indent="-292100">
              <a:lnSpc>
                <a:spcPct val="120000"/>
              </a:lnSpc>
              <a:defRPr sz="2400"/>
            </a:lvl4pPr>
            <a:lvl5pPr>
              <a:lnSpc>
                <a:spcPct val="120000"/>
              </a:lnSpc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278E9-2C5D-9E4A-9162-193D200AE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17734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F56EF-2A0C-E94F-AA3C-3E407A6A9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86204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F227A-F2F4-764C-A78A-095A817E7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35437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5AAF6-AC61-F84A-8CE4-C0BEC5E07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111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563253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1"/>
              </a:buClr>
              <a:defRPr/>
            </a:lvl3pPr>
            <a:lvl4pPr marL="635000" indent="-292100"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648CB-055F-724D-875E-0CCCCA1E12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09503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1"/>
              </a:buClr>
              <a:defRPr/>
            </a:lvl3pPr>
            <a:lvl4pPr marL="635000" indent="-292100"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30D57-AA84-C641-B2C8-61FAC51E83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81088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B620B-C594-D146-9796-7F329D5BC3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79619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3F593-3B95-FB4F-B477-ACD054DFB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0455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620D1-37CA-C248-B64C-F8DC77A5B5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19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6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3200"/>
            </a:lvl2pPr>
            <a:lvl3pPr marL="342900" indent="-342900">
              <a:lnSpc>
                <a:spcPct val="120000"/>
              </a:lnSpc>
              <a:buClr>
                <a:schemeClr val="accent1"/>
              </a:buClr>
              <a:defRPr sz="2800"/>
            </a:lvl3pPr>
            <a:lvl4pPr marL="635000" indent="-292100">
              <a:lnSpc>
                <a:spcPct val="120000"/>
              </a:lnSpc>
              <a:buClr>
                <a:schemeClr val="accent1"/>
              </a:buClr>
              <a:defRPr sz="2400"/>
            </a:lvl4pPr>
            <a:lvl5pPr>
              <a:lnSpc>
                <a:spcPct val="120000"/>
              </a:lnSpc>
              <a:buClr>
                <a:schemeClr val="accent1"/>
              </a:buCl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E0716-0312-2148-B030-FC998D8B90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34414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2946766"/>
            <a:ext cx="8839200" cy="3859518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BCCD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BCCD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BCCD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BCCD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BCCD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7F459-F9A0-0946-A897-99272E89C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32943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73100"/>
            <a:ext cx="12039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ADE8E-8B31-8A45-8C4A-8AE487665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38424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B579F-A7C8-5D4F-9AC5-A0B1AF5EE4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29103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6A561-D8E5-424E-9476-11979DC495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3800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accent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44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3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603443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3"/>
              </a:buClr>
              <a:defRPr/>
            </a:lvl3pPr>
            <a:lvl4pPr marL="635000" indent="-292100"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FFB37-E8F4-464F-8360-61A570C8CE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5081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3"/>
              </a:buClr>
              <a:defRPr/>
            </a:lvl3pPr>
            <a:lvl4pPr marL="635000" indent="-292100"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3E013-0201-C243-8EB5-B826EEEB4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7044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3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3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3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3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3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8F75E-2619-784D-9A23-F1070D2EA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8076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F5E3C-025F-524D-AD4B-C224ADC6C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9097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4DA21-AF58-EA45-A63C-65376A845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15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6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3200"/>
            </a:lvl2pPr>
            <a:lvl3pPr marL="342900" indent="-342900">
              <a:lnSpc>
                <a:spcPct val="120000"/>
              </a:lnSpc>
              <a:buClr>
                <a:schemeClr val="accent3"/>
              </a:buClr>
              <a:defRPr sz="2800"/>
            </a:lvl3pPr>
            <a:lvl4pPr marL="635000" indent="-292100">
              <a:lnSpc>
                <a:spcPct val="120000"/>
              </a:lnSpc>
              <a:buClr>
                <a:schemeClr val="accent3"/>
              </a:buClr>
              <a:defRPr sz="2400"/>
            </a:lvl4pPr>
            <a:lvl5pPr>
              <a:lnSpc>
                <a:spcPct val="120000"/>
              </a:lnSpc>
              <a:buClr>
                <a:schemeClr val="accent3"/>
              </a:buCl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AEB5B-516E-0441-9D38-12C4E129F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69740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2946766"/>
            <a:ext cx="8839200" cy="3859518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F58A33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F58A33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F58A33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F58A33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F58A33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49B6-75AF-4846-91A9-5A553BB6E7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4905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73100"/>
            <a:ext cx="12039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E8214-7D78-684F-8FA1-7F70D2B33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76164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64D7D-E673-F940-ACD8-CE4659571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9487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CCBCD-4431-5647-8948-41DDB1207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70346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F58A33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58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6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962347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6"/>
              </a:buClr>
              <a:defRPr/>
            </a:lvl3pPr>
            <a:lvl4pPr marL="635000" indent="-292100">
              <a:buClr>
                <a:schemeClr val="accent6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FA924-DE95-6444-A54D-90A7DF5A5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83263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6"/>
              </a:buClr>
              <a:defRPr/>
            </a:lvl3pPr>
            <a:lvl4pPr marL="635000" indent="-292100">
              <a:buClr>
                <a:schemeClr val="accent6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FDDA1-4E25-CA48-9BB4-ED9A21A78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9052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6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6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6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6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6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437FD-2207-4343-81D6-EAB57D302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296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F7C08-38B1-D342-BD7C-C3BA17ECA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77326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6D78A-3275-CA45-BE62-58542FD7D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6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3200"/>
            </a:lvl2pPr>
            <a:lvl3pPr marL="342900" indent="-342900">
              <a:lnSpc>
                <a:spcPct val="120000"/>
              </a:lnSpc>
              <a:buClr>
                <a:schemeClr val="accent6"/>
              </a:buClr>
              <a:defRPr sz="2800"/>
            </a:lvl3pPr>
            <a:lvl4pPr marL="635000" indent="-292100">
              <a:lnSpc>
                <a:spcPct val="120000"/>
              </a:lnSpc>
              <a:buClr>
                <a:schemeClr val="accent6"/>
              </a:buClr>
              <a:defRPr sz="2400"/>
            </a:lvl4pPr>
            <a:lvl5pPr>
              <a:lnSpc>
                <a:spcPct val="120000"/>
              </a:lnSpc>
              <a:buClr>
                <a:schemeClr val="accent6"/>
              </a:buCl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6A319-E78A-C748-8FFC-3F83CFFC6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0554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2946766"/>
            <a:ext cx="8839200" cy="3859518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EE5BA0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EE5BA0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EE5BA0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EE5BA0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EE5BA0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6AF5C-C84D-7341-94D4-373F4C2FB7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56775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B1AC7-83EC-6544-92F1-2A17E5450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07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73100"/>
            <a:ext cx="12039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9E8A5-62BB-2A42-86FC-AB82C2EBBA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27450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B26C5-AAAB-024A-A1CB-A5E55EEA9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95746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EE5BA0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0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  <a:lvl2pPr marL="742950" indent="-742950">
              <a:lnSpc>
                <a:spcPct val="120000"/>
              </a:lnSpc>
              <a:defRPr sz="32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2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2400"/>
            </a:lvl4pPr>
            <a:lvl5pPr>
              <a:lnSpc>
                <a:spcPct val="120000"/>
              </a:lnSpc>
              <a:buClr>
                <a:schemeClr val="accent2"/>
              </a:buCl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AD677-4063-3A4D-920B-0152B7969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99942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AFDF6-6C0F-9149-A63E-DF4D80D683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47833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73100"/>
            <a:ext cx="12039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FB995-461B-C643-AF81-713B9078D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4338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9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Relationship Id="rId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2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Open Sans Light" charset="0"/>
              </a:rPr>
              <a:t>Second level</a:t>
            </a:r>
          </a:p>
          <a:p>
            <a:pPr lvl="2"/>
            <a:r>
              <a:rPr lang="en-US" dirty="0" smtClean="0">
                <a:sym typeface="Open Sans Light" charset="0"/>
              </a:rPr>
              <a:t>Third level</a:t>
            </a:r>
          </a:p>
          <a:p>
            <a:pPr lvl="3"/>
            <a:r>
              <a:rPr lang="en-US" dirty="0" smtClean="0">
                <a:sym typeface="Open Sans Light" charset="0"/>
              </a:rPr>
              <a:t>Fourth level</a:t>
            </a:r>
          </a:p>
          <a:p>
            <a:pPr lvl="4"/>
            <a:r>
              <a:rPr lang="en-US" dirty="0" smtClean="0">
                <a:sym typeface="Open Sans Light" charset="0"/>
              </a:rPr>
              <a:t>Fifth level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DB60BB31-28A5-6248-ABA7-1A528892C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0" r:id="rId1"/>
    <p:sldLayoutId id="2147485421" r:id="rId2"/>
    <p:sldLayoutId id="2147485422" r:id="rId3"/>
    <p:sldLayoutId id="2147485423" r:id="rId4"/>
    <p:sldLayoutId id="2147485424" r:id="rId5"/>
    <p:sldLayoutId id="2147485425" r:id="rId6"/>
    <p:sldLayoutId id="2147485402" r:id="rId7"/>
    <p:sldLayoutId id="2147485403" r:id="rId8"/>
    <p:sldLayoutId id="2147485426" r:id="rId9"/>
    <p:sldLayoutId id="2147485404" r:id="rId10"/>
    <p:sldLayoutId id="2147485427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32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 sz="2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2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D6E8390A-5DCA-6A46-8A90-BCD00A3AFD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8" r:id="rId1"/>
    <p:sldLayoutId id="2147485429" r:id="rId2"/>
    <p:sldLayoutId id="2147485430" r:id="rId3"/>
    <p:sldLayoutId id="2147485431" r:id="rId4"/>
    <p:sldLayoutId id="2147485432" r:id="rId5"/>
    <p:sldLayoutId id="2147485433" r:id="rId6"/>
    <p:sldLayoutId id="2147485405" r:id="rId7"/>
    <p:sldLayoutId id="2147485406" r:id="rId8"/>
    <p:sldLayoutId id="2147485434" r:id="rId9"/>
    <p:sldLayoutId id="2147485407" r:id="rId10"/>
    <p:sldLayoutId id="2147485435" r:id="rId11"/>
    <p:sldLayoutId id="2147485436" r:id="rId12"/>
    <p:sldLayoutId id="2147485437" r:id="rId13"/>
    <p:sldLayoutId id="2147485438" r:id="rId14"/>
    <p:sldLayoutId id="2147485408" r:id="rId15"/>
    <p:sldLayoutId id="2147485409" r:id="rId16"/>
    <p:sldLayoutId id="2147485410" r:id="rId17"/>
    <p:sldLayoutId id="2147485439" r:id="rId18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32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 sz="2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2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B9271FDF-37A9-654B-8EEC-8D16CC3FB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40" r:id="rId1"/>
    <p:sldLayoutId id="2147485441" r:id="rId2"/>
    <p:sldLayoutId id="2147485442" r:id="rId3"/>
    <p:sldLayoutId id="2147485443" r:id="rId4"/>
    <p:sldLayoutId id="2147485444" r:id="rId5"/>
    <p:sldLayoutId id="2147485445" r:id="rId6"/>
    <p:sldLayoutId id="2147485411" r:id="rId7"/>
    <p:sldLayoutId id="2147485412" r:id="rId8"/>
    <p:sldLayoutId id="2147485446" r:id="rId9"/>
    <p:sldLayoutId id="2147485413" r:id="rId10"/>
    <p:sldLayoutId id="2147485447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1"/>
        </a:buClr>
        <a:buSzPct val="100000"/>
        <a:buFont typeface="Lucida Grande" charset="0"/>
        <a:buChar char="■"/>
        <a:defRPr sz="32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1"/>
        </a:buClr>
        <a:buSzPct val="100000"/>
        <a:buFont typeface="Lucida Grande" charset="0"/>
        <a:buChar char="●"/>
        <a:defRPr sz="2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1"/>
        </a:buClr>
        <a:buSzPct val="100000"/>
        <a:buFont typeface="Lucida Grande" charset="0"/>
        <a:buChar char="-"/>
        <a:defRPr sz="2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95E5D3C-DF92-7D4B-B1BD-43D95B1576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48" r:id="rId1"/>
    <p:sldLayoutId id="2147485449" r:id="rId2"/>
    <p:sldLayoutId id="2147485450" r:id="rId3"/>
    <p:sldLayoutId id="2147485451" r:id="rId4"/>
    <p:sldLayoutId id="2147485452" r:id="rId5"/>
    <p:sldLayoutId id="2147485453" r:id="rId6"/>
    <p:sldLayoutId id="2147485414" r:id="rId7"/>
    <p:sldLayoutId id="2147485415" r:id="rId8"/>
    <p:sldLayoutId id="2147485454" r:id="rId9"/>
    <p:sldLayoutId id="2147485416" r:id="rId10"/>
    <p:sldLayoutId id="2147485455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F58A33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F58A33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F58A33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F58A33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F58A33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F58A33"/>
        </a:buClr>
        <a:buSzPct val="100000"/>
        <a:buFont typeface="Lucida Grande" charset="0"/>
        <a:buChar char="■"/>
        <a:defRPr sz="32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F58A33"/>
        </a:buClr>
        <a:buSzPct val="100000"/>
        <a:buFont typeface="Lucida Grande" charset="0"/>
        <a:buChar char="●"/>
        <a:defRPr sz="2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F58A33"/>
        </a:buClr>
        <a:buSzPct val="100000"/>
        <a:buFont typeface="Lucida Grande" charset="0"/>
        <a:buChar char="-"/>
        <a:defRPr sz="2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937C0447-0456-5A42-A543-7BA31DA9DE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56" r:id="rId1"/>
    <p:sldLayoutId id="2147485457" r:id="rId2"/>
    <p:sldLayoutId id="2147485458" r:id="rId3"/>
    <p:sldLayoutId id="2147485459" r:id="rId4"/>
    <p:sldLayoutId id="2147485460" r:id="rId5"/>
    <p:sldLayoutId id="2147485461" r:id="rId6"/>
    <p:sldLayoutId id="2147485417" r:id="rId7"/>
    <p:sldLayoutId id="2147485418" r:id="rId8"/>
    <p:sldLayoutId id="2147485462" r:id="rId9"/>
    <p:sldLayoutId id="2147485419" r:id="rId10"/>
    <p:sldLayoutId id="2147485463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EE5BA0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EE5BA0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EE5BA0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EE5BA0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EE5BA0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EE5BA0"/>
        </a:buClr>
        <a:buSzPct val="100000"/>
        <a:buFont typeface="Lucida Grande" charset="0"/>
        <a:buChar char="■"/>
        <a:defRPr sz="32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EE5BA0"/>
        </a:buClr>
        <a:buSzPct val="100000"/>
        <a:buFont typeface="Lucida Grande" charset="0"/>
        <a:buChar char="●"/>
        <a:defRPr sz="2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EE5BA0"/>
        </a:buClr>
        <a:buSzPct val="100000"/>
        <a:buFont typeface="Lucida Grande" charset="0"/>
        <a:buChar char="-"/>
        <a:defRPr sz="2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hyperlink" Target="http://www.thoughtworks.com" TargetMode="Externa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2355513" y="9444038"/>
            <a:ext cx="268287" cy="292100"/>
          </a:xfrm>
        </p:spPr>
        <p:txBody>
          <a:bodyPr/>
          <a:lstStyle/>
          <a:p>
            <a:pPr>
              <a:defRPr/>
            </a:pPr>
            <a:fld id="{DB904E67-E532-9843-B002-70393FBF4D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0" y="3048000"/>
            <a:ext cx="13003213" cy="762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240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1pPr>
            <a:lvl2pPr marL="742950" indent="-742950" algn="l" rtl="0" eaLnBrk="0" fontAlgn="base" hangingPunct="0">
              <a:lnSpc>
                <a:spcPct val="120000"/>
              </a:lnSpc>
              <a:spcBef>
                <a:spcPts val="24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2pPr>
            <a:lvl3pPr marL="342900" indent="-3429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00AA5B"/>
              </a:buClr>
              <a:buSzPct val="100000"/>
              <a:buFont typeface="Lucida Grande" charset="0"/>
              <a:buChar char="■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3pPr>
            <a:lvl4pPr marL="635000" indent="-2921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00AA5B"/>
              </a:buClr>
              <a:buSzPct val="100000"/>
              <a:buFont typeface="Lucida Grande" charset="0"/>
              <a:buChar char="●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4pPr>
            <a:lvl5pPr marL="952500" indent="-3175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00AA5B"/>
              </a:buClr>
              <a:buSzPct val="100000"/>
              <a:buFont typeface="Lucida Grande" charset="0"/>
              <a:buChar char="-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5pPr>
            <a:lvl6pPr marL="14097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6pPr>
            <a:lvl7pPr marL="18669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7pPr>
            <a:lvl8pPr marL="23241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8pPr>
            <a:lvl9pPr marL="2781300" indent="-317500" algn="l" rtl="0" fontAlgn="base">
              <a:spcBef>
                <a:spcPts val="1200"/>
              </a:spcBef>
              <a:spcAft>
                <a:spcPct val="0"/>
              </a:spcAft>
              <a:buSzPct val="100000"/>
              <a:buFont typeface="Lucida Grande" charset="0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9pPr>
          </a:lstStyle>
          <a:p>
            <a:pPr marL="0" indent="0" algn="ctr" eaLnBrk="1" hangingPunct="1">
              <a:defRPr/>
            </a:pPr>
            <a:r>
              <a:rPr lang="en-US" sz="4400" dirty="0" smtClean="0">
                <a:latin typeface="+mj-lt"/>
              </a:rPr>
              <a:t>AN INTRODUCTION TO SOFTWARE DEVELOPMENT IN DJANGO</a:t>
            </a:r>
            <a:endParaRPr lang="en-US" sz="2400" b="1" dirty="0">
              <a:latin typeface="+mj-lt"/>
              <a:cs typeface="Open Sans"/>
            </a:endParaRPr>
          </a:p>
        </p:txBody>
      </p:sp>
      <p:sp>
        <p:nvSpPr>
          <p:cNvPr id="70660" name="Content Placeholder 1"/>
          <p:cNvSpPr txBox="1">
            <a:spLocks/>
          </p:cNvSpPr>
          <p:nvPr/>
        </p:nvSpPr>
        <p:spPr bwMode="auto">
          <a:xfrm>
            <a:off x="38100" y="6172200"/>
            <a:ext cx="130032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0"/>
                <a:cs typeface="ヒラギノ角ゴ ProN W3" charset="0"/>
                <a:sym typeface="Open Sans Light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0"/>
                <a:cs typeface="ヒラギノ角ゴ ProN W3" charset="0"/>
                <a:sym typeface="Open Sans Light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0"/>
                <a:cs typeface="ヒラギノ角ゴ ProN W3" charset="0"/>
                <a:sym typeface="Open Sans Light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0"/>
                <a:cs typeface="ヒラギノ角ゴ ProN W3" charset="0"/>
                <a:sym typeface="Open Sans Light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Open Sans Light" charset="0"/>
                <a:ea typeface="ヒラギノ角ゴ ProN W3" charset="0"/>
                <a:cs typeface="ヒラギノ角ゴ ProN W3" charset="0"/>
                <a:sym typeface="Open Sans Light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0"/>
                <a:cs typeface="ヒラギノ角ゴ ProN W3" charset="0"/>
                <a:sym typeface="Open Sans Light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0"/>
                <a:cs typeface="ヒラギノ角ゴ ProN W3" charset="0"/>
                <a:sym typeface="Open Sans Light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0"/>
                <a:cs typeface="ヒラギノ角ゴ ProN W3" charset="0"/>
                <a:sym typeface="Open Sans Light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Open Sans Light" charset="0"/>
                <a:ea typeface="ヒラギノ角ゴ ProN W3" charset="0"/>
                <a:cs typeface="ヒラギノ角ゴ ProN W3" charset="0"/>
                <a:sym typeface="Open Sans Light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sz="4000" b="1" i="1" dirty="0" smtClean="0">
                <a:solidFill>
                  <a:schemeClr val="tx1"/>
                </a:solidFill>
                <a:latin typeface="Open Sans"/>
                <a:cs typeface="Open Sans"/>
              </a:rPr>
              <a:t>Preamble</a:t>
            </a:r>
            <a:endParaRPr lang="en-US" sz="4000" b="1" i="1" dirty="0">
              <a:solidFill>
                <a:schemeClr val="tx1"/>
              </a:solidFill>
              <a:latin typeface="Open Sans"/>
              <a:cs typeface="Open Sans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sz="2000" b="1" i="1" dirty="0" smtClean="0">
                <a:solidFill>
                  <a:schemeClr val="tx1"/>
                </a:solidFill>
                <a:latin typeface="Open Sans" charset="0"/>
                <a:cs typeface="Open Sans" charset="0"/>
              </a:rPr>
              <a:t>Tuesday April 7</a:t>
            </a:r>
            <a:r>
              <a:rPr lang="en-US" sz="2000" b="1" i="1" baseline="30000" dirty="0" smtClean="0">
                <a:solidFill>
                  <a:schemeClr val="tx1"/>
                </a:solidFill>
                <a:latin typeface="Open Sans" charset="0"/>
                <a:cs typeface="Open Sans" charset="0"/>
              </a:rPr>
              <a:t>th</a:t>
            </a:r>
            <a:r>
              <a:rPr lang="en-US" sz="2000" b="1" i="1" dirty="0" smtClean="0">
                <a:solidFill>
                  <a:schemeClr val="tx1"/>
                </a:solidFill>
                <a:latin typeface="Open Sans" charset="0"/>
                <a:cs typeface="Open Sans" charset="0"/>
              </a:rPr>
              <a:t> 2015</a:t>
            </a:r>
            <a:endParaRPr lang="en-US" sz="2000" b="1" i="1" dirty="0">
              <a:solidFill>
                <a:schemeClr val="tx1"/>
              </a:solidFill>
              <a:latin typeface="Open Sans" charset="0"/>
              <a:cs typeface="Open Sans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939800" y="4953000"/>
            <a:ext cx="11049000" cy="0"/>
          </a:xfrm>
          <a:prstGeom prst="line">
            <a:avLst/>
          </a:prstGeom>
          <a:solidFill>
            <a:srgbClr val="EEEEEE"/>
          </a:solidFill>
          <a:ln w="127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/>
        </p:spPr>
      </p:cxnSp>
      <p:pic>
        <p:nvPicPr>
          <p:cNvPr id="70662" name="Picture 13" descr="TW_Logo_noTag_blac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9000" y="9067800"/>
            <a:ext cx="286226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Who are we?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361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just" eaLnBrk="1" hangingPunct="1">
              <a:lnSpc>
                <a:spcPct val="120000"/>
              </a:lnSpc>
              <a:buFont typeface="Arial"/>
              <a:buChar char="•"/>
              <a:defRPr/>
            </a:pPr>
            <a:r>
              <a:rPr lang="en-US" dirty="0" smtClean="0">
                <a:solidFill>
                  <a:prstClr val="black"/>
                </a:solidFill>
              </a:rPr>
              <a:t>Software Developers from ThoughtWorks (</a:t>
            </a:r>
            <a:r>
              <a:rPr lang="en-US" dirty="0" smtClean="0">
                <a:solidFill>
                  <a:prstClr val="black"/>
                </a:solidFill>
                <a:hlinkClick r:id="rId2"/>
              </a:rPr>
              <a:t>www.thoughtworks.com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178E0E-6376-384C-994E-8DA2DF0D37F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1204" name="Rectangle 3"/>
          <p:cNvSpPr>
            <a:spLocks/>
          </p:cNvSpPr>
          <p:nvPr/>
        </p:nvSpPr>
        <p:spPr bwMode="auto">
          <a:xfrm>
            <a:off x="381000" y="4978400"/>
            <a:ext cx="23622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ct val="120000"/>
              </a:lnSpc>
            </a:pPr>
            <a:r>
              <a:rPr lang="en-US" altLang="ja-JP" sz="3200" i="1" dirty="0" smtClean="0">
                <a:solidFill>
                  <a:srgbClr val="808184"/>
                </a:solidFill>
                <a:cs typeface="Open Sans Light" charset="0"/>
                <a:sym typeface="Open Sans Light Italic" charset="0"/>
              </a:rPr>
              <a:t>“We are not ninjas!!!!</a:t>
            </a:r>
            <a:r>
              <a:rPr lang="en-US" altLang="ja-JP" sz="3200" i="1" dirty="0" smtClean="0">
                <a:solidFill>
                  <a:srgbClr val="808184"/>
                </a:solidFill>
                <a:cs typeface="Open Sans Light" charset="0"/>
                <a:sym typeface="Open Sans Light Italic" charset="0"/>
              </a:rPr>
              <a:t>”</a:t>
            </a:r>
            <a:endParaRPr lang="en-US" sz="3200" i="1" dirty="0">
              <a:solidFill>
                <a:srgbClr val="808184"/>
              </a:solidFill>
              <a:cs typeface="Open Sans Light" charset="0"/>
              <a:sym typeface="Open Sans Light Italic" charset="0"/>
            </a:endParaRPr>
          </a:p>
        </p:txBody>
      </p:sp>
      <p:pic>
        <p:nvPicPr>
          <p:cNvPr id="2" name="Picture 1" descr="ninja_zpsa5dbe37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0" y="5257800"/>
            <a:ext cx="47244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164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F44"/>
                </a:solidFill>
              </a:rPr>
              <a:t>Why are we here?</a:t>
            </a:r>
            <a:endParaRPr lang="en-US" dirty="0" smtClean="0">
              <a:solidFill>
                <a:srgbClr val="007F44"/>
              </a:solidFill>
            </a:endParaRPr>
          </a:p>
        </p:txBody>
      </p:sp>
      <p:sp>
        <p:nvSpPr>
          <p:cNvPr id="15361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/>
              <a:buChar char="•"/>
            </a:pPr>
            <a:r>
              <a:rPr lang="en-GB" dirty="0" smtClean="0"/>
              <a:t>Introduce some practices in Agile software development.</a:t>
            </a:r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178E0E-6376-384C-994E-8DA2DF0D37F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1204" name="Rectangle 3"/>
          <p:cNvSpPr>
            <a:spLocks/>
          </p:cNvSpPr>
          <p:nvPr/>
        </p:nvSpPr>
        <p:spPr bwMode="auto">
          <a:xfrm>
            <a:off x="381000" y="4978400"/>
            <a:ext cx="23622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ct val="120000"/>
              </a:lnSpc>
            </a:pPr>
            <a:r>
              <a:rPr lang="en-US" altLang="ja-JP" sz="3200" i="1" dirty="0" smtClean="0">
                <a:solidFill>
                  <a:srgbClr val="808184"/>
                </a:solidFill>
                <a:cs typeface="Open Sans Light" charset="0"/>
                <a:sym typeface="Open Sans Light Italic" charset="0"/>
              </a:rPr>
              <a:t>“To share knowledge”</a:t>
            </a:r>
            <a:endParaRPr lang="en-US" sz="3200" i="1" dirty="0">
              <a:solidFill>
                <a:srgbClr val="808184"/>
              </a:solidFill>
              <a:cs typeface="Open Sans Light" charset="0"/>
              <a:sym typeface="Open Sans Light Italic" charset="0"/>
            </a:endParaRPr>
          </a:p>
        </p:txBody>
      </p:sp>
      <p:pic>
        <p:nvPicPr>
          <p:cNvPr id="2" name="Picture 1" descr="despicable-me-2-Minion-icon-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0" y="5029200"/>
            <a:ext cx="39878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79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F44"/>
                </a:solidFill>
              </a:rPr>
              <a:t>What will we be doing?</a:t>
            </a:r>
            <a:endParaRPr lang="en-US" dirty="0" smtClean="0">
              <a:solidFill>
                <a:srgbClr val="007F44"/>
              </a:solidFill>
            </a:endParaRPr>
          </a:p>
        </p:txBody>
      </p:sp>
      <p:sp>
        <p:nvSpPr>
          <p:cNvPr id="15361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GB" dirty="0" smtClean="0"/>
              <a:t>Emphasis on practice not theory</a:t>
            </a:r>
          </a:p>
          <a:p>
            <a:pPr marL="457200" indent="-457200">
              <a:buFont typeface="Arial"/>
              <a:buChar char="•"/>
            </a:pPr>
            <a:r>
              <a:rPr lang="en-GB" dirty="0" smtClean="0"/>
              <a:t>Writing code, writing code, writing code…</a:t>
            </a:r>
            <a:endParaRPr lang="en-GB" dirty="0"/>
          </a:p>
          <a:p>
            <a:pPr marL="457200" indent="-457200">
              <a:buFont typeface="Arial"/>
              <a:buChar char="•"/>
            </a:pPr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178E0E-6376-384C-994E-8DA2DF0D37F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1204" name="Rectangle 3"/>
          <p:cNvSpPr>
            <a:spLocks/>
          </p:cNvSpPr>
          <p:nvPr/>
        </p:nvSpPr>
        <p:spPr bwMode="auto">
          <a:xfrm>
            <a:off x="381000" y="4978400"/>
            <a:ext cx="23622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ct val="120000"/>
              </a:lnSpc>
            </a:pPr>
            <a:r>
              <a:rPr lang="en-US" altLang="ja-JP" sz="3200" i="1" dirty="0" smtClean="0">
                <a:solidFill>
                  <a:srgbClr val="808184"/>
                </a:solidFill>
                <a:cs typeface="Open Sans Light" charset="0"/>
                <a:sym typeface="Open Sans Light Italic" charset="0"/>
              </a:rPr>
              <a:t>“The same thing we do every night… Try to take over the world!”</a:t>
            </a:r>
            <a:endParaRPr lang="en-US" sz="3200" i="1" dirty="0">
              <a:solidFill>
                <a:srgbClr val="808184"/>
              </a:solidFill>
              <a:cs typeface="Open Sans Light" charset="0"/>
              <a:sym typeface="Open Sans Light Italic" charset="0"/>
            </a:endParaRPr>
          </a:p>
        </p:txBody>
      </p:sp>
      <p:pic>
        <p:nvPicPr>
          <p:cNvPr id="2" name="Picture 1" descr="pinky_and_the_brain_by_lonewolf16-d4z5rp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0" y="5181600"/>
            <a:ext cx="4953000" cy="38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891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F44"/>
                </a:solidFill>
              </a:rPr>
              <a:t>expectations</a:t>
            </a:r>
            <a:endParaRPr lang="en-US" dirty="0" smtClean="0">
              <a:solidFill>
                <a:srgbClr val="007F44"/>
              </a:solidFill>
            </a:endParaRPr>
          </a:p>
        </p:txBody>
      </p:sp>
      <p:sp>
        <p:nvSpPr>
          <p:cNvPr id="15361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/>
              <a:buChar char="•"/>
            </a:pPr>
            <a:r>
              <a:rPr lang="en-GB" dirty="0" smtClean="0"/>
              <a:t>Spark your interest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178E0E-6376-384C-994E-8DA2DF0D37F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1204" name="Rectangle 3"/>
          <p:cNvSpPr>
            <a:spLocks/>
          </p:cNvSpPr>
          <p:nvPr/>
        </p:nvSpPr>
        <p:spPr bwMode="auto">
          <a:xfrm>
            <a:off x="381000" y="4978400"/>
            <a:ext cx="23622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ct val="120000"/>
              </a:lnSpc>
            </a:pPr>
            <a:r>
              <a:rPr lang="en-US" altLang="ja-JP" sz="3200" i="1" dirty="0" smtClean="0">
                <a:solidFill>
                  <a:srgbClr val="808184"/>
                </a:solidFill>
                <a:cs typeface="Open Sans Light" charset="0"/>
                <a:sym typeface="Open Sans Light Italic" charset="0"/>
              </a:rPr>
              <a:t>“Keep it simple, stupid.</a:t>
            </a:r>
            <a:r>
              <a:rPr lang="en-US" altLang="ja-JP" sz="3200" i="1" dirty="0">
                <a:solidFill>
                  <a:srgbClr val="808184"/>
                </a:solidFill>
                <a:cs typeface="Open Sans Light" charset="0"/>
                <a:sym typeface="Open Sans Light Italic" charset="0"/>
              </a:rPr>
              <a:t>”</a:t>
            </a:r>
            <a:endParaRPr lang="en-US" sz="3200" i="1" dirty="0">
              <a:solidFill>
                <a:srgbClr val="808184"/>
              </a:solidFill>
              <a:cs typeface="Open Sans Light" charset="0"/>
              <a:sym typeface="Open Sans Light Italic" charset="0"/>
            </a:endParaRPr>
          </a:p>
        </p:txBody>
      </p:sp>
      <p:pic>
        <p:nvPicPr>
          <p:cNvPr id="2" name="Picture 1" descr="superman-minio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00" y="4953000"/>
            <a:ext cx="37846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610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7F44"/>
                </a:solidFill>
              </a:rPr>
              <a:t>Some Rules</a:t>
            </a:r>
            <a:endParaRPr lang="en-US" dirty="0" smtClean="0">
              <a:solidFill>
                <a:srgbClr val="007F44"/>
              </a:solidFill>
            </a:endParaRPr>
          </a:p>
        </p:txBody>
      </p:sp>
      <p:sp>
        <p:nvSpPr>
          <p:cNvPr id="15361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/>
              <a:buChar char="•"/>
            </a:pPr>
            <a:r>
              <a:rPr lang="en-GB" dirty="0" smtClean="0"/>
              <a:t>When in doubt, ask questions</a:t>
            </a:r>
          </a:p>
          <a:p>
            <a:pPr marL="457200" indent="-457200" algn="just">
              <a:buFont typeface="Arial"/>
              <a:buChar char="•"/>
            </a:pPr>
            <a:r>
              <a:rPr lang="en-GB" dirty="0" smtClean="0"/>
              <a:t>There are no wrong answers</a:t>
            </a:r>
            <a:endParaRPr lang="en-GB" dirty="0" smtClean="0"/>
          </a:p>
          <a:p>
            <a:pPr marL="457200" indent="-457200" algn="just">
              <a:buFont typeface="Arial"/>
              <a:buChar char="•"/>
            </a:pPr>
            <a:r>
              <a:rPr lang="en-GB" dirty="0" smtClean="0"/>
              <a:t>Google (sometimes) is your friend</a:t>
            </a:r>
          </a:p>
          <a:p>
            <a:pPr marL="457200" indent="-457200" algn="just">
              <a:buFont typeface="Arial"/>
              <a:buChar char="•"/>
            </a:pPr>
            <a:r>
              <a:rPr lang="en-GB" dirty="0" smtClean="0"/>
              <a:t>Share knowledge</a:t>
            </a:r>
          </a:p>
          <a:p>
            <a:pPr marL="457200" indent="-457200" algn="just">
              <a:buFont typeface="Arial"/>
              <a:buChar char="•"/>
            </a:pPr>
            <a:r>
              <a:rPr lang="en-GB" dirty="0" smtClean="0"/>
              <a:t>Pairing</a:t>
            </a:r>
          </a:p>
          <a:p>
            <a:pPr marL="457200" indent="-457200" algn="just">
              <a:buFont typeface="Arial"/>
              <a:buChar char="•"/>
            </a:pPr>
            <a:r>
              <a:rPr lang="en-GB" dirty="0" smtClean="0"/>
              <a:t>Say “no” to Facebook, Twitter and emails during class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178E0E-6376-384C-994E-8DA2DF0D37F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1204" name="Rectangle 3"/>
          <p:cNvSpPr>
            <a:spLocks/>
          </p:cNvSpPr>
          <p:nvPr/>
        </p:nvSpPr>
        <p:spPr bwMode="auto">
          <a:xfrm>
            <a:off x="381000" y="4978400"/>
            <a:ext cx="23622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ct val="120000"/>
              </a:lnSpc>
            </a:pPr>
            <a:r>
              <a:rPr lang="en-US" altLang="ja-JP" sz="3200" i="1" dirty="0" smtClean="0">
                <a:solidFill>
                  <a:srgbClr val="808184"/>
                </a:solidFill>
                <a:cs typeface="Open Sans Light" charset="0"/>
                <a:sym typeface="Open Sans Light Italic" charset="0"/>
              </a:rPr>
              <a:t>“Ther</a:t>
            </a:r>
            <a:r>
              <a:rPr lang="en-US" altLang="ja-JP" sz="3200" i="1" dirty="0" smtClean="0">
                <a:solidFill>
                  <a:srgbClr val="808184"/>
                </a:solidFill>
                <a:cs typeface="Open Sans Light" charset="0"/>
                <a:sym typeface="Open Sans Light Italic" charset="0"/>
              </a:rPr>
              <a:t>e are no stupid questions</a:t>
            </a:r>
            <a:r>
              <a:rPr lang="en-US" altLang="ja-JP" sz="3200" i="1" dirty="0" smtClean="0">
                <a:solidFill>
                  <a:srgbClr val="808184"/>
                </a:solidFill>
                <a:cs typeface="Open Sans Light" charset="0"/>
                <a:sym typeface="Open Sans Light Italic" charset="0"/>
              </a:rPr>
              <a:t>.</a:t>
            </a:r>
            <a:r>
              <a:rPr lang="en-US" altLang="ja-JP" sz="3200" i="1" dirty="0">
                <a:solidFill>
                  <a:srgbClr val="808184"/>
                </a:solidFill>
                <a:cs typeface="Open Sans Light" charset="0"/>
                <a:sym typeface="Open Sans Light Italic" charset="0"/>
              </a:rPr>
              <a:t>”</a:t>
            </a:r>
            <a:endParaRPr lang="en-US" sz="3200" i="1" dirty="0">
              <a:solidFill>
                <a:srgbClr val="808184"/>
              </a:solidFill>
              <a:cs typeface="Open Sans Light" charset="0"/>
              <a:sym typeface="Open Sans Light Italic" charset="0"/>
            </a:endParaRPr>
          </a:p>
        </p:txBody>
      </p:sp>
      <p:pic>
        <p:nvPicPr>
          <p:cNvPr id="3" name="Picture 2" descr="gru-icon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4876800"/>
            <a:ext cx="40894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938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 - Brown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W - Green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W - Blue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W - Orange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W - Pin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10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1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1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5.xml><?xml version="1.0" encoding="utf-8"?>
<a:themeOverride xmlns:a="http://schemas.openxmlformats.org/drawingml/2006/main">
  <a:clrScheme name="ThoughtWorks Final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6.xml><?xml version="1.0" encoding="utf-8"?>
<a:themeOverride xmlns:a="http://schemas.openxmlformats.org/drawingml/2006/main">
  <a:clrScheme name="ThoughtWorks Final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7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8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9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11519</TotalTime>
  <Pages>0</Pages>
  <Words>149</Words>
  <Characters>0</Characters>
  <Application>Microsoft Macintosh PowerPoint</Application>
  <PresentationFormat>Custom</PresentationFormat>
  <Lines>0</Lines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TW - Brown</vt:lpstr>
      <vt:lpstr>TW - Green</vt:lpstr>
      <vt:lpstr>TW - Blue</vt:lpstr>
      <vt:lpstr>TW - Orange</vt:lpstr>
      <vt:lpstr>TW - Pink</vt:lpstr>
      <vt:lpstr>PowerPoint Presentation</vt:lpstr>
      <vt:lpstr>Who are we?</vt:lpstr>
      <vt:lpstr>Why are we here?</vt:lpstr>
      <vt:lpstr>What will we be doing?</vt:lpstr>
      <vt:lpstr>expectations</vt:lpstr>
      <vt:lpstr>Some Rules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subject/>
  <dc:creator/>
  <cp:keywords/>
  <dc:description/>
  <cp:lastModifiedBy>Wole</cp:lastModifiedBy>
  <cp:revision>298</cp:revision>
  <cp:lastPrinted>2014-07-20T18:57:53Z</cp:lastPrinted>
  <dcterms:modified xsi:type="dcterms:W3CDTF">2015-04-07T05:00:30Z</dcterms:modified>
</cp:coreProperties>
</file>