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5" r:id="rId12"/>
    <p:sldId id="264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9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79BC-C5A4-43A2-9CD9-5393199707F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BCC-11C4-4E58-B3D6-F1F70E95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7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79BC-C5A4-43A2-9CD9-5393199707F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BCC-11C4-4E58-B3D6-F1F70E95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4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79BC-C5A4-43A2-9CD9-5393199707F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BCC-11C4-4E58-B3D6-F1F70E95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05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79BC-C5A4-43A2-9CD9-5393199707F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BCC-11C4-4E58-B3D6-F1F70E95E2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3015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79BC-C5A4-43A2-9CD9-5393199707F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BCC-11C4-4E58-B3D6-F1F70E95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87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79BC-C5A4-43A2-9CD9-5393199707F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BCC-11C4-4E58-B3D6-F1F70E95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884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79BC-C5A4-43A2-9CD9-5393199707F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BCC-11C4-4E58-B3D6-F1F70E95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29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79BC-C5A4-43A2-9CD9-5393199707F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BCC-11C4-4E58-B3D6-F1F70E95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10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79BC-C5A4-43A2-9CD9-5393199707F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BCC-11C4-4E58-B3D6-F1F70E95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7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79BC-C5A4-43A2-9CD9-5393199707F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BCC-11C4-4E58-B3D6-F1F70E95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3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79BC-C5A4-43A2-9CD9-5393199707F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BCC-11C4-4E58-B3D6-F1F70E95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7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79BC-C5A4-43A2-9CD9-5393199707F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BCC-11C4-4E58-B3D6-F1F70E95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24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79BC-C5A4-43A2-9CD9-5393199707F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BCC-11C4-4E58-B3D6-F1F70E95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87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79BC-C5A4-43A2-9CD9-5393199707F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BCC-11C4-4E58-B3D6-F1F70E95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6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79BC-C5A4-43A2-9CD9-5393199707F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BCC-11C4-4E58-B3D6-F1F70E95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8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79BC-C5A4-43A2-9CD9-5393199707F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BCC-11C4-4E58-B3D6-F1F70E95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6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479BC-C5A4-43A2-9CD9-5393199707F5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4BCC-11C4-4E58-B3D6-F1F70E95E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7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06479BC-C5A4-43A2-9CD9-5393199707F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44BCC-11C4-4E58-B3D6-F1F70E95E294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F3E3BF-E640-493C-989D-1C6D94D8A0DA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629" y="405930"/>
            <a:ext cx="1703876" cy="126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616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BFD7-2093-408D-9553-114F1EF405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Adidas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E3797-62BC-4735-96DF-8775CBB38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882090" cy="112465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dirty="0"/>
              <a:t>Problem Statement, Insights and Recommendations</a:t>
            </a:r>
          </a:p>
          <a:p>
            <a:pPr algn="ctr"/>
            <a:r>
              <a:rPr lang="en-US" b="1" dirty="0"/>
              <a:t>Prepared By </a:t>
            </a:r>
          </a:p>
          <a:p>
            <a:pPr algn="ctr"/>
            <a:r>
              <a:rPr lang="en-US" b="1" dirty="0"/>
              <a:t>Oyekan Oluwole</a:t>
            </a:r>
          </a:p>
        </p:txBody>
      </p:sp>
    </p:spTree>
    <p:extLst>
      <p:ext uri="{BB962C8B-B14F-4D97-AF65-F5344CB8AC3E}">
        <p14:creationId xmlns:p14="http://schemas.microsoft.com/office/powerpoint/2010/main" val="181739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319C-7638-4514-8264-C20C19AA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-apple-system"/>
              </a:rPr>
              <a:t>Data Storytelling: Business Insights Overview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0402-6CBD-4DD3-971C-09322E811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464260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Performance Metrics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Sales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business achieved an impressive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$900M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total sales, reflecting robust market presence and strong customer demand.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Profit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noteworthy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$332M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operating profit was realized, indicating a healthy profitability framework.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 Volume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With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2M units sold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the business demonstrates significant product demand.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Per Unit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The average price per unit stands at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$45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signifying competitive pricing in the market.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Operating Margin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An outstanding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42% operating margin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highlights the efficiency of cost management and revenue generation strategies.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8FB6D-F201-4E5A-A231-77299B260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84" y="5940235"/>
            <a:ext cx="6340831" cy="57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9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3E26B-7634-4D95-9260-7D3BCD53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46168"/>
            <a:ext cx="9684093" cy="4702232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 Performing Retailer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West Gear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leads as the top retailer, generating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$242,964,333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total sales.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retailer's dominance could be attributed to effective marketing, customer loyalty, 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superior product assortment.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Highest Grossing Product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Men’s Street Footwear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takes the spotlight as the highest-grossing product, contributing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$208,626,244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total sales.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category's strong performance signals a trend in consumer preferences for stylish and functional men’s footwear.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73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ABA23F-A77F-450C-8344-D82A2E59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 STORY THEMES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C5A13-2634-4ED1-9823-75A0C4916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937" y="1787237"/>
            <a:ext cx="9744797" cy="4760421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Profitability and Efficiency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42% operating margin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significant operating profit reflect strong cost-control measures and strategic pricing.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financial health provides opportunities for reinvestment in growth areas.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Retailer and Product Insights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West Gear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Men’s Street Footwear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are standout performers, signaling key areas to scale or replicate success.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Focused marketing and inventory optimization for these segments can yield further gains.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Seasonality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sales surge in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July and August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offers an opportunity to strengthen summer campaigns and inventory planning.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500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0BDC-AC9B-43F9-AED4-EC8BE89E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191A7-705C-4693-A6C2-637C83587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45672"/>
            <a:ext cx="9312535" cy="4502727"/>
          </a:xfrm>
        </p:spPr>
        <p:txBody>
          <a:bodyPr>
            <a:normAutofit fontScale="77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Expand High-Performing Product Lines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 in product innovation and marketing for 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Men’s Street Footwear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capitalize on its market appeal.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Explore complementary products to cross-sell within the footwear category.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Strengthen Partnership with West Gear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 collaborations with 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West Gear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leveraging their success to pilot new launches and exclusive collections.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their sales insights to refine retailer strategies for other partners.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Leverage Seasonality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 targeted promotions and inventory strategies for 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July and August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maximize seasonal sales spikes.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 launching campaigns earlier to capture pre-season interest.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 Price-Performance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$45 price per unit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ensure products maintain competitive pricing without compromising the operating margin.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Assess the feasibility of premium pricing for high-demand categories like </a:t>
            </a:r>
            <a:r>
              <a:rPr lang="en-US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Men’s Street Footwear</a:t>
            </a: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9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2F06-5D59-44D3-92D1-1E4C66DA2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287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C1E6-CB1B-403B-8DBD-3059D425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C9C11-0709-41C6-8135-26F70B48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Overview/Objectives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Chart Requirements</a:t>
            </a:r>
          </a:p>
          <a:p>
            <a:r>
              <a:rPr lang="en-US" dirty="0"/>
              <a:t>Key Findings</a:t>
            </a:r>
          </a:p>
          <a:p>
            <a:r>
              <a:rPr lang="en-US" dirty="0"/>
              <a:t>Insights and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51385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D98B-0B56-49AE-A53D-9B24AD21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B9564-72C5-4FF3-939F-5062BAF6F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53248"/>
            <a:ext cx="9894426" cy="43951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Through this PowerBI-driven analysis, Adidas aims to empower its decision makers with the data driven  insights, fostering strategic growth and competitiveness in the dynamic sports and athletic industry.</a:t>
            </a:r>
          </a:p>
          <a:p>
            <a:r>
              <a:rPr lang="en-US" dirty="0"/>
              <a:t>Enhanced understanding of sales dynamics and performance driven.</a:t>
            </a:r>
          </a:p>
          <a:p>
            <a:r>
              <a:rPr lang="en-US" dirty="0"/>
              <a:t>Identification of geographical areas with high and low potential sales.</a:t>
            </a:r>
          </a:p>
          <a:p>
            <a:r>
              <a:rPr lang="en-US" dirty="0"/>
              <a:t>Insights into product performance, aiding in inventory and marketing decisions</a:t>
            </a:r>
          </a:p>
          <a:p>
            <a:r>
              <a:rPr lang="en-US" dirty="0"/>
              <a:t>Informed pricing and margin strategies for improved profitability.</a:t>
            </a:r>
          </a:p>
          <a:p>
            <a:r>
              <a:rPr lang="en-US" dirty="0"/>
              <a:t>Actionable recommendations for optimizing sales and profit across various dimensions.</a:t>
            </a:r>
          </a:p>
        </p:txBody>
      </p:sp>
    </p:spTree>
    <p:extLst>
      <p:ext uri="{BB962C8B-B14F-4D97-AF65-F5344CB8AC3E}">
        <p14:creationId xmlns:p14="http://schemas.microsoft.com/office/powerpoint/2010/main" val="378165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ACD0-1191-4D1C-9AD1-EB2425DB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7566"/>
          </a:xfrm>
        </p:spPr>
        <p:txBody>
          <a:bodyPr/>
          <a:lstStyle/>
          <a:p>
            <a:pPr algn="ctr"/>
            <a:r>
              <a:rPr lang="en-US" b="1" dirty="0"/>
              <a:t>Problem Statement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5EC85-0369-4045-9463-1747A92FD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30284"/>
            <a:ext cx="8946541" cy="52702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Key Performance Indicators(KPIs)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Total Sales Analysis</a:t>
            </a:r>
          </a:p>
          <a:p>
            <a:pPr marL="0" indent="0">
              <a:buNone/>
            </a:pPr>
            <a:r>
              <a:rPr lang="en-US" dirty="0"/>
              <a:t>-Understand the overall sales performance of Adidas over time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Profitability Analysis</a:t>
            </a:r>
          </a:p>
          <a:p>
            <a:pPr marL="0" indent="0">
              <a:buNone/>
            </a:pPr>
            <a:r>
              <a:rPr lang="en-US" dirty="0"/>
              <a:t>-Evaluate the total profit generated by Adidas across different dimensions.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Sales Volume Analysis</a:t>
            </a:r>
          </a:p>
          <a:p>
            <a:pPr marL="0" indent="0">
              <a:buNone/>
            </a:pPr>
            <a:r>
              <a:rPr lang="en-US" dirty="0"/>
              <a:t>-Examine the total units sold to gain insights into product demands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Pricing Strategy</a:t>
            </a:r>
          </a:p>
          <a:p>
            <a:pPr marL="0" indent="0">
              <a:buNone/>
            </a:pPr>
            <a:r>
              <a:rPr lang="en-US" dirty="0"/>
              <a:t>-Determine the average price per unit to access the pricing strategy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Margin Analysis</a:t>
            </a:r>
          </a:p>
          <a:p>
            <a:pPr marL="0" indent="0">
              <a:buNone/>
            </a:pPr>
            <a:r>
              <a:rPr lang="en-US" dirty="0"/>
              <a:t>-Evaluate the average margin to understand the overall profitability of sales.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159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373F-EF08-4D22-9C89-C9822479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Charts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86EB-B0AF-42D0-B495-7713DB7F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205" y="1953491"/>
            <a:ext cx="8946541" cy="4718857"/>
          </a:xfrm>
        </p:spPr>
        <p:txBody>
          <a:bodyPr/>
          <a:lstStyle/>
          <a:p>
            <a:r>
              <a:rPr lang="en-US" b="1" dirty="0"/>
              <a:t>Total Sales By Month(Area Chart)-</a:t>
            </a:r>
            <a:r>
              <a:rPr lang="en-US" dirty="0"/>
              <a:t>Visualize the monthly distribution of total sales to identify peak periods.</a:t>
            </a:r>
          </a:p>
          <a:p>
            <a:r>
              <a:rPr lang="en-US" b="1" dirty="0"/>
              <a:t>Total Sales By State(Filled Map)-</a:t>
            </a:r>
            <a:r>
              <a:rPr lang="en-US" dirty="0"/>
              <a:t>Geographically represent total sales across different states using a filled map.</a:t>
            </a:r>
          </a:p>
          <a:p>
            <a:r>
              <a:rPr lang="en-US" b="1" dirty="0"/>
              <a:t>Total Sales By Region(Donut Chart)</a:t>
            </a:r>
            <a:r>
              <a:rPr lang="en-US" dirty="0"/>
              <a:t>-Use a donut chart to represent  the contribution of different regions to total sales.</a:t>
            </a:r>
          </a:p>
          <a:p>
            <a:r>
              <a:rPr lang="en-US" b="1" dirty="0"/>
              <a:t>Total Sales By Product(Bar Chart)- </a:t>
            </a:r>
            <a:r>
              <a:rPr lang="en-US" dirty="0"/>
              <a:t>Analyze the sales distribution among various Adidas products using a bar chart.</a:t>
            </a:r>
          </a:p>
          <a:p>
            <a:r>
              <a:rPr lang="en-US" b="1" dirty="0"/>
              <a:t>Total Sales By Retailer(Bar Chart)-</a:t>
            </a:r>
            <a:r>
              <a:rPr lang="en-US" dirty="0"/>
              <a:t>visualize the contribution of different retailers to total sales using a bar chart</a:t>
            </a:r>
          </a:p>
        </p:txBody>
      </p:sp>
    </p:spTree>
    <p:extLst>
      <p:ext uri="{BB962C8B-B14F-4D97-AF65-F5344CB8AC3E}">
        <p14:creationId xmlns:p14="http://schemas.microsoft.com/office/powerpoint/2010/main" val="140290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FBB98-F4A4-423A-BF04-5413AC2EB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F7F27-60AE-4B43-BBD5-E6EB71B6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29046"/>
            <a:ext cx="8946541" cy="4854633"/>
          </a:xfrm>
        </p:spPr>
        <p:txBody>
          <a:bodyPr/>
          <a:lstStyle/>
          <a:p>
            <a:r>
              <a:rPr lang="en-US" b="1" dirty="0"/>
              <a:t>Total Sales-$900M</a:t>
            </a:r>
          </a:p>
          <a:p>
            <a:r>
              <a:rPr lang="en-US" b="1" dirty="0"/>
              <a:t>Operating Profit-$332M</a:t>
            </a:r>
          </a:p>
          <a:p>
            <a:r>
              <a:rPr lang="en-US" b="1" dirty="0"/>
              <a:t>Sales Volume-$2M</a:t>
            </a:r>
          </a:p>
          <a:p>
            <a:r>
              <a:rPr lang="en-US" b="1" dirty="0"/>
              <a:t>Price Per Unit-$45</a:t>
            </a:r>
          </a:p>
          <a:p>
            <a:r>
              <a:rPr lang="en-US" b="1" dirty="0"/>
              <a:t>Operating Margin-42%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Contribution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bar chart depicting product category contributions, with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Men’s Street Footwear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dominating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Retailer Breakdown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bar chart ranking retailer performance, with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West Gear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leading the chart.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Trend Analysis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 Area chart showing monthly sales, highlighting July and August peaks.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091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E85FCB-46FD-4332-92E5-0A87DACB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Performing Retailer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407A50-D9F6-411D-9B10-4970A1F4B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3129280"/>
            <a:ext cx="4463935" cy="2895599"/>
          </a:xfrm>
        </p:spPr>
        <p:txBody>
          <a:bodyPr/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West Gear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leads as the top retailer, generating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$242,964,333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total sales.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B3DFBD9-755A-435D-B580-A935B4C90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838" y="2103122"/>
            <a:ext cx="5428209" cy="404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81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2035-E140-4CC4-80BB-25E5E726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Total Sales By Product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484AC6-DF9B-4E85-9411-ECFBB1C9E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75" y="2212521"/>
            <a:ext cx="5712895" cy="372276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F309A-1D36-4813-ACF7-F82E14AD9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5513" y="3129280"/>
            <a:ext cx="4090503" cy="2895599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Highest Grossing Product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Men’s Street Footwear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takes the spotlight as the highest-grossing product, contributing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$208,626,244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total sales.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2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B8924A2-7759-47B4-968A-29A994C7E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Total Sales By Month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F3A22D7-CEC9-45C2-9EC4-7D7C273F9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Peak Periods are July and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Augiust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FE79993-E0C4-4782-BD1B-4ADADDE0C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1886989"/>
            <a:ext cx="7173884" cy="3807229"/>
          </a:xfrm>
        </p:spPr>
      </p:pic>
    </p:spTree>
    <p:extLst>
      <p:ext uri="{BB962C8B-B14F-4D97-AF65-F5344CB8AC3E}">
        <p14:creationId xmlns:p14="http://schemas.microsoft.com/office/powerpoint/2010/main" val="2149966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2503</TotalTime>
  <Words>833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-apple-system</vt:lpstr>
      <vt:lpstr>Arial</vt:lpstr>
      <vt:lpstr>Calibri</vt:lpstr>
      <vt:lpstr>Century Gothic</vt:lpstr>
      <vt:lpstr>Courier New</vt:lpstr>
      <vt:lpstr>Symbol</vt:lpstr>
      <vt:lpstr>Times New Roman</vt:lpstr>
      <vt:lpstr>Wingdings</vt:lpstr>
      <vt:lpstr>Wingdings 3</vt:lpstr>
      <vt:lpstr>Ion</vt:lpstr>
      <vt:lpstr>Adidas Sales Analysis</vt:lpstr>
      <vt:lpstr>TABLE OF CONTENTS</vt:lpstr>
      <vt:lpstr>PROJECT OVERVIEW</vt:lpstr>
      <vt:lpstr>Problem Statement </vt:lpstr>
      <vt:lpstr>Charts Requirement</vt:lpstr>
      <vt:lpstr>KEY FINDINGS</vt:lpstr>
      <vt:lpstr>Top Performing Retailer</vt:lpstr>
      <vt:lpstr>Total Sales By Product</vt:lpstr>
      <vt:lpstr>Total Sales By Month</vt:lpstr>
      <vt:lpstr>Data Storytelling: Business Insights Overview</vt:lpstr>
      <vt:lpstr>PowerPoint Presentation</vt:lpstr>
      <vt:lpstr>DATA STORY THEMES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 Sales Analysis</dc:title>
  <dc:creator>wolexyg@outlook.com</dc:creator>
  <cp:lastModifiedBy>wolexyg@outlook.com</cp:lastModifiedBy>
  <cp:revision>18</cp:revision>
  <dcterms:created xsi:type="dcterms:W3CDTF">2024-11-18T23:47:14Z</dcterms:created>
  <dcterms:modified xsi:type="dcterms:W3CDTF">2024-11-20T17:31:04Z</dcterms:modified>
</cp:coreProperties>
</file>