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0B8A-D546-414C-A176-27FB1B8FC90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91DA-4387-4964-B912-B70E60F6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1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0B8A-D546-414C-A176-27FB1B8FC90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91DA-4387-4964-B912-B70E60F6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0B8A-D546-414C-A176-27FB1B8FC90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91DA-4387-4964-B912-B70E60F6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1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0B8A-D546-414C-A176-27FB1B8FC90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91DA-4387-4964-B912-B70E60F6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2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0B8A-D546-414C-A176-27FB1B8FC90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91DA-4387-4964-B912-B70E60F6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9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0B8A-D546-414C-A176-27FB1B8FC90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91DA-4387-4964-B912-B70E60F6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0B8A-D546-414C-A176-27FB1B8FC90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91DA-4387-4964-B912-B70E60F6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2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0B8A-D546-414C-A176-27FB1B8FC90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91DA-4387-4964-B912-B70E60F6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7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0B8A-D546-414C-A176-27FB1B8FC90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91DA-4387-4964-B912-B70E60F6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0B8A-D546-414C-A176-27FB1B8FC90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91DA-4387-4964-B912-B70E60F6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1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0B8A-D546-414C-A176-27FB1B8FC90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91DA-4387-4964-B912-B70E60F6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0B8A-D546-414C-A176-27FB1B8FC90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A91DA-4387-4964-B912-B70E60F6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504" t="11345" r="23012" b="10574"/>
          <a:stretch/>
        </p:blipFill>
        <p:spPr>
          <a:xfrm>
            <a:off x="3350383" y="851769"/>
            <a:ext cx="4532279" cy="402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3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66" t="14426" r="4046" b="26156"/>
          <a:stretch/>
        </p:blipFill>
        <p:spPr>
          <a:xfrm>
            <a:off x="212942" y="814191"/>
            <a:ext cx="11461315" cy="434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8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175" t="41652" r="13385" b="30437"/>
          <a:stretch/>
        </p:blipFill>
        <p:spPr>
          <a:xfrm>
            <a:off x="4910203" y="1803748"/>
            <a:ext cx="1878903" cy="20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8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Xelow-Gc</dc:creator>
  <cp:lastModifiedBy>Xelow-Gc</cp:lastModifiedBy>
  <cp:revision>2</cp:revision>
  <dcterms:created xsi:type="dcterms:W3CDTF">2020-10-31T18:04:13Z</dcterms:created>
  <dcterms:modified xsi:type="dcterms:W3CDTF">2020-10-31T18:12:45Z</dcterms:modified>
</cp:coreProperties>
</file>