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A1B2-04A2-2F95-9F79-94182848C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BC383-4EE0-E79C-13D1-864B41446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BCF0E-8E29-D0D9-9B14-F603B100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1F1-6DEE-413F-88AF-9B52C65978A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071E6-C7E4-5935-788B-39756C27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F3022-C21B-B201-CD7D-5E5900F1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C3DD-70F4-45B8-925F-95E76AE8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4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EFA9-0A5D-6A61-7F0F-0A6C3D19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A3BFB-E81A-3EEC-189C-5D660D82C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DF97B-5622-ECCC-34F8-7E89DA1F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1F1-6DEE-413F-88AF-9B52C65978A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74F60-EDF0-081C-11DE-CA8C18F0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C6F93-2282-25E2-A9EB-2077719C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C3DD-70F4-45B8-925F-95E76AE8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EACD3-1E2F-D4C4-1582-FA41DCA83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7C850-47F7-145E-48F8-2D862C709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6DEAF-626A-8C0B-D1D3-DF66F4D5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1F1-6DEE-413F-88AF-9B52C65978A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3E3CA-9757-C6AA-C1B6-F5E47CF3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3E194-CEDD-318C-FE1B-B7EA9046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C3DD-70F4-45B8-925F-95E76AE8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EFC8-D6F3-628C-8187-8FF69BFA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FE54-CBA4-7F9C-9340-AC4FEA63B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DF19-901B-CF2C-E898-A9638304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1F1-6DEE-413F-88AF-9B52C65978A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BFBD-E24B-2B09-E0A5-A8C24757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DD956-FEBA-6810-9342-CE947312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C3DD-70F4-45B8-925F-95E76AE8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2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514C-CC02-AE16-E701-9ADCA2E8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ABC94-50D9-D6F5-FB51-3544A42F2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30745-B3E8-7B0E-240E-1A93FCF2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1F1-6DEE-413F-88AF-9B52C65978A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1525D-76EE-186D-4DCD-B1F4CCDA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A6442-59DC-C3A4-46E1-7D327853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C3DD-70F4-45B8-925F-95E76AE8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4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FEB2-5622-5EC2-8107-DE66AD6F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D02F-173F-ABF5-1DE8-4AC24C9DF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2A1E1-1C5D-6482-759B-2CEC3B6BF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7301-D3FD-B75F-D1C6-6CF58D53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1F1-6DEE-413F-88AF-9B52C65978A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86299-12F4-0ECD-1770-CACFA2ED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CE8DB-2340-6F09-CD77-84BEC516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C3DD-70F4-45B8-925F-95E76AE8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3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1ECB-6F43-10F5-F436-9A05C3BE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1D3EB-73EA-0033-FF09-F66BE7E03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921FD-AE62-28AB-8957-AEC881AFA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77E28-B0E2-F364-5DF3-E9EE68EB9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E4356-5C47-093B-DF8E-87952BFE3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3F2EC-D139-0910-4748-8F59150E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1F1-6DEE-413F-88AF-9B52C65978A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10953-839C-DA78-7824-30F28DC4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58579-CA6A-7E6A-2513-E0412473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C3DD-70F4-45B8-925F-95E76AE8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2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7FF3-8DCE-CEB5-4727-D57FF0DF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2A7BA-BD91-F66A-FE5C-772DA639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1F1-6DEE-413F-88AF-9B52C65978A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D8E48-BC25-CE38-40AE-51FDD7C0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BBFE7-E0BA-D5D3-F835-A008D84A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C3DD-70F4-45B8-925F-95E76AE8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8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7D1C6-B6E7-F709-1257-03310FBC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1F1-6DEE-413F-88AF-9B52C65978A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0EF5E-28D0-F962-6D2F-C15D03DB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06132-DCCE-7100-C56E-7F79D911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C3DD-70F4-45B8-925F-95E76AE8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2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05BD-8F5B-5FDC-C342-129C8996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DB3C-FA08-1D9E-E6BC-43C70C58D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6B053-C496-72E8-27A4-2CF3FF838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47879-B7F6-5CD3-8C1E-C9CFF032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1F1-6DEE-413F-88AF-9B52C65978A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9F5DC-CEA5-757B-B3A7-A3EBE559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53FD2-192F-927D-E82F-08F00D91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C3DD-70F4-45B8-925F-95E76AE8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6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5CAC-3825-A896-AF9E-E0396139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731F3-F23E-E4A5-F26A-6EFEF3B5F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5B578-DC07-D1D4-2F7C-8CD109086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ED314-5731-5F32-40F6-3B89DA8D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1F1-6DEE-413F-88AF-9B52C65978A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4986C-D210-0ED5-396D-84C3AF19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19EB-19A6-249A-6816-2182EA48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C3DD-70F4-45B8-925F-95E76AE8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96A1B-EFFE-A02C-722B-C7628953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ECFBA-D2C6-C7C1-4ACD-161FBB7D4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5A40A-BBED-DAF1-F74F-A7A349B62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01F1-6DEE-413F-88AF-9B52C65978A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B8AD-DDCB-EC2B-9CC3-173AABB39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A629D-9BC9-B1BD-C3C4-0EF0C4E92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DC3DD-70F4-45B8-925F-95E76AE82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8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751D0B-CE1F-BA76-C22A-2BBB93FC9D39}"/>
              </a:ext>
            </a:extLst>
          </p:cNvPr>
          <p:cNvSpPr/>
          <p:nvPr/>
        </p:nvSpPr>
        <p:spPr>
          <a:xfrm>
            <a:off x="1510121" y="627977"/>
            <a:ext cx="3407959" cy="25971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9369E3-F9B0-D753-6FF6-C41870A0F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20" y="1274096"/>
            <a:ext cx="3407959" cy="2597121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3F84D9-86AA-0DEF-929F-7496B2414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9" y="745337"/>
            <a:ext cx="3116721" cy="23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5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5ECE1A-5D85-9540-A10F-FC38740BF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5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11819-A913-BEA8-B8EF-CA4A99902188}"/>
              </a:ext>
            </a:extLst>
          </p:cNvPr>
          <p:cNvSpPr/>
          <p:nvPr/>
        </p:nvSpPr>
        <p:spPr>
          <a:xfrm>
            <a:off x="747485" y="729343"/>
            <a:ext cx="6110515" cy="401955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13E509-3C8A-EBF8-8F7C-D261A879F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4" y="729343"/>
            <a:ext cx="6110515" cy="407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FD396179-841F-92E8-C1E1-35DA8B2CF8DD}"/>
              </a:ext>
            </a:extLst>
          </p:cNvPr>
          <p:cNvSpPr/>
          <p:nvPr/>
        </p:nvSpPr>
        <p:spPr>
          <a:xfrm>
            <a:off x="3323771" y="1873251"/>
            <a:ext cx="2365829" cy="1827892"/>
          </a:xfrm>
          <a:prstGeom prst="curvedRightArrow">
            <a:avLst>
              <a:gd name="adj1" fmla="val 13925"/>
              <a:gd name="adj2" fmla="val 36623"/>
              <a:gd name="adj3" fmla="val 2656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719842-0B81-364D-5827-330926A84871}"/>
              </a:ext>
            </a:extLst>
          </p:cNvPr>
          <p:cNvSpPr/>
          <p:nvPr/>
        </p:nvSpPr>
        <p:spPr>
          <a:xfrm>
            <a:off x="3875314" y="1781628"/>
            <a:ext cx="1988457" cy="7402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mic Sans MS" panose="030F0702030302020204" pitchFamily="66" charset="0"/>
              </a:rPr>
              <a:t>We design…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We promote…</a:t>
            </a:r>
          </a:p>
        </p:txBody>
      </p:sp>
    </p:spTree>
    <p:extLst>
      <p:ext uri="{BB962C8B-B14F-4D97-AF65-F5344CB8AC3E}">
        <p14:creationId xmlns:p14="http://schemas.microsoft.com/office/powerpoint/2010/main" val="334056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9767C6-B3D0-30D7-0826-4E0072B3A4B3}"/>
              </a:ext>
            </a:extLst>
          </p:cNvPr>
          <p:cNvSpPr/>
          <p:nvPr/>
        </p:nvSpPr>
        <p:spPr>
          <a:xfrm>
            <a:off x="502920" y="243840"/>
            <a:ext cx="9494520" cy="580644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C9A01B-C0F3-8D99-7F6D-5A3FAF0A9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51" y="243840"/>
            <a:ext cx="4348781" cy="58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5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xelowgc</dc:creator>
  <cp:lastModifiedBy>xelowgc</cp:lastModifiedBy>
  <cp:revision>1</cp:revision>
  <dcterms:created xsi:type="dcterms:W3CDTF">2024-08-30T01:48:55Z</dcterms:created>
  <dcterms:modified xsi:type="dcterms:W3CDTF">2024-08-30T03:16:31Z</dcterms:modified>
</cp:coreProperties>
</file>