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39B2-C248-44A7-8A95-F2031A14164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2C65-9303-4415-B5CF-2F6A9E6C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39B2-C248-44A7-8A95-F2031A14164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2C65-9303-4415-B5CF-2F6A9E6C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39B2-C248-44A7-8A95-F2031A14164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2C65-9303-4415-B5CF-2F6A9E6C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39B2-C248-44A7-8A95-F2031A14164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2C65-9303-4415-B5CF-2F6A9E6C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39B2-C248-44A7-8A95-F2031A14164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2C65-9303-4415-B5CF-2F6A9E6C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39B2-C248-44A7-8A95-F2031A14164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2C65-9303-4415-B5CF-2F6A9E6C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39B2-C248-44A7-8A95-F2031A14164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2C65-9303-4415-B5CF-2F6A9E6C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39B2-C248-44A7-8A95-F2031A14164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2C65-9303-4415-B5CF-2F6A9E6C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1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39B2-C248-44A7-8A95-F2031A14164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2C65-9303-4415-B5CF-2F6A9E6C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39B2-C248-44A7-8A95-F2031A14164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2C65-9303-4415-B5CF-2F6A9E6C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2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39B2-C248-44A7-8A95-F2031A14164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2C65-9303-4415-B5CF-2F6A9E6C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39B2-C248-44A7-8A95-F2031A14164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22C65-9303-4415-B5CF-2F6A9E6C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5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4953000" cy="838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Login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85800" y="1981200"/>
            <a:ext cx="4953000" cy="838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Login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247900" y="4038600"/>
            <a:ext cx="2247900" cy="762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82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GodFace</dc:creator>
  <cp:lastModifiedBy>GodFace</cp:lastModifiedBy>
  <cp:revision>3</cp:revision>
  <dcterms:created xsi:type="dcterms:W3CDTF">2015-08-25T09:24:14Z</dcterms:created>
  <dcterms:modified xsi:type="dcterms:W3CDTF">2015-08-26T04:21:42Z</dcterms:modified>
</cp:coreProperties>
</file>