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253C-743C-4FDF-8272-5392927AFEC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F973-82E1-4973-9F56-F9EC93D7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YOUR PROFILE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7294" y="4386943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YOUR EXAM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3243943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INSTRUCTIONS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56522" y="555171"/>
            <a:ext cx="3009900" cy="7402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EXAMINATION PAGE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3598506" y="2090057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YOUR 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615612" y="4343400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YOUR EXAM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598506" y="3200400"/>
            <a:ext cx="5579706" cy="9144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INSTRUCTIONS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-3598506" y="685800"/>
            <a:ext cx="1828800" cy="609600"/>
          </a:xfrm>
          <a:prstGeom prst="round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-1066800" y="152400"/>
            <a:ext cx="11506200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066800" y="304800"/>
            <a:ext cx="1150620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7" name="Picture 3" descr="C:\Users\GodFace\Pictures\imp icon\Document-Add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97" y="3352800"/>
            <a:ext cx="666750" cy="6667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odFace\Pictures\imp icon\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97" y="2212526"/>
            <a:ext cx="666750" cy="7565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odFace\Pictures\computer\blank_screen_on_computer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97" y="4470361"/>
            <a:ext cx="844550" cy="7874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GodFace\Pictures\imp icon\Document-Add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012" y="3303691"/>
            <a:ext cx="666750" cy="6667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GodFace\Pictures\imp icon\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012" y="2163417"/>
            <a:ext cx="666750" cy="7565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GodFace\Pictures\computer\blank_screen_on_computer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912" y="4421252"/>
            <a:ext cx="844550" cy="7874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7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GodFace</dc:creator>
  <cp:lastModifiedBy>GodFace</cp:lastModifiedBy>
  <cp:revision>8</cp:revision>
  <dcterms:created xsi:type="dcterms:W3CDTF">2015-08-23T10:00:15Z</dcterms:created>
  <dcterms:modified xsi:type="dcterms:W3CDTF">2015-08-23T12:39:28Z</dcterms:modified>
</cp:coreProperties>
</file>