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3" r:id="rId3"/>
    <p:sldId id="258" r:id="rId5"/>
    <p:sldId id="301" r:id="rId6"/>
    <p:sldId id="309" r:id="rId7"/>
    <p:sldId id="310" r:id="rId8"/>
    <p:sldId id="311" r:id="rId9"/>
    <p:sldId id="261" r:id="rId10"/>
    <p:sldId id="300" r:id="rId11"/>
    <p:sldId id="306" r:id="rId12"/>
    <p:sldId id="291" r:id="rId13"/>
    <p:sldId id="307" r:id="rId14"/>
    <p:sldId id="283" r:id="rId15"/>
    <p:sldId id="319" r:id="rId16"/>
    <p:sldId id="302" r:id="rId17"/>
  </p:sldIdLst>
  <p:sldSz cx="24384000" cy="13716000"/>
  <p:notesSz cx="6858000" cy="9144000"/>
  <p:custDataLst>
    <p:tags r:id="rId2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1068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SentyTEA ÂµÙ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-128686301-3337285.png" descr="shutterstock-128686301-3337285.png"/>
          <p:cNvPicPr>
            <a:picLocks noChangeAspect="1"/>
          </p:cNvPicPr>
          <p:nvPr/>
        </p:nvPicPr>
        <p:blipFill>
          <a:blip r:embed="rId2" cstate="print">
            <a:alphaModFix amt="69884"/>
          </a:blip>
          <a:srcRect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73197" y="13081000"/>
            <a:ext cx="42490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556502" y="-722076"/>
            <a:ext cx="27055670" cy="15004675"/>
            <a:chOff x="-1556502" y="-722076"/>
            <a:chExt cx="27055670" cy="15004675"/>
          </a:xfrm>
        </p:grpSpPr>
        <p:sp>
          <p:nvSpPr>
            <p:cNvPr id="3" name="任意多边形: 形状 2"/>
            <p:cNvSpPr/>
            <p:nvPr/>
          </p:nvSpPr>
          <p:spPr>
            <a:xfrm>
              <a:off x="-778251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0" y="-2267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-1556502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>
              <a:alpha val="96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73" name="简单的总结"/>
          <p:cNvSpPr txBox="1"/>
          <p:nvPr/>
        </p:nvSpPr>
        <p:spPr>
          <a:xfrm>
            <a:off x="9284154" y="7616464"/>
            <a:ext cx="5815696" cy="194925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TW" altLang="en-US" sz="12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  <a:sym typeface="SentyTEA 新蒂下午茶体" panose="03000600000000000000" pitchFamily="66" charset="-122"/>
              </a:rPr>
              <a:t>藥物排程</a:t>
            </a:r>
            <a:endParaRPr sz="12000" dirty="0">
              <a:latin typeface="SentyTEA 新蒂下午茶体" panose="03000600000000000000" pitchFamily="66" charset="-120"/>
              <a:ea typeface="SentyTEA 新蒂下午茶体" panose="03000600000000000000" pitchFamily="66" charset="-120"/>
              <a:sym typeface="SentyTEA 新蒂下午茶体" panose="03000600000000000000" pitchFamily="66" charset="-122"/>
            </a:endParaRPr>
          </a:p>
        </p:txBody>
      </p:sp>
      <p:sp>
        <p:nvSpPr>
          <p:cNvPr id="74" name="Annual Report Presentation…"/>
          <p:cNvSpPr txBox="1"/>
          <p:nvPr/>
        </p:nvSpPr>
        <p:spPr>
          <a:xfrm>
            <a:off x="5720678" y="9938678"/>
            <a:ext cx="12942647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利用卷</a:t>
            </a:r>
            <a:r>
              <a:rPr lang="zh-TW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積</a:t>
            </a:r>
            <a:r>
              <a:rPr lang="zh-CN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神</a:t>
            </a:r>
            <a:r>
              <a:rPr lang="zh-TW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經網路進</a:t>
            </a:r>
            <a:r>
              <a:rPr lang="zh-CN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行高</a:t>
            </a:r>
            <a:r>
              <a:rPr lang="zh-TW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維時間</a:t>
            </a:r>
            <a:r>
              <a:rPr lang="zh-CN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序列</a:t>
            </a:r>
            <a:r>
              <a:rPr lang="zh-TW" altLang="en-US" sz="60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預測</a:t>
            </a:r>
            <a:endParaRPr lang="en-US" altLang="zh-CN" sz="6000" dirty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  <p:sp>
        <p:nvSpPr>
          <p:cNvPr id="75" name="形状"/>
          <p:cNvSpPr/>
          <p:nvPr/>
        </p:nvSpPr>
        <p:spPr>
          <a:xfrm>
            <a:off x="10842354" y="11518440"/>
            <a:ext cx="2699334" cy="35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19082" extrusionOk="0">
                <a:moveTo>
                  <a:pt x="11822" y="8796"/>
                </a:moveTo>
                <a:cubicBezTo>
                  <a:pt x="12533" y="13501"/>
                  <a:pt x="13014" y="13832"/>
                  <a:pt x="13853" y="10199"/>
                </a:cubicBezTo>
                <a:cubicBezTo>
                  <a:pt x="14169" y="8851"/>
                  <a:pt x="14453" y="7173"/>
                  <a:pt x="14732" y="5467"/>
                </a:cubicBezTo>
                <a:cubicBezTo>
                  <a:pt x="14831" y="4916"/>
                  <a:pt x="14930" y="4339"/>
                  <a:pt x="15028" y="3788"/>
                </a:cubicBezTo>
                <a:cubicBezTo>
                  <a:pt x="16052" y="-1880"/>
                  <a:pt x="16755" y="-1220"/>
                  <a:pt x="17540" y="5990"/>
                </a:cubicBezTo>
                <a:cubicBezTo>
                  <a:pt x="17790" y="8328"/>
                  <a:pt x="18037" y="10695"/>
                  <a:pt x="18329" y="12869"/>
                </a:cubicBezTo>
                <a:cubicBezTo>
                  <a:pt x="18493" y="14052"/>
                  <a:pt x="18654" y="14217"/>
                  <a:pt x="18876" y="13584"/>
                </a:cubicBezTo>
                <a:cubicBezTo>
                  <a:pt x="19636" y="11383"/>
                  <a:pt x="20355" y="8631"/>
                  <a:pt x="21087" y="5990"/>
                </a:cubicBezTo>
                <a:cubicBezTo>
                  <a:pt x="21194" y="5632"/>
                  <a:pt x="21305" y="4751"/>
                  <a:pt x="21424" y="5742"/>
                </a:cubicBezTo>
                <a:cubicBezTo>
                  <a:pt x="21535" y="6705"/>
                  <a:pt x="21416" y="7448"/>
                  <a:pt x="21334" y="7998"/>
                </a:cubicBezTo>
                <a:cubicBezTo>
                  <a:pt x="20618" y="12731"/>
                  <a:pt x="19788" y="16281"/>
                  <a:pt x="18851" y="18702"/>
                </a:cubicBezTo>
                <a:cubicBezTo>
                  <a:pt x="18469" y="19720"/>
                  <a:pt x="18132" y="18564"/>
                  <a:pt x="17852" y="16776"/>
                </a:cubicBezTo>
                <a:cubicBezTo>
                  <a:pt x="17486" y="14492"/>
                  <a:pt x="17203" y="11768"/>
                  <a:pt x="16911" y="9099"/>
                </a:cubicBezTo>
                <a:cubicBezTo>
                  <a:pt x="16368" y="4229"/>
                  <a:pt x="16142" y="4063"/>
                  <a:pt x="15464" y="8163"/>
                </a:cubicBezTo>
                <a:cubicBezTo>
                  <a:pt x="15028" y="10805"/>
                  <a:pt x="14584" y="13446"/>
                  <a:pt x="14062" y="15428"/>
                </a:cubicBezTo>
                <a:cubicBezTo>
                  <a:pt x="13018" y="19390"/>
                  <a:pt x="12085" y="18427"/>
                  <a:pt x="11267" y="12538"/>
                </a:cubicBezTo>
                <a:cubicBezTo>
                  <a:pt x="11012" y="10695"/>
                  <a:pt x="10795" y="8604"/>
                  <a:pt x="10585" y="6512"/>
                </a:cubicBezTo>
                <a:cubicBezTo>
                  <a:pt x="10470" y="5384"/>
                  <a:pt x="10338" y="5164"/>
                  <a:pt x="10149" y="5522"/>
                </a:cubicBezTo>
                <a:cubicBezTo>
                  <a:pt x="9734" y="6320"/>
                  <a:pt x="9352" y="7668"/>
                  <a:pt x="8961" y="8934"/>
                </a:cubicBezTo>
                <a:cubicBezTo>
                  <a:pt x="8448" y="10557"/>
                  <a:pt x="7942" y="12373"/>
                  <a:pt x="7416" y="13777"/>
                </a:cubicBezTo>
                <a:cubicBezTo>
                  <a:pt x="6409" y="16473"/>
                  <a:pt x="5591" y="14299"/>
                  <a:pt x="5089" y="7888"/>
                </a:cubicBezTo>
                <a:cubicBezTo>
                  <a:pt x="4987" y="6567"/>
                  <a:pt x="4880" y="5192"/>
                  <a:pt x="4806" y="3761"/>
                </a:cubicBezTo>
                <a:cubicBezTo>
                  <a:pt x="4736" y="2412"/>
                  <a:pt x="4608" y="2027"/>
                  <a:pt x="4411" y="2110"/>
                </a:cubicBezTo>
                <a:cubicBezTo>
                  <a:pt x="4123" y="2220"/>
                  <a:pt x="3865" y="2908"/>
                  <a:pt x="3610" y="3678"/>
                </a:cubicBezTo>
                <a:cubicBezTo>
                  <a:pt x="2857" y="5990"/>
                  <a:pt x="2187" y="9126"/>
                  <a:pt x="1563" y="12703"/>
                </a:cubicBezTo>
                <a:cubicBezTo>
                  <a:pt x="1456" y="13309"/>
                  <a:pt x="1353" y="13942"/>
                  <a:pt x="1234" y="14409"/>
                </a:cubicBezTo>
                <a:cubicBezTo>
                  <a:pt x="880" y="15895"/>
                  <a:pt x="535" y="15345"/>
                  <a:pt x="325" y="12979"/>
                </a:cubicBezTo>
                <a:cubicBezTo>
                  <a:pt x="124" y="10777"/>
                  <a:pt x="58" y="8273"/>
                  <a:pt x="30" y="5714"/>
                </a:cubicBezTo>
                <a:cubicBezTo>
                  <a:pt x="25" y="5082"/>
                  <a:pt x="-65" y="4311"/>
                  <a:pt x="95" y="3953"/>
                </a:cubicBezTo>
                <a:cubicBezTo>
                  <a:pt x="136" y="6320"/>
                  <a:pt x="198" y="8686"/>
                  <a:pt x="330" y="10887"/>
                </a:cubicBezTo>
                <a:cubicBezTo>
                  <a:pt x="564" y="14657"/>
                  <a:pt x="893" y="15152"/>
                  <a:pt x="1337" y="12373"/>
                </a:cubicBezTo>
                <a:cubicBezTo>
                  <a:pt x="1929" y="8631"/>
                  <a:pt x="2570" y="5384"/>
                  <a:pt x="3289" y="2880"/>
                </a:cubicBezTo>
                <a:cubicBezTo>
                  <a:pt x="3614" y="1697"/>
                  <a:pt x="3943" y="706"/>
                  <a:pt x="4317" y="376"/>
                </a:cubicBezTo>
                <a:cubicBezTo>
                  <a:pt x="4740" y="19"/>
                  <a:pt x="4896" y="624"/>
                  <a:pt x="5073" y="3265"/>
                </a:cubicBezTo>
                <a:cubicBezTo>
                  <a:pt x="5204" y="5247"/>
                  <a:pt x="5340" y="7200"/>
                  <a:pt x="5533" y="8934"/>
                </a:cubicBezTo>
                <a:cubicBezTo>
                  <a:pt x="5916" y="12263"/>
                  <a:pt x="6376" y="13336"/>
                  <a:pt x="6984" y="12208"/>
                </a:cubicBezTo>
                <a:cubicBezTo>
                  <a:pt x="7473" y="11328"/>
                  <a:pt x="7913" y="9594"/>
                  <a:pt x="8361" y="8081"/>
                </a:cubicBezTo>
                <a:cubicBezTo>
                  <a:pt x="8887" y="6320"/>
                  <a:pt x="9405" y="4394"/>
                  <a:pt x="9964" y="2935"/>
                </a:cubicBezTo>
                <a:cubicBezTo>
                  <a:pt x="10515" y="1504"/>
                  <a:pt x="10778" y="2027"/>
                  <a:pt x="11136" y="5109"/>
                </a:cubicBezTo>
                <a:cubicBezTo>
                  <a:pt x="11276" y="6320"/>
                  <a:pt x="11419" y="7475"/>
                  <a:pt x="11555" y="8631"/>
                </a:cubicBezTo>
                <a:cubicBezTo>
                  <a:pt x="11654" y="8796"/>
                  <a:pt x="11695" y="9402"/>
                  <a:pt x="11798" y="10089"/>
                </a:cubicBezTo>
                <a:cubicBezTo>
                  <a:pt x="11719" y="9484"/>
                  <a:pt x="11695" y="9154"/>
                  <a:pt x="11732" y="8714"/>
                </a:cubicBezTo>
                <a:cubicBezTo>
                  <a:pt x="11765" y="8631"/>
                  <a:pt x="11798" y="8631"/>
                  <a:pt x="11822" y="8796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340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shutterstock-700619806-4959952.png" descr="shutterstock-700619806-495995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436" y="791049"/>
            <a:ext cx="11153101" cy="60669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 advAuto="0"/>
      <p:bldP spid="75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成组"/>
          <p:cNvGrpSpPr/>
          <p:nvPr/>
        </p:nvGrpSpPr>
        <p:grpSpPr>
          <a:xfrm>
            <a:off x="11292008" y="604971"/>
            <a:ext cx="10002272" cy="1641475"/>
            <a:chOff x="-208906" y="119063"/>
            <a:chExt cx="10002270" cy="1641474"/>
          </a:xfrm>
        </p:grpSpPr>
        <p:sp>
          <p:nvSpPr>
            <p:cNvPr id="1352" name="机遇与风险"/>
            <p:cNvSpPr txBox="1"/>
            <p:nvPr/>
          </p:nvSpPr>
          <p:spPr>
            <a:xfrm>
              <a:off x="-208906" y="119063"/>
              <a:ext cx="561211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模型訓練</a:t>
              </a:r>
              <a:endParaRPr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3" name="Business China"/>
            <p:cNvSpPr txBox="1"/>
            <p:nvPr/>
          </p:nvSpPr>
          <p:spPr>
            <a:xfrm>
              <a:off x="5601512" y="608567"/>
              <a:ext cx="419185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altLang="zh-TW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Model </a:t>
              </a:r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Training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84" name="成组"/>
          <p:cNvGrpSpPr/>
          <p:nvPr/>
        </p:nvGrpSpPr>
        <p:grpSpPr>
          <a:xfrm>
            <a:off x="7595188" y="78022"/>
            <a:ext cx="3176327" cy="2646539"/>
            <a:chOff x="-5" y="-6"/>
            <a:chExt cx="3075628" cy="2923942"/>
          </a:xfrm>
        </p:grpSpPr>
        <p:sp>
          <p:nvSpPr>
            <p:cNvPr id="285" name="形状"/>
            <p:cNvSpPr/>
            <p:nvPr/>
          </p:nvSpPr>
          <p:spPr>
            <a:xfrm>
              <a:off x="1014309" y="1836224"/>
              <a:ext cx="901998" cy="108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18016" y="19020"/>
                  </a:moveTo>
                  <a:cubicBezTo>
                    <a:pt x="18884" y="19707"/>
                    <a:pt x="18000" y="19772"/>
                    <a:pt x="17511" y="19811"/>
                  </a:cubicBezTo>
                  <a:cubicBezTo>
                    <a:pt x="16216" y="19889"/>
                    <a:pt x="14905" y="19889"/>
                    <a:pt x="13611" y="19927"/>
                  </a:cubicBezTo>
                  <a:cubicBezTo>
                    <a:pt x="13089" y="19940"/>
                    <a:pt x="12568" y="19772"/>
                    <a:pt x="12774" y="20589"/>
                  </a:cubicBezTo>
                  <a:cubicBezTo>
                    <a:pt x="12916" y="21172"/>
                    <a:pt x="12079" y="21172"/>
                    <a:pt x="11542" y="21185"/>
                  </a:cubicBezTo>
                  <a:cubicBezTo>
                    <a:pt x="9632" y="21224"/>
                    <a:pt x="7547" y="21600"/>
                    <a:pt x="5826" y="21107"/>
                  </a:cubicBezTo>
                  <a:cubicBezTo>
                    <a:pt x="4753" y="20809"/>
                    <a:pt x="2732" y="20926"/>
                    <a:pt x="2447" y="19266"/>
                  </a:cubicBezTo>
                  <a:cubicBezTo>
                    <a:pt x="2368" y="18864"/>
                    <a:pt x="1579" y="19098"/>
                    <a:pt x="1121" y="18955"/>
                  </a:cubicBezTo>
                  <a:cubicBezTo>
                    <a:pt x="679" y="18812"/>
                    <a:pt x="0" y="18890"/>
                    <a:pt x="0" y="18359"/>
                  </a:cubicBezTo>
                  <a:cubicBezTo>
                    <a:pt x="0" y="17931"/>
                    <a:pt x="616" y="17970"/>
                    <a:pt x="1011" y="17879"/>
                  </a:cubicBezTo>
                  <a:cubicBezTo>
                    <a:pt x="1468" y="17775"/>
                    <a:pt x="1926" y="17607"/>
                    <a:pt x="2400" y="17516"/>
                  </a:cubicBezTo>
                  <a:cubicBezTo>
                    <a:pt x="3616" y="17257"/>
                    <a:pt x="4295" y="16660"/>
                    <a:pt x="4342" y="15597"/>
                  </a:cubicBezTo>
                  <a:cubicBezTo>
                    <a:pt x="4437" y="13665"/>
                    <a:pt x="4500" y="11759"/>
                    <a:pt x="5937" y="10035"/>
                  </a:cubicBezTo>
                  <a:cubicBezTo>
                    <a:pt x="6458" y="9400"/>
                    <a:pt x="5732" y="8414"/>
                    <a:pt x="6458" y="7714"/>
                  </a:cubicBezTo>
                  <a:cubicBezTo>
                    <a:pt x="7011" y="6897"/>
                    <a:pt x="8068" y="6521"/>
                    <a:pt x="8937" y="6003"/>
                  </a:cubicBezTo>
                  <a:cubicBezTo>
                    <a:pt x="9774" y="5471"/>
                    <a:pt x="10405" y="5692"/>
                    <a:pt x="10595" y="6599"/>
                  </a:cubicBezTo>
                  <a:cubicBezTo>
                    <a:pt x="9505" y="8998"/>
                    <a:pt x="9537" y="11682"/>
                    <a:pt x="8037" y="13989"/>
                  </a:cubicBezTo>
                  <a:cubicBezTo>
                    <a:pt x="7800" y="14352"/>
                    <a:pt x="7674" y="14741"/>
                    <a:pt x="7532" y="15143"/>
                  </a:cubicBezTo>
                  <a:cubicBezTo>
                    <a:pt x="7074" y="16557"/>
                    <a:pt x="7453" y="16997"/>
                    <a:pt x="9284" y="17075"/>
                  </a:cubicBezTo>
                  <a:cubicBezTo>
                    <a:pt x="10263" y="17101"/>
                    <a:pt x="11258" y="17127"/>
                    <a:pt x="12253" y="17062"/>
                  </a:cubicBezTo>
                  <a:cubicBezTo>
                    <a:pt x="13879" y="16945"/>
                    <a:pt x="14116" y="16647"/>
                    <a:pt x="13942" y="15286"/>
                  </a:cubicBezTo>
                  <a:cubicBezTo>
                    <a:pt x="13579" y="12447"/>
                    <a:pt x="12600" y="9711"/>
                    <a:pt x="12126" y="6897"/>
                  </a:cubicBezTo>
                  <a:cubicBezTo>
                    <a:pt x="12095" y="6638"/>
                    <a:pt x="12047" y="6379"/>
                    <a:pt x="12079" y="6120"/>
                  </a:cubicBezTo>
                  <a:cubicBezTo>
                    <a:pt x="12158" y="5316"/>
                    <a:pt x="13121" y="5432"/>
                    <a:pt x="13642" y="5108"/>
                  </a:cubicBezTo>
                  <a:cubicBezTo>
                    <a:pt x="14937" y="4136"/>
                    <a:pt x="15537" y="2969"/>
                    <a:pt x="15268" y="1530"/>
                  </a:cubicBezTo>
                  <a:cubicBezTo>
                    <a:pt x="15347" y="998"/>
                    <a:pt x="15237" y="415"/>
                    <a:pt x="16121" y="0"/>
                  </a:cubicBezTo>
                  <a:cubicBezTo>
                    <a:pt x="16642" y="1673"/>
                    <a:pt x="16105" y="3319"/>
                    <a:pt x="16453" y="4927"/>
                  </a:cubicBezTo>
                  <a:cubicBezTo>
                    <a:pt x="16721" y="7429"/>
                    <a:pt x="16926" y="9957"/>
                    <a:pt x="17274" y="12460"/>
                  </a:cubicBezTo>
                  <a:cubicBezTo>
                    <a:pt x="17432" y="13600"/>
                    <a:pt x="16642" y="14625"/>
                    <a:pt x="16926" y="15753"/>
                  </a:cubicBezTo>
                  <a:cubicBezTo>
                    <a:pt x="17005" y="16025"/>
                    <a:pt x="16784" y="16505"/>
                    <a:pt x="17242" y="16505"/>
                  </a:cubicBezTo>
                  <a:cubicBezTo>
                    <a:pt x="18963" y="16492"/>
                    <a:pt x="20258" y="17257"/>
                    <a:pt x="21600" y="18073"/>
                  </a:cubicBezTo>
                  <a:cubicBezTo>
                    <a:pt x="21458" y="18618"/>
                    <a:pt x="20732" y="18281"/>
                    <a:pt x="20258" y="18436"/>
                  </a:cubicBezTo>
                  <a:cubicBezTo>
                    <a:pt x="18726" y="18605"/>
                    <a:pt x="17195" y="18657"/>
                    <a:pt x="15679" y="18657"/>
                  </a:cubicBezTo>
                  <a:cubicBezTo>
                    <a:pt x="16453" y="18722"/>
                    <a:pt x="17242" y="18825"/>
                    <a:pt x="18016" y="19020"/>
                  </a:cubicBezTo>
                  <a:close/>
                  <a:moveTo>
                    <a:pt x="7879" y="18449"/>
                  </a:moveTo>
                  <a:cubicBezTo>
                    <a:pt x="9347" y="18657"/>
                    <a:pt x="10942" y="18605"/>
                    <a:pt x="12616" y="18579"/>
                  </a:cubicBezTo>
                  <a:cubicBezTo>
                    <a:pt x="10974" y="18527"/>
                    <a:pt x="9395" y="18449"/>
                    <a:pt x="7879" y="18449"/>
                  </a:cubicBezTo>
                  <a:close/>
                </a:path>
              </a:pathLst>
            </a:custGeom>
            <a:solidFill>
              <a:srgbClr val="A045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6" name="形状"/>
            <p:cNvSpPr/>
            <p:nvPr/>
          </p:nvSpPr>
          <p:spPr>
            <a:xfrm>
              <a:off x="225214" y="496800"/>
              <a:ext cx="1293271" cy="116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88" extrusionOk="0">
                  <a:moveTo>
                    <a:pt x="543" y="7269"/>
                  </a:moveTo>
                  <a:cubicBezTo>
                    <a:pt x="1064" y="7050"/>
                    <a:pt x="1814" y="7647"/>
                    <a:pt x="2107" y="6696"/>
                  </a:cubicBezTo>
                  <a:cubicBezTo>
                    <a:pt x="2367" y="6489"/>
                    <a:pt x="2389" y="6928"/>
                    <a:pt x="2574" y="6915"/>
                  </a:cubicBezTo>
                  <a:cubicBezTo>
                    <a:pt x="2802" y="6952"/>
                    <a:pt x="2965" y="6489"/>
                    <a:pt x="3236" y="6806"/>
                  </a:cubicBezTo>
                  <a:cubicBezTo>
                    <a:pt x="3768" y="7464"/>
                    <a:pt x="4181" y="7098"/>
                    <a:pt x="4322" y="6476"/>
                  </a:cubicBezTo>
                  <a:cubicBezTo>
                    <a:pt x="4746" y="4659"/>
                    <a:pt x="6005" y="3610"/>
                    <a:pt x="7091" y="2391"/>
                  </a:cubicBezTo>
                  <a:cubicBezTo>
                    <a:pt x="6527" y="3915"/>
                    <a:pt x="5148" y="4842"/>
                    <a:pt x="4713" y="6586"/>
                  </a:cubicBezTo>
                  <a:cubicBezTo>
                    <a:pt x="5332" y="6525"/>
                    <a:pt x="5625" y="6062"/>
                    <a:pt x="5940" y="5659"/>
                  </a:cubicBezTo>
                  <a:cubicBezTo>
                    <a:pt x="6103" y="5452"/>
                    <a:pt x="6212" y="5098"/>
                    <a:pt x="6494" y="5171"/>
                  </a:cubicBezTo>
                  <a:cubicBezTo>
                    <a:pt x="7765" y="5476"/>
                    <a:pt x="8112" y="4330"/>
                    <a:pt x="8710" y="3513"/>
                  </a:cubicBezTo>
                  <a:cubicBezTo>
                    <a:pt x="9806" y="2073"/>
                    <a:pt x="10892" y="585"/>
                    <a:pt x="12608" y="0"/>
                  </a:cubicBezTo>
                  <a:cubicBezTo>
                    <a:pt x="12717" y="659"/>
                    <a:pt x="12228" y="890"/>
                    <a:pt x="11881" y="1220"/>
                  </a:cubicBezTo>
                  <a:cubicBezTo>
                    <a:pt x="10914" y="2159"/>
                    <a:pt x="10024" y="3171"/>
                    <a:pt x="9263" y="4354"/>
                  </a:cubicBezTo>
                  <a:cubicBezTo>
                    <a:pt x="10165" y="3757"/>
                    <a:pt x="11033" y="3098"/>
                    <a:pt x="11794" y="2281"/>
                  </a:cubicBezTo>
                  <a:cubicBezTo>
                    <a:pt x="12152" y="1890"/>
                    <a:pt x="12456" y="1378"/>
                    <a:pt x="13043" y="1342"/>
                  </a:cubicBezTo>
                  <a:cubicBezTo>
                    <a:pt x="13227" y="1403"/>
                    <a:pt x="13347" y="1537"/>
                    <a:pt x="13423" y="1744"/>
                  </a:cubicBezTo>
                  <a:cubicBezTo>
                    <a:pt x="13357" y="2622"/>
                    <a:pt x="12630" y="3049"/>
                    <a:pt x="12315" y="3744"/>
                  </a:cubicBezTo>
                  <a:cubicBezTo>
                    <a:pt x="13129" y="3342"/>
                    <a:pt x="13640" y="2342"/>
                    <a:pt x="14606" y="2220"/>
                  </a:cubicBezTo>
                  <a:cubicBezTo>
                    <a:pt x="14921" y="2451"/>
                    <a:pt x="15117" y="2793"/>
                    <a:pt x="15225" y="3195"/>
                  </a:cubicBezTo>
                  <a:cubicBezTo>
                    <a:pt x="15290" y="3635"/>
                    <a:pt x="14878" y="3915"/>
                    <a:pt x="14910" y="4354"/>
                  </a:cubicBezTo>
                  <a:cubicBezTo>
                    <a:pt x="15519" y="4147"/>
                    <a:pt x="15920" y="3464"/>
                    <a:pt x="16615" y="3574"/>
                  </a:cubicBezTo>
                  <a:cubicBezTo>
                    <a:pt x="17148" y="3671"/>
                    <a:pt x="17332" y="4598"/>
                    <a:pt x="18027" y="4318"/>
                  </a:cubicBezTo>
                  <a:cubicBezTo>
                    <a:pt x="18147" y="4452"/>
                    <a:pt x="18244" y="4622"/>
                    <a:pt x="18320" y="4781"/>
                  </a:cubicBezTo>
                  <a:cubicBezTo>
                    <a:pt x="18842" y="5464"/>
                    <a:pt x="19917" y="4647"/>
                    <a:pt x="20308" y="5708"/>
                  </a:cubicBezTo>
                  <a:cubicBezTo>
                    <a:pt x="19841" y="6306"/>
                    <a:pt x="19200" y="6062"/>
                    <a:pt x="18635" y="6123"/>
                  </a:cubicBezTo>
                  <a:cubicBezTo>
                    <a:pt x="17582" y="6196"/>
                    <a:pt x="16518" y="5988"/>
                    <a:pt x="15301" y="6306"/>
                  </a:cubicBezTo>
                  <a:cubicBezTo>
                    <a:pt x="16366" y="8184"/>
                    <a:pt x="17452" y="9867"/>
                    <a:pt x="18711" y="11404"/>
                  </a:cubicBezTo>
                  <a:cubicBezTo>
                    <a:pt x="19081" y="11855"/>
                    <a:pt x="19548" y="11794"/>
                    <a:pt x="20025" y="11684"/>
                  </a:cubicBezTo>
                  <a:cubicBezTo>
                    <a:pt x="20568" y="12075"/>
                    <a:pt x="21600" y="12050"/>
                    <a:pt x="21187" y="13306"/>
                  </a:cubicBezTo>
                  <a:cubicBezTo>
                    <a:pt x="19656" y="13575"/>
                    <a:pt x="19580" y="13636"/>
                    <a:pt x="19015" y="15355"/>
                  </a:cubicBezTo>
                  <a:cubicBezTo>
                    <a:pt x="18918" y="15526"/>
                    <a:pt x="19200" y="15490"/>
                    <a:pt x="19048" y="15429"/>
                  </a:cubicBezTo>
                  <a:cubicBezTo>
                    <a:pt x="19015" y="15416"/>
                    <a:pt x="19026" y="15380"/>
                    <a:pt x="19070" y="15294"/>
                  </a:cubicBezTo>
                  <a:cubicBezTo>
                    <a:pt x="19211" y="15026"/>
                    <a:pt x="19309" y="14599"/>
                    <a:pt x="19667" y="14709"/>
                  </a:cubicBezTo>
                  <a:cubicBezTo>
                    <a:pt x="20025" y="14819"/>
                    <a:pt x="19928" y="15221"/>
                    <a:pt x="19917" y="15551"/>
                  </a:cubicBezTo>
                  <a:cubicBezTo>
                    <a:pt x="19906" y="15709"/>
                    <a:pt x="19754" y="15855"/>
                    <a:pt x="19862" y="16026"/>
                  </a:cubicBezTo>
                  <a:cubicBezTo>
                    <a:pt x="19982" y="15892"/>
                    <a:pt x="20134" y="15794"/>
                    <a:pt x="20297" y="15746"/>
                  </a:cubicBezTo>
                  <a:cubicBezTo>
                    <a:pt x="20427" y="15733"/>
                    <a:pt x="20525" y="15770"/>
                    <a:pt x="20612" y="15880"/>
                  </a:cubicBezTo>
                  <a:cubicBezTo>
                    <a:pt x="20796" y="16868"/>
                    <a:pt x="19938" y="17185"/>
                    <a:pt x="19634" y="17856"/>
                  </a:cubicBezTo>
                  <a:cubicBezTo>
                    <a:pt x="19461" y="17929"/>
                    <a:pt x="19710" y="18063"/>
                    <a:pt x="19634" y="17904"/>
                  </a:cubicBezTo>
                  <a:cubicBezTo>
                    <a:pt x="19602" y="17868"/>
                    <a:pt x="19645" y="17843"/>
                    <a:pt x="19700" y="17807"/>
                  </a:cubicBezTo>
                  <a:cubicBezTo>
                    <a:pt x="19895" y="17636"/>
                    <a:pt x="20090" y="17661"/>
                    <a:pt x="20297" y="17734"/>
                  </a:cubicBezTo>
                  <a:cubicBezTo>
                    <a:pt x="20460" y="17843"/>
                    <a:pt x="20579" y="17990"/>
                    <a:pt x="20655" y="18185"/>
                  </a:cubicBezTo>
                  <a:cubicBezTo>
                    <a:pt x="20710" y="19209"/>
                    <a:pt x="19852" y="19697"/>
                    <a:pt x="19569" y="20515"/>
                  </a:cubicBezTo>
                  <a:cubicBezTo>
                    <a:pt x="19059" y="20685"/>
                    <a:pt x="19124" y="21600"/>
                    <a:pt x="18451" y="21588"/>
                  </a:cubicBezTo>
                  <a:cubicBezTo>
                    <a:pt x="18472" y="19868"/>
                    <a:pt x="18168" y="18185"/>
                    <a:pt x="18005" y="16477"/>
                  </a:cubicBezTo>
                  <a:cubicBezTo>
                    <a:pt x="17853" y="14953"/>
                    <a:pt x="17169" y="13672"/>
                    <a:pt x="16474" y="12428"/>
                  </a:cubicBezTo>
                  <a:cubicBezTo>
                    <a:pt x="15301" y="10343"/>
                    <a:pt x="14715" y="7842"/>
                    <a:pt x="12804" y="6306"/>
                  </a:cubicBezTo>
                  <a:cubicBezTo>
                    <a:pt x="12510" y="6074"/>
                    <a:pt x="12304" y="5842"/>
                    <a:pt x="11924" y="5842"/>
                  </a:cubicBezTo>
                  <a:cubicBezTo>
                    <a:pt x="10295" y="5842"/>
                    <a:pt x="8677" y="5818"/>
                    <a:pt x="7048" y="5806"/>
                  </a:cubicBezTo>
                  <a:cubicBezTo>
                    <a:pt x="6798" y="5806"/>
                    <a:pt x="6548" y="5781"/>
                    <a:pt x="6375" y="6074"/>
                  </a:cubicBezTo>
                  <a:cubicBezTo>
                    <a:pt x="4691" y="8720"/>
                    <a:pt x="2291" y="8025"/>
                    <a:pt x="0" y="7781"/>
                  </a:cubicBezTo>
                  <a:cubicBezTo>
                    <a:pt x="43" y="7708"/>
                    <a:pt x="109" y="7635"/>
                    <a:pt x="185" y="7611"/>
                  </a:cubicBezTo>
                  <a:cubicBezTo>
                    <a:pt x="326" y="7574"/>
                    <a:pt x="467" y="7574"/>
                    <a:pt x="619" y="7574"/>
                  </a:cubicBezTo>
                  <a:cubicBezTo>
                    <a:pt x="565" y="7525"/>
                    <a:pt x="543" y="7428"/>
                    <a:pt x="543" y="7269"/>
                  </a:cubicBezTo>
                  <a:close/>
                  <a:moveTo>
                    <a:pt x="1347" y="7672"/>
                  </a:moveTo>
                  <a:cubicBezTo>
                    <a:pt x="1271" y="7623"/>
                    <a:pt x="1173" y="7623"/>
                    <a:pt x="1075" y="7635"/>
                  </a:cubicBezTo>
                  <a:cubicBezTo>
                    <a:pt x="1162" y="7647"/>
                    <a:pt x="1260" y="7659"/>
                    <a:pt x="1347" y="7672"/>
                  </a:cubicBezTo>
                  <a:close/>
                </a:path>
              </a:pathLst>
            </a:custGeom>
            <a:solidFill>
              <a:srgbClr val="F85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7" name="形状"/>
            <p:cNvSpPr/>
            <p:nvPr/>
          </p:nvSpPr>
          <p:spPr>
            <a:xfrm>
              <a:off x="1284858" y="994716"/>
              <a:ext cx="560248" cy="123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5923" y="20559"/>
                  </a:moveTo>
                  <a:cubicBezTo>
                    <a:pt x="5726" y="19970"/>
                    <a:pt x="5084" y="19877"/>
                    <a:pt x="4269" y="20316"/>
                  </a:cubicBezTo>
                  <a:cubicBezTo>
                    <a:pt x="3109" y="20929"/>
                    <a:pt x="1554" y="21230"/>
                    <a:pt x="23" y="21600"/>
                  </a:cubicBezTo>
                  <a:cubicBezTo>
                    <a:pt x="-100" y="19472"/>
                    <a:pt x="270" y="17379"/>
                    <a:pt x="912" y="15275"/>
                  </a:cubicBezTo>
                  <a:cubicBezTo>
                    <a:pt x="3850" y="15113"/>
                    <a:pt x="5356" y="14188"/>
                    <a:pt x="6516" y="13055"/>
                  </a:cubicBezTo>
                  <a:cubicBezTo>
                    <a:pt x="6935" y="12592"/>
                    <a:pt x="7602" y="12257"/>
                    <a:pt x="8663" y="12141"/>
                  </a:cubicBezTo>
                  <a:cubicBezTo>
                    <a:pt x="9256" y="12118"/>
                    <a:pt x="9799" y="12188"/>
                    <a:pt x="10120" y="12442"/>
                  </a:cubicBezTo>
                  <a:cubicBezTo>
                    <a:pt x="10490" y="12511"/>
                    <a:pt x="9898" y="13136"/>
                    <a:pt x="10860" y="12754"/>
                  </a:cubicBezTo>
                  <a:cubicBezTo>
                    <a:pt x="11552" y="12465"/>
                    <a:pt x="11873" y="12014"/>
                    <a:pt x="10786" y="11679"/>
                  </a:cubicBezTo>
                  <a:cubicBezTo>
                    <a:pt x="10465" y="11286"/>
                    <a:pt x="10762" y="10939"/>
                    <a:pt x="11206" y="10615"/>
                  </a:cubicBezTo>
                  <a:cubicBezTo>
                    <a:pt x="12070" y="10199"/>
                    <a:pt x="12119" y="9621"/>
                    <a:pt x="12366" y="9112"/>
                  </a:cubicBezTo>
                  <a:cubicBezTo>
                    <a:pt x="12786" y="8638"/>
                    <a:pt x="12268" y="8164"/>
                    <a:pt x="12366" y="7678"/>
                  </a:cubicBezTo>
                  <a:cubicBezTo>
                    <a:pt x="13230" y="6811"/>
                    <a:pt x="12663" y="5735"/>
                    <a:pt x="14094" y="4926"/>
                  </a:cubicBezTo>
                  <a:cubicBezTo>
                    <a:pt x="14440" y="4221"/>
                    <a:pt x="16119" y="4024"/>
                    <a:pt x="16662" y="3388"/>
                  </a:cubicBezTo>
                  <a:cubicBezTo>
                    <a:pt x="16859" y="3053"/>
                    <a:pt x="16834" y="2683"/>
                    <a:pt x="17131" y="2336"/>
                  </a:cubicBezTo>
                  <a:cubicBezTo>
                    <a:pt x="17229" y="2232"/>
                    <a:pt x="17353" y="2139"/>
                    <a:pt x="17550" y="2047"/>
                  </a:cubicBezTo>
                  <a:cubicBezTo>
                    <a:pt x="18192" y="1758"/>
                    <a:pt x="18587" y="1388"/>
                    <a:pt x="18883" y="1006"/>
                  </a:cubicBezTo>
                  <a:cubicBezTo>
                    <a:pt x="19180" y="659"/>
                    <a:pt x="19204" y="254"/>
                    <a:pt x="19895" y="0"/>
                  </a:cubicBezTo>
                  <a:cubicBezTo>
                    <a:pt x="21500" y="139"/>
                    <a:pt x="20315" y="798"/>
                    <a:pt x="20908" y="1122"/>
                  </a:cubicBezTo>
                  <a:cubicBezTo>
                    <a:pt x="19747" y="2313"/>
                    <a:pt x="18562" y="3504"/>
                    <a:pt x="17427" y="4695"/>
                  </a:cubicBezTo>
                  <a:cubicBezTo>
                    <a:pt x="14662" y="7597"/>
                    <a:pt x="14366" y="10569"/>
                    <a:pt x="15452" y="13714"/>
                  </a:cubicBezTo>
                  <a:cubicBezTo>
                    <a:pt x="16069" y="15472"/>
                    <a:pt x="15600" y="17310"/>
                    <a:pt x="15674" y="19125"/>
                  </a:cubicBezTo>
                  <a:cubicBezTo>
                    <a:pt x="14588" y="17807"/>
                    <a:pt x="15699" y="16420"/>
                    <a:pt x="14983" y="15009"/>
                  </a:cubicBezTo>
                  <a:cubicBezTo>
                    <a:pt x="14341" y="15518"/>
                    <a:pt x="14785" y="16027"/>
                    <a:pt x="14563" y="16489"/>
                  </a:cubicBezTo>
                  <a:cubicBezTo>
                    <a:pt x="13773" y="17588"/>
                    <a:pt x="12218" y="18547"/>
                    <a:pt x="11700" y="19704"/>
                  </a:cubicBezTo>
                  <a:cubicBezTo>
                    <a:pt x="11132" y="20212"/>
                    <a:pt x="9774" y="19403"/>
                    <a:pt x="9281" y="20027"/>
                  </a:cubicBezTo>
                  <a:cubicBezTo>
                    <a:pt x="7355" y="19611"/>
                    <a:pt x="8540" y="18906"/>
                    <a:pt x="8515" y="18339"/>
                  </a:cubicBezTo>
                  <a:cubicBezTo>
                    <a:pt x="8589" y="18119"/>
                    <a:pt x="7873" y="18304"/>
                    <a:pt x="8244" y="18293"/>
                  </a:cubicBezTo>
                  <a:cubicBezTo>
                    <a:pt x="8318" y="18293"/>
                    <a:pt x="8367" y="18316"/>
                    <a:pt x="8343" y="18362"/>
                  </a:cubicBezTo>
                  <a:cubicBezTo>
                    <a:pt x="7972" y="19195"/>
                    <a:pt x="8096" y="20155"/>
                    <a:pt x="5923" y="20559"/>
                  </a:cubicBezTo>
                </a:path>
              </a:pathLst>
            </a:custGeom>
            <a:solidFill>
              <a:srgbClr val="C74A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8" name="形状"/>
            <p:cNvSpPr/>
            <p:nvPr/>
          </p:nvSpPr>
          <p:spPr>
            <a:xfrm>
              <a:off x="2568408" y="62705"/>
              <a:ext cx="507215" cy="87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519" extrusionOk="0">
                  <a:moveTo>
                    <a:pt x="19309" y="16"/>
                  </a:moveTo>
                  <a:cubicBezTo>
                    <a:pt x="20834" y="1618"/>
                    <a:pt x="21084" y="3365"/>
                    <a:pt x="21278" y="5129"/>
                  </a:cubicBezTo>
                  <a:cubicBezTo>
                    <a:pt x="21389" y="6164"/>
                    <a:pt x="20114" y="6633"/>
                    <a:pt x="18949" y="7006"/>
                  </a:cubicBezTo>
                  <a:cubicBezTo>
                    <a:pt x="17535" y="7459"/>
                    <a:pt x="17341" y="6536"/>
                    <a:pt x="16592" y="6148"/>
                  </a:cubicBezTo>
                  <a:cubicBezTo>
                    <a:pt x="14568" y="5048"/>
                    <a:pt x="12322" y="4206"/>
                    <a:pt x="9300" y="4935"/>
                  </a:cubicBezTo>
                  <a:cubicBezTo>
                    <a:pt x="6416" y="5646"/>
                    <a:pt x="3699" y="7539"/>
                    <a:pt x="3754" y="8996"/>
                  </a:cubicBezTo>
                  <a:cubicBezTo>
                    <a:pt x="3754" y="9433"/>
                    <a:pt x="3810" y="9869"/>
                    <a:pt x="3810" y="10322"/>
                  </a:cubicBezTo>
                  <a:cubicBezTo>
                    <a:pt x="3976" y="14076"/>
                    <a:pt x="4115" y="14141"/>
                    <a:pt x="9826" y="15726"/>
                  </a:cubicBezTo>
                  <a:cubicBezTo>
                    <a:pt x="10936" y="16034"/>
                    <a:pt x="11657" y="15872"/>
                    <a:pt x="12488" y="15500"/>
                  </a:cubicBezTo>
                  <a:cubicBezTo>
                    <a:pt x="13986" y="14788"/>
                    <a:pt x="15622" y="14125"/>
                    <a:pt x="16537" y="13073"/>
                  </a:cubicBezTo>
                  <a:cubicBezTo>
                    <a:pt x="16953" y="12604"/>
                    <a:pt x="17563" y="12410"/>
                    <a:pt x="18367" y="12523"/>
                  </a:cubicBezTo>
                  <a:cubicBezTo>
                    <a:pt x="19337" y="12701"/>
                    <a:pt x="19115" y="13235"/>
                    <a:pt x="19060" y="13655"/>
                  </a:cubicBezTo>
                  <a:cubicBezTo>
                    <a:pt x="18755" y="15500"/>
                    <a:pt x="17923" y="17280"/>
                    <a:pt x="16509" y="18930"/>
                  </a:cubicBezTo>
                  <a:cubicBezTo>
                    <a:pt x="16121" y="19399"/>
                    <a:pt x="15622" y="19885"/>
                    <a:pt x="14762" y="20014"/>
                  </a:cubicBezTo>
                  <a:cubicBezTo>
                    <a:pt x="10880" y="20499"/>
                    <a:pt x="7165" y="21535"/>
                    <a:pt x="2700" y="21519"/>
                  </a:cubicBezTo>
                  <a:cubicBezTo>
                    <a:pt x="3643" y="20580"/>
                    <a:pt x="5085" y="20548"/>
                    <a:pt x="6277" y="20305"/>
                  </a:cubicBezTo>
                  <a:cubicBezTo>
                    <a:pt x="7636" y="20030"/>
                    <a:pt x="8967" y="19610"/>
                    <a:pt x="10326" y="19561"/>
                  </a:cubicBezTo>
                  <a:cubicBezTo>
                    <a:pt x="15511" y="19367"/>
                    <a:pt x="15871" y="16956"/>
                    <a:pt x="17230" y="14869"/>
                  </a:cubicBezTo>
                  <a:cubicBezTo>
                    <a:pt x="15816" y="14562"/>
                    <a:pt x="14984" y="15128"/>
                    <a:pt x="14596" y="15484"/>
                  </a:cubicBezTo>
                  <a:cubicBezTo>
                    <a:pt x="12544" y="17344"/>
                    <a:pt x="9882" y="16859"/>
                    <a:pt x="7331" y="16147"/>
                  </a:cubicBezTo>
                  <a:cubicBezTo>
                    <a:pt x="5861" y="15726"/>
                    <a:pt x="4087" y="15807"/>
                    <a:pt x="2922" y="15015"/>
                  </a:cubicBezTo>
                  <a:cubicBezTo>
                    <a:pt x="2312" y="14529"/>
                    <a:pt x="870" y="14691"/>
                    <a:pt x="538" y="13995"/>
                  </a:cubicBezTo>
                  <a:cubicBezTo>
                    <a:pt x="-211" y="11811"/>
                    <a:pt x="-72" y="9578"/>
                    <a:pt x="316" y="7394"/>
                  </a:cubicBezTo>
                  <a:cubicBezTo>
                    <a:pt x="926" y="4012"/>
                    <a:pt x="9521" y="1812"/>
                    <a:pt x="15012" y="3511"/>
                  </a:cubicBezTo>
                  <a:cubicBezTo>
                    <a:pt x="15788" y="3737"/>
                    <a:pt x="16453" y="4093"/>
                    <a:pt x="17507" y="4368"/>
                  </a:cubicBezTo>
                  <a:cubicBezTo>
                    <a:pt x="18228" y="3090"/>
                    <a:pt x="17424" y="1715"/>
                    <a:pt x="18145" y="501"/>
                  </a:cubicBezTo>
                  <a:cubicBezTo>
                    <a:pt x="18367" y="178"/>
                    <a:pt x="18672" y="-65"/>
                    <a:pt x="19309" y="16"/>
                  </a:cubicBezTo>
                </a:path>
              </a:pathLst>
            </a:custGeom>
            <a:solidFill>
              <a:srgbClr val="2C31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89" name="形状"/>
            <p:cNvSpPr/>
            <p:nvPr/>
          </p:nvSpPr>
          <p:spPr>
            <a:xfrm>
              <a:off x="1311312" y="882434"/>
              <a:ext cx="394730" cy="99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180" extrusionOk="0">
                  <a:moveTo>
                    <a:pt x="16310" y="11791"/>
                  </a:moveTo>
                  <a:cubicBezTo>
                    <a:pt x="16141" y="12342"/>
                    <a:pt x="17904" y="12879"/>
                    <a:pt x="16480" y="13459"/>
                  </a:cubicBezTo>
                  <a:cubicBezTo>
                    <a:pt x="13937" y="13883"/>
                    <a:pt x="15327" y="14872"/>
                    <a:pt x="14716" y="15579"/>
                  </a:cubicBezTo>
                  <a:cubicBezTo>
                    <a:pt x="13937" y="15975"/>
                    <a:pt x="13835" y="16427"/>
                    <a:pt x="14038" y="16922"/>
                  </a:cubicBezTo>
                  <a:cubicBezTo>
                    <a:pt x="14547" y="17558"/>
                    <a:pt x="13869" y="17841"/>
                    <a:pt x="12411" y="17883"/>
                  </a:cubicBezTo>
                  <a:cubicBezTo>
                    <a:pt x="12038" y="17558"/>
                    <a:pt x="11326" y="17474"/>
                    <a:pt x="10546" y="17431"/>
                  </a:cubicBezTo>
                  <a:cubicBezTo>
                    <a:pt x="8681" y="17360"/>
                    <a:pt x="7833" y="17686"/>
                    <a:pt x="8376" y="18491"/>
                  </a:cubicBezTo>
                  <a:cubicBezTo>
                    <a:pt x="7290" y="20357"/>
                    <a:pt x="3357" y="21573"/>
                    <a:pt x="0" y="21064"/>
                  </a:cubicBezTo>
                  <a:cubicBezTo>
                    <a:pt x="610" y="19650"/>
                    <a:pt x="1289" y="18223"/>
                    <a:pt x="1899" y="16795"/>
                  </a:cubicBezTo>
                  <a:cubicBezTo>
                    <a:pt x="3221" y="16470"/>
                    <a:pt x="2204" y="15254"/>
                    <a:pt x="4917" y="15466"/>
                  </a:cubicBezTo>
                  <a:cubicBezTo>
                    <a:pt x="5527" y="15565"/>
                    <a:pt x="5731" y="15777"/>
                    <a:pt x="5900" y="16018"/>
                  </a:cubicBezTo>
                  <a:cubicBezTo>
                    <a:pt x="6138" y="16555"/>
                    <a:pt x="5934" y="17064"/>
                    <a:pt x="5459" y="17431"/>
                  </a:cubicBezTo>
                  <a:cubicBezTo>
                    <a:pt x="5697" y="17304"/>
                    <a:pt x="6002" y="17120"/>
                    <a:pt x="6070" y="16908"/>
                  </a:cubicBezTo>
                  <a:cubicBezTo>
                    <a:pt x="8104" y="15692"/>
                    <a:pt x="8545" y="14279"/>
                    <a:pt x="8511" y="12837"/>
                  </a:cubicBezTo>
                  <a:cubicBezTo>
                    <a:pt x="8172" y="12681"/>
                    <a:pt x="7799" y="12554"/>
                    <a:pt x="7494" y="12399"/>
                  </a:cubicBezTo>
                  <a:cubicBezTo>
                    <a:pt x="6917" y="11593"/>
                    <a:pt x="10376" y="11027"/>
                    <a:pt x="8342" y="10123"/>
                  </a:cubicBezTo>
                  <a:lnTo>
                    <a:pt x="8376" y="10137"/>
                  </a:lnTo>
                  <a:cubicBezTo>
                    <a:pt x="8342" y="9854"/>
                    <a:pt x="9562" y="7380"/>
                    <a:pt x="9868" y="7126"/>
                  </a:cubicBezTo>
                  <a:cubicBezTo>
                    <a:pt x="10342" y="6080"/>
                    <a:pt x="7528" y="6122"/>
                    <a:pt x="6816" y="5472"/>
                  </a:cubicBezTo>
                  <a:cubicBezTo>
                    <a:pt x="5154" y="4299"/>
                    <a:pt x="5561" y="3012"/>
                    <a:pt x="5934" y="1768"/>
                  </a:cubicBezTo>
                  <a:cubicBezTo>
                    <a:pt x="6307" y="553"/>
                    <a:pt x="8681" y="-27"/>
                    <a:pt x="11326" y="1"/>
                  </a:cubicBezTo>
                  <a:cubicBezTo>
                    <a:pt x="13970" y="15"/>
                    <a:pt x="14513" y="1005"/>
                    <a:pt x="14852" y="1896"/>
                  </a:cubicBezTo>
                  <a:cubicBezTo>
                    <a:pt x="15089" y="2503"/>
                    <a:pt x="14750" y="3097"/>
                    <a:pt x="14547" y="3705"/>
                  </a:cubicBezTo>
                  <a:cubicBezTo>
                    <a:pt x="14140" y="5316"/>
                    <a:pt x="14920" y="5557"/>
                    <a:pt x="18684" y="5048"/>
                  </a:cubicBezTo>
                  <a:cubicBezTo>
                    <a:pt x="21600" y="5642"/>
                    <a:pt x="19633" y="6292"/>
                    <a:pt x="18819" y="6914"/>
                  </a:cubicBezTo>
                  <a:cubicBezTo>
                    <a:pt x="17463" y="7677"/>
                    <a:pt x="15462" y="7324"/>
                    <a:pt x="13631" y="7366"/>
                  </a:cubicBezTo>
                  <a:cubicBezTo>
                    <a:pt x="13292" y="8554"/>
                    <a:pt x="13292" y="9699"/>
                    <a:pt x="13462" y="10858"/>
                  </a:cubicBezTo>
                  <a:cubicBezTo>
                    <a:pt x="13530" y="11692"/>
                    <a:pt x="14750" y="11791"/>
                    <a:pt x="16310" y="11791"/>
                  </a:cubicBezTo>
                </a:path>
              </a:pathLst>
            </a:custGeom>
            <a:solidFill>
              <a:srgbClr val="E350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0" name="形状"/>
            <p:cNvSpPr/>
            <p:nvPr/>
          </p:nvSpPr>
          <p:spPr>
            <a:xfrm>
              <a:off x="169" y="7657"/>
              <a:ext cx="719389" cy="40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115" extrusionOk="0">
                  <a:moveTo>
                    <a:pt x="10468" y="15402"/>
                  </a:moveTo>
                  <a:cubicBezTo>
                    <a:pt x="9486" y="13580"/>
                    <a:pt x="8426" y="14805"/>
                    <a:pt x="7483" y="15435"/>
                  </a:cubicBezTo>
                  <a:cubicBezTo>
                    <a:pt x="5775" y="16561"/>
                    <a:pt x="4066" y="17853"/>
                    <a:pt x="2456" y="19344"/>
                  </a:cubicBezTo>
                  <a:cubicBezTo>
                    <a:pt x="787" y="20868"/>
                    <a:pt x="159" y="19742"/>
                    <a:pt x="21" y="17058"/>
                  </a:cubicBezTo>
                  <a:cubicBezTo>
                    <a:pt x="-234" y="12089"/>
                    <a:pt x="1887" y="6556"/>
                    <a:pt x="4616" y="4767"/>
                  </a:cubicBezTo>
                  <a:cubicBezTo>
                    <a:pt x="6639" y="3475"/>
                    <a:pt x="8602" y="2018"/>
                    <a:pt x="10645" y="825"/>
                  </a:cubicBezTo>
                  <a:cubicBezTo>
                    <a:pt x="13354" y="-732"/>
                    <a:pt x="15691" y="-301"/>
                    <a:pt x="17576" y="4005"/>
                  </a:cubicBezTo>
                  <a:cubicBezTo>
                    <a:pt x="19206" y="7749"/>
                    <a:pt x="20914" y="13016"/>
                    <a:pt x="21366" y="17787"/>
                  </a:cubicBezTo>
                  <a:cubicBezTo>
                    <a:pt x="20188" y="17754"/>
                    <a:pt x="19874" y="16197"/>
                    <a:pt x="19461" y="14971"/>
                  </a:cubicBezTo>
                  <a:cubicBezTo>
                    <a:pt x="18381" y="11956"/>
                    <a:pt x="17242" y="9008"/>
                    <a:pt x="16319" y="5861"/>
                  </a:cubicBezTo>
                  <a:cubicBezTo>
                    <a:pt x="15298" y="2415"/>
                    <a:pt x="13629" y="2117"/>
                    <a:pt x="11842" y="3045"/>
                  </a:cubicBezTo>
                  <a:cubicBezTo>
                    <a:pt x="8975" y="4535"/>
                    <a:pt x="6167" y="6324"/>
                    <a:pt x="3359" y="8113"/>
                  </a:cubicBezTo>
                  <a:cubicBezTo>
                    <a:pt x="2122" y="8908"/>
                    <a:pt x="709" y="14839"/>
                    <a:pt x="1101" y="16926"/>
                  </a:cubicBezTo>
                  <a:cubicBezTo>
                    <a:pt x="1415" y="18383"/>
                    <a:pt x="1887" y="17820"/>
                    <a:pt x="2319" y="17224"/>
                  </a:cubicBezTo>
                  <a:cubicBezTo>
                    <a:pt x="4420" y="14342"/>
                    <a:pt x="7189" y="14308"/>
                    <a:pt x="9565" y="12553"/>
                  </a:cubicBezTo>
                  <a:cubicBezTo>
                    <a:pt x="11901" y="10863"/>
                    <a:pt x="12981" y="12884"/>
                    <a:pt x="13237" y="18251"/>
                  </a:cubicBezTo>
                  <a:cubicBezTo>
                    <a:pt x="13138" y="20570"/>
                    <a:pt x="11941" y="20040"/>
                    <a:pt x="11234" y="20106"/>
                  </a:cubicBezTo>
                  <a:cubicBezTo>
                    <a:pt x="10350" y="20172"/>
                    <a:pt x="10723" y="18582"/>
                    <a:pt x="10645" y="17688"/>
                  </a:cubicBezTo>
                  <a:cubicBezTo>
                    <a:pt x="10586" y="16926"/>
                    <a:pt x="10703" y="16131"/>
                    <a:pt x="10468" y="15402"/>
                  </a:cubicBezTo>
                </a:path>
              </a:pathLst>
            </a:custGeom>
            <a:solidFill>
              <a:srgbClr val="9546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1" name="形状"/>
            <p:cNvSpPr/>
            <p:nvPr/>
          </p:nvSpPr>
          <p:spPr>
            <a:xfrm>
              <a:off x="734777" y="409446"/>
              <a:ext cx="867055" cy="340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56" extrusionOk="0">
                  <a:moveTo>
                    <a:pt x="7639" y="10819"/>
                  </a:moveTo>
                  <a:cubicBezTo>
                    <a:pt x="7458" y="10436"/>
                    <a:pt x="7293" y="10129"/>
                    <a:pt x="7112" y="9745"/>
                  </a:cubicBezTo>
                  <a:cubicBezTo>
                    <a:pt x="7178" y="6254"/>
                    <a:pt x="8512" y="5870"/>
                    <a:pt x="9335" y="4719"/>
                  </a:cubicBezTo>
                  <a:cubicBezTo>
                    <a:pt x="8545" y="5371"/>
                    <a:pt x="7639" y="6023"/>
                    <a:pt x="6701" y="4719"/>
                  </a:cubicBezTo>
                  <a:cubicBezTo>
                    <a:pt x="5021" y="4566"/>
                    <a:pt x="3342" y="4412"/>
                    <a:pt x="1679" y="4335"/>
                  </a:cubicBezTo>
                  <a:cubicBezTo>
                    <a:pt x="346" y="4259"/>
                    <a:pt x="346" y="4297"/>
                    <a:pt x="0" y="0"/>
                  </a:cubicBezTo>
                  <a:cubicBezTo>
                    <a:pt x="1021" y="2724"/>
                    <a:pt x="2206" y="2571"/>
                    <a:pt x="3441" y="2340"/>
                  </a:cubicBezTo>
                  <a:cubicBezTo>
                    <a:pt x="9302" y="1420"/>
                    <a:pt x="15179" y="1266"/>
                    <a:pt x="21040" y="1458"/>
                  </a:cubicBezTo>
                  <a:cubicBezTo>
                    <a:pt x="21419" y="1880"/>
                    <a:pt x="21567" y="2686"/>
                    <a:pt x="21600" y="3606"/>
                  </a:cubicBezTo>
                  <a:cubicBezTo>
                    <a:pt x="21600" y="3913"/>
                    <a:pt x="21600" y="4335"/>
                    <a:pt x="21518" y="4450"/>
                  </a:cubicBezTo>
                  <a:cubicBezTo>
                    <a:pt x="18916" y="8594"/>
                    <a:pt x="16776" y="13927"/>
                    <a:pt x="14455" y="18799"/>
                  </a:cubicBezTo>
                  <a:cubicBezTo>
                    <a:pt x="13154" y="21600"/>
                    <a:pt x="13171" y="17418"/>
                    <a:pt x="12512" y="16843"/>
                  </a:cubicBezTo>
                  <a:cubicBezTo>
                    <a:pt x="13039" y="12968"/>
                    <a:pt x="14669" y="11510"/>
                    <a:pt x="15739" y="8786"/>
                  </a:cubicBezTo>
                  <a:cubicBezTo>
                    <a:pt x="16299" y="7366"/>
                    <a:pt x="17073" y="6407"/>
                    <a:pt x="17731" y="4604"/>
                  </a:cubicBezTo>
                  <a:cubicBezTo>
                    <a:pt x="16085" y="4374"/>
                    <a:pt x="15031" y="6561"/>
                    <a:pt x="13945" y="8479"/>
                  </a:cubicBezTo>
                  <a:cubicBezTo>
                    <a:pt x="12693" y="10781"/>
                    <a:pt x="11673" y="13773"/>
                    <a:pt x="10125" y="15155"/>
                  </a:cubicBezTo>
                  <a:cubicBezTo>
                    <a:pt x="9680" y="14617"/>
                    <a:pt x="9434" y="13850"/>
                    <a:pt x="9434" y="12661"/>
                  </a:cubicBezTo>
                  <a:cubicBezTo>
                    <a:pt x="9845" y="9016"/>
                    <a:pt x="11360" y="7750"/>
                    <a:pt x="12595" y="4834"/>
                  </a:cubicBezTo>
                  <a:cubicBezTo>
                    <a:pt x="11195" y="5908"/>
                    <a:pt x="10421" y="7980"/>
                    <a:pt x="9450" y="9246"/>
                  </a:cubicBezTo>
                  <a:cubicBezTo>
                    <a:pt x="8907" y="10052"/>
                    <a:pt x="8462" y="11663"/>
                    <a:pt x="7639" y="10819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2" name="形状"/>
            <p:cNvSpPr/>
            <p:nvPr/>
          </p:nvSpPr>
          <p:spPr>
            <a:xfrm>
              <a:off x="1634520" y="534653"/>
              <a:ext cx="450669" cy="52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77" y="21600"/>
                  </a:moveTo>
                  <a:cubicBezTo>
                    <a:pt x="8963" y="20975"/>
                    <a:pt x="9850" y="19644"/>
                    <a:pt x="8710" y="19073"/>
                  </a:cubicBezTo>
                  <a:cubicBezTo>
                    <a:pt x="7570" y="19752"/>
                    <a:pt x="7063" y="19236"/>
                    <a:pt x="6714" y="18312"/>
                  </a:cubicBezTo>
                  <a:cubicBezTo>
                    <a:pt x="6809" y="16383"/>
                    <a:pt x="7443" y="14645"/>
                    <a:pt x="9090" y="13232"/>
                  </a:cubicBezTo>
                  <a:cubicBezTo>
                    <a:pt x="9818" y="12634"/>
                    <a:pt x="10515" y="11955"/>
                    <a:pt x="9216" y="11248"/>
                  </a:cubicBezTo>
                  <a:cubicBezTo>
                    <a:pt x="8171" y="10868"/>
                    <a:pt x="7063" y="10977"/>
                    <a:pt x="5986" y="10977"/>
                  </a:cubicBezTo>
                  <a:cubicBezTo>
                    <a:pt x="2597" y="10949"/>
                    <a:pt x="570" y="9509"/>
                    <a:pt x="0" y="6629"/>
                  </a:cubicBezTo>
                  <a:cubicBezTo>
                    <a:pt x="1647" y="3315"/>
                    <a:pt x="4244" y="842"/>
                    <a:pt x="8551" y="0"/>
                  </a:cubicBezTo>
                  <a:cubicBezTo>
                    <a:pt x="10008" y="245"/>
                    <a:pt x="10800" y="1114"/>
                    <a:pt x="11180" y="2255"/>
                  </a:cubicBezTo>
                  <a:cubicBezTo>
                    <a:pt x="11275" y="3614"/>
                    <a:pt x="9755" y="3722"/>
                    <a:pt x="9280" y="4374"/>
                  </a:cubicBezTo>
                  <a:cubicBezTo>
                    <a:pt x="9850" y="4157"/>
                    <a:pt x="10515" y="3478"/>
                    <a:pt x="11497" y="3451"/>
                  </a:cubicBezTo>
                  <a:cubicBezTo>
                    <a:pt x="12795" y="3804"/>
                    <a:pt x="13745" y="4646"/>
                    <a:pt x="14727" y="5407"/>
                  </a:cubicBezTo>
                  <a:cubicBezTo>
                    <a:pt x="14664" y="6684"/>
                    <a:pt x="16374" y="5678"/>
                    <a:pt x="16723" y="6521"/>
                  </a:cubicBezTo>
                  <a:cubicBezTo>
                    <a:pt x="17388" y="8722"/>
                    <a:pt x="19795" y="9156"/>
                    <a:pt x="21600" y="10270"/>
                  </a:cubicBezTo>
                  <a:cubicBezTo>
                    <a:pt x="12637" y="10189"/>
                    <a:pt x="12764" y="17035"/>
                    <a:pt x="9977" y="21600"/>
                  </a:cubicBezTo>
                </a:path>
              </a:pathLst>
            </a:custGeom>
            <a:solidFill>
              <a:srgbClr val="AA46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3" name="形状"/>
            <p:cNvSpPr/>
            <p:nvPr/>
          </p:nvSpPr>
          <p:spPr>
            <a:xfrm>
              <a:off x="1969376" y="499437"/>
              <a:ext cx="561850" cy="308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218" extrusionOk="0">
                  <a:moveTo>
                    <a:pt x="4335" y="19623"/>
                  </a:moveTo>
                  <a:cubicBezTo>
                    <a:pt x="1629" y="20307"/>
                    <a:pt x="175" y="18165"/>
                    <a:pt x="0" y="13152"/>
                  </a:cubicBezTo>
                  <a:cubicBezTo>
                    <a:pt x="2631" y="7502"/>
                    <a:pt x="6089" y="3856"/>
                    <a:pt x="9622" y="484"/>
                  </a:cubicBezTo>
                  <a:cubicBezTo>
                    <a:pt x="10499" y="-382"/>
                    <a:pt x="11652" y="-154"/>
                    <a:pt x="12253" y="1714"/>
                  </a:cubicBezTo>
                  <a:cubicBezTo>
                    <a:pt x="12930" y="3810"/>
                    <a:pt x="12003" y="5086"/>
                    <a:pt x="11251" y="6134"/>
                  </a:cubicBezTo>
                  <a:cubicBezTo>
                    <a:pt x="9547" y="8504"/>
                    <a:pt x="7743" y="10555"/>
                    <a:pt x="6189" y="13881"/>
                  </a:cubicBezTo>
                  <a:cubicBezTo>
                    <a:pt x="8770" y="10874"/>
                    <a:pt x="10950" y="7547"/>
                    <a:pt x="13381" y="4904"/>
                  </a:cubicBezTo>
                  <a:cubicBezTo>
                    <a:pt x="14058" y="4175"/>
                    <a:pt x="14759" y="3446"/>
                    <a:pt x="15486" y="2990"/>
                  </a:cubicBezTo>
                  <a:cubicBezTo>
                    <a:pt x="16062" y="2717"/>
                    <a:pt x="16689" y="2443"/>
                    <a:pt x="17115" y="3446"/>
                  </a:cubicBezTo>
                  <a:cubicBezTo>
                    <a:pt x="17666" y="4767"/>
                    <a:pt x="17240" y="5861"/>
                    <a:pt x="16714" y="6772"/>
                  </a:cubicBezTo>
                  <a:cubicBezTo>
                    <a:pt x="15536" y="8869"/>
                    <a:pt x="14007" y="10190"/>
                    <a:pt x="12880" y="12241"/>
                  </a:cubicBezTo>
                  <a:cubicBezTo>
                    <a:pt x="14910" y="10600"/>
                    <a:pt x="16714" y="8048"/>
                    <a:pt x="18819" y="6408"/>
                  </a:cubicBezTo>
                  <a:cubicBezTo>
                    <a:pt x="19620" y="5770"/>
                    <a:pt x="20648" y="5041"/>
                    <a:pt x="21174" y="6864"/>
                  </a:cubicBezTo>
                  <a:cubicBezTo>
                    <a:pt x="21600" y="8276"/>
                    <a:pt x="20748" y="9415"/>
                    <a:pt x="20172" y="10372"/>
                  </a:cubicBezTo>
                  <a:cubicBezTo>
                    <a:pt x="19595" y="11329"/>
                    <a:pt x="18969" y="12286"/>
                    <a:pt x="18368" y="13107"/>
                  </a:cubicBezTo>
                  <a:cubicBezTo>
                    <a:pt x="17115" y="14884"/>
                    <a:pt x="16964" y="16798"/>
                    <a:pt x="17942" y="19076"/>
                  </a:cubicBezTo>
                  <a:cubicBezTo>
                    <a:pt x="18042" y="19851"/>
                    <a:pt x="18017" y="20580"/>
                    <a:pt x="17691" y="21218"/>
                  </a:cubicBezTo>
                  <a:cubicBezTo>
                    <a:pt x="15812" y="20853"/>
                    <a:pt x="13932" y="20534"/>
                    <a:pt x="12028" y="20215"/>
                  </a:cubicBezTo>
                  <a:cubicBezTo>
                    <a:pt x="12203" y="18119"/>
                    <a:pt x="12980" y="18803"/>
                    <a:pt x="13431" y="18393"/>
                  </a:cubicBezTo>
                  <a:cubicBezTo>
                    <a:pt x="13882" y="18074"/>
                    <a:pt x="14032" y="17481"/>
                    <a:pt x="13857" y="16752"/>
                  </a:cubicBezTo>
                  <a:cubicBezTo>
                    <a:pt x="13757" y="16433"/>
                    <a:pt x="13256" y="16069"/>
                    <a:pt x="13155" y="16205"/>
                  </a:cubicBezTo>
                  <a:cubicBezTo>
                    <a:pt x="10574" y="20170"/>
                    <a:pt x="7116" y="16752"/>
                    <a:pt x="4335" y="19623"/>
                  </a:cubicBezTo>
                </a:path>
              </a:pathLst>
            </a:custGeom>
            <a:solidFill>
              <a:srgbClr val="7B41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4" name="形状"/>
            <p:cNvSpPr/>
            <p:nvPr/>
          </p:nvSpPr>
          <p:spPr>
            <a:xfrm>
              <a:off x="1576285" y="419743"/>
              <a:ext cx="721466" cy="25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8312" y="14417"/>
                  </a:moveTo>
                  <a:cubicBezTo>
                    <a:pt x="7917" y="12831"/>
                    <a:pt x="7680" y="10862"/>
                    <a:pt x="6891" y="10370"/>
                  </a:cubicBezTo>
                  <a:cubicBezTo>
                    <a:pt x="7226" y="6160"/>
                    <a:pt x="8628" y="5449"/>
                    <a:pt x="9872" y="3371"/>
                  </a:cubicBezTo>
                  <a:cubicBezTo>
                    <a:pt x="7305" y="5667"/>
                    <a:pt x="5785" y="12011"/>
                    <a:pt x="3297" y="13651"/>
                  </a:cubicBezTo>
                  <a:cubicBezTo>
                    <a:pt x="2488" y="13323"/>
                    <a:pt x="2132" y="12011"/>
                    <a:pt x="2152" y="9878"/>
                  </a:cubicBezTo>
                  <a:cubicBezTo>
                    <a:pt x="2468" y="6925"/>
                    <a:pt x="3356" y="5722"/>
                    <a:pt x="4245" y="4628"/>
                  </a:cubicBezTo>
                  <a:cubicBezTo>
                    <a:pt x="3120" y="3808"/>
                    <a:pt x="1994" y="4738"/>
                    <a:pt x="869" y="4300"/>
                  </a:cubicBezTo>
                  <a:cubicBezTo>
                    <a:pt x="770" y="4246"/>
                    <a:pt x="671" y="4191"/>
                    <a:pt x="573" y="4191"/>
                  </a:cubicBezTo>
                  <a:cubicBezTo>
                    <a:pt x="158" y="3589"/>
                    <a:pt x="79" y="2496"/>
                    <a:pt x="0" y="1402"/>
                  </a:cubicBezTo>
                  <a:lnTo>
                    <a:pt x="20" y="1457"/>
                  </a:lnTo>
                  <a:cubicBezTo>
                    <a:pt x="4028" y="254"/>
                    <a:pt x="8036" y="1457"/>
                    <a:pt x="12044" y="855"/>
                  </a:cubicBezTo>
                  <a:cubicBezTo>
                    <a:pt x="14709" y="-74"/>
                    <a:pt x="17395" y="-129"/>
                    <a:pt x="20060" y="144"/>
                  </a:cubicBezTo>
                  <a:cubicBezTo>
                    <a:pt x="20613" y="418"/>
                    <a:pt x="21245" y="144"/>
                    <a:pt x="21600" y="1730"/>
                  </a:cubicBezTo>
                  <a:cubicBezTo>
                    <a:pt x="21600" y="2168"/>
                    <a:pt x="21580" y="2824"/>
                    <a:pt x="21482" y="2879"/>
                  </a:cubicBezTo>
                  <a:cubicBezTo>
                    <a:pt x="17592" y="4300"/>
                    <a:pt x="15874" y="14690"/>
                    <a:pt x="12755" y="19174"/>
                  </a:cubicBezTo>
                  <a:cubicBezTo>
                    <a:pt x="12143" y="20049"/>
                    <a:pt x="11629" y="21471"/>
                    <a:pt x="10879" y="20979"/>
                  </a:cubicBezTo>
                  <a:cubicBezTo>
                    <a:pt x="9912" y="20815"/>
                    <a:pt x="9359" y="19174"/>
                    <a:pt x="8924" y="17042"/>
                  </a:cubicBezTo>
                  <a:cubicBezTo>
                    <a:pt x="8608" y="16385"/>
                    <a:pt x="9319" y="13815"/>
                    <a:pt x="8312" y="14417"/>
                  </a:cubicBezTo>
                </a:path>
              </a:pathLst>
            </a:custGeom>
            <a:solidFill>
              <a:srgbClr val="8642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5" name="形状"/>
            <p:cNvSpPr/>
            <p:nvPr/>
          </p:nvSpPr>
          <p:spPr>
            <a:xfrm>
              <a:off x="-6" y="313357"/>
              <a:ext cx="476341" cy="60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2" h="21600" extrusionOk="0">
                  <a:moveTo>
                    <a:pt x="15064" y="0"/>
                  </a:moveTo>
                  <a:cubicBezTo>
                    <a:pt x="16139" y="776"/>
                    <a:pt x="15262" y="1927"/>
                    <a:pt x="15884" y="2844"/>
                  </a:cubicBezTo>
                  <a:cubicBezTo>
                    <a:pt x="16930" y="2562"/>
                    <a:pt x="17977" y="2303"/>
                    <a:pt x="19023" y="2021"/>
                  </a:cubicBezTo>
                  <a:cubicBezTo>
                    <a:pt x="19447" y="4184"/>
                    <a:pt x="19984" y="6346"/>
                    <a:pt x="20210" y="8532"/>
                  </a:cubicBezTo>
                  <a:cubicBezTo>
                    <a:pt x="20380" y="10483"/>
                    <a:pt x="21143" y="12880"/>
                    <a:pt x="18627" y="14079"/>
                  </a:cubicBezTo>
                  <a:cubicBezTo>
                    <a:pt x="15319" y="15701"/>
                    <a:pt x="11644" y="16523"/>
                    <a:pt x="7912" y="14831"/>
                  </a:cubicBezTo>
                  <a:cubicBezTo>
                    <a:pt x="6328" y="14102"/>
                    <a:pt x="4943" y="13092"/>
                    <a:pt x="3303" y="12387"/>
                  </a:cubicBezTo>
                  <a:cubicBezTo>
                    <a:pt x="5848" y="15136"/>
                    <a:pt x="5735" y="19555"/>
                    <a:pt x="10993" y="20519"/>
                  </a:cubicBezTo>
                  <a:cubicBezTo>
                    <a:pt x="11615" y="21318"/>
                    <a:pt x="12888" y="20660"/>
                    <a:pt x="13962" y="21600"/>
                  </a:cubicBezTo>
                  <a:cubicBezTo>
                    <a:pt x="12237" y="21600"/>
                    <a:pt x="10908" y="21600"/>
                    <a:pt x="9580" y="21600"/>
                  </a:cubicBezTo>
                  <a:cubicBezTo>
                    <a:pt x="6752" y="21224"/>
                    <a:pt x="4858" y="20237"/>
                    <a:pt x="4151" y="17581"/>
                  </a:cubicBezTo>
                  <a:cubicBezTo>
                    <a:pt x="3699" y="15795"/>
                    <a:pt x="1861" y="14267"/>
                    <a:pt x="702" y="12598"/>
                  </a:cubicBezTo>
                  <a:cubicBezTo>
                    <a:pt x="108" y="11775"/>
                    <a:pt x="-457" y="10835"/>
                    <a:pt x="561" y="10060"/>
                  </a:cubicBezTo>
                  <a:cubicBezTo>
                    <a:pt x="1663" y="9261"/>
                    <a:pt x="2370" y="10318"/>
                    <a:pt x="3134" y="10718"/>
                  </a:cubicBezTo>
                  <a:cubicBezTo>
                    <a:pt x="4632" y="11517"/>
                    <a:pt x="6046" y="12434"/>
                    <a:pt x="7488" y="13256"/>
                  </a:cubicBezTo>
                  <a:cubicBezTo>
                    <a:pt x="9410" y="14337"/>
                    <a:pt x="11757" y="15254"/>
                    <a:pt x="13651" y="14008"/>
                  </a:cubicBezTo>
                  <a:cubicBezTo>
                    <a:pt x="15686" y="12669"/>
                    <a:pt x="16987" y="10530"/>
                    <a:pt x="16506" y="8132"/>
                  </a:cubicBezTo>
                  <a:cubicBezTo>
                    <a:pt x="15969" y="5476"/>
                    <a:pt x="14640" y="2844"/>
                    <a:pt x="15064" y="0"/>
                  </a:cubicBezTo>
                </a:path>
              </a:pathLst>
            </a:custGeom>
            <a:solidFill>
              <a:srgbClr val="C84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6" name="形状"/>
            <p:cNvSpPr/>
            <p:nvPr/>
          </p:nvSpPr>
          <p:spPr>
            <a:xfrm>
              <a:off x="2248908" y="-7"/>
              <a:ext cx="779701" cy="44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27" extrusionOk="0">
                  <a:moveTo>
                    <a:pt x="1336" y="19927"/>
                  </a:moveTo>
                  <a:cubicBezTo>
                    <a:pt x="860" y="19746"/>
                    <a:pt x="293" y="20017"/>
                    <a:pt x="0" y="19084"/>
                  </a:cubicBezTo>
                  <a:cubicBezTo>
                    <a:pt x="2014" y="17909"/>
                    <a:pt x="3789" y="16884"/>
                    <a:pt x="4558" y="12637"/>
                  </a:cubicBezTo>
                  <a:cubicBezTo>
                    <a:pt x="5217" y="9082"/>
                    <a:pt x="6993" y="6039"/>
                    <a:pt x="8365" y="2846"/>
                  </a:cubicBezTo>
                  <a:cubicBezTo>
                    <a:pt x="8713" y="2002"/>
                    <a:pt x="9262" y="948"/>
                    <a:pt x="9793" y="828"/>
                  </a:cubicBezTo>
                  <a:cubicBezTo>
                    <a:pt x="13820" y="-167"/>
                    <a:pt x="17866" y="-980"/>
                    <a:pt x="21600" y="2846"/>
                  </a:cubicBezTo>
                  <a:cubicBezTo>
                    <a:pt x="21454" y="3117"/>
                    <a:pt x="21307" y="3358"/>
                    <a:pt x="21179" y="3599"/>
                  </a:cubicBezTo>
                  <a:cubicBezTo>
                    <a:pt x="20593" y="4382"/>
                    <a:pt x="19953" y="4232"/>
                    <a:pt x="19330" y="3930"/>
                  </a:cubicBezTo>
                  <a:cubicBezTo>
                    <a:pt x="16951" y="2756"/>
                    <a:pt x="14498" y="3238"/>
                    <a:pt x="12063" y="3087"/>
                  </a:cubicBezTo>
                  <a:cubicBezTo>
                    <a:pt x="10580" y="2997"/>
                    <a:pt x="9647" y="4051"/>
                    <a:pt x="8988" y="6160"/>
                  </a:cubicBezTo>
                  <a:cubicBezTo>
                    <a:pt x="7926" y="9504"/>
                    <a:pt x="6993" y="12968"/>
                    <a:pt x="5858" y="16222"/>
                  </a:cubicBezTo>
                  <a:cubicBezTo>
                    <a:pt x="4704" y="19535"/>
                    <a:pt x="3277" y="20620"/>
                    <a:pt x="1336" y="19927"/>
                  </a:cubicBezTo>
                </a:path>
              </a:pathLst>
            </a:custGeom>
            <a:solidFill>
              <a:srgbClr val="3537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7" name="形状"/>
            <p:cNvSpPr/>
            <p:nvPr/>
          </p:nvSpPr>
          <p:spPr>
            <a:xfrm>
              <a:off x="731865" y="481057"/>
              <a:ext cx="395345" cy="30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4773" y="784"/>
                  </a:moveTo>
                  <a:cubicBezTo>
                    <a:pt x="16796" y="-326"/>
                    <a:pt x="18891" y="-2"/>
                    <a:pt x="21600" y="229"/>
                  </a:cubicBezTo>
                  <a:cubicBezTo>
                    <a:pt x="19397" y="2680"/>
                    <a:pt x="17518" y="4716"/>
                    <a:pt x="15676" y="6797"/>
                  </a:cubicBezTo>
                  <a:cubicBezTo>
                    <a:pt x="10908" y="11607"/>
                    <a:pt x="6971" y="17898"/>
                    <a:pt x="0" y="21274"/>
                  </a:cubicBezTo>
                  <a:cubicBezTo>
                    <a:pt x="3648" y="12208"/>
                    <a:pt x="9500" y="7444"/>
                    <a:pt x="14123" y="1339"/>
                  </a:cubicBezTo>
                  <a:cubicBezTo>
                    <a:pt x="14376" y="1293"/>
                    <a:pt x="14557" y="1062"/>
                    <a:pt x="14773" y="784"/>
                  </a:cubicBezTo>
                </a:path>
              </a:pathLst>
            </a:custGeom>
            <a:solidFill>
              <a:srgbClr val="FD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8" name="形状"/>
            <p:cNvSpPr/>
            <p:nvPr/>
          </p:nvSpPr>
          <p:spPr>
            <a:xfrm>
              <a:off x="2438175" y="639477"/>
              <a:ext cx="200259" cy="27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66"/>
                  </a:moveTo>
                  <a:cubicBezTo>
                    <a:pt x="0" y="12204"/>
                    <a:pt x="0" y="11591"/>
                    <a:pt x="0" y="11030"/>
                  </a:cubicBezTo>
                  <a:cubicBezTo>
                    <a:pt x="1841" y="4340"/>
                    <a:pt x="9631" y="2349"/>
                    <a:pt x="16926" y="0"/>
                  </a:cubicBezTo>
                  <a:cubicBezTo>
                    <a:pt x="18555" y="766"/>
                    <a:pt x="20892" y="1021"/>
                    <a:pt x="21600" y="2655"/>
                  </a:cubicBezTo>
                  <a:cubicBezTo>
                    <a:pt x="13810" y="2860"/>
                    <a:pt x="9915" y="7302"/>
                    <a:pt x="5311" y="10826"/>
                  </a:cubicBezTo>
                  <a:cubicBezTo>
                    <a:pt x="3258" y="12460"/>
                    <a:pt x="6161" y="13991"/>
                    <a:pt x="8073" y="15166"/>
                  </a:cubicBezTo>
                  <a:cubicBezTo>
                    <a:pt x="10906" y="16953"/>
                    <a:pt x="14730" y="18077"/>
                    <a:pt x="16501" y="21600"/>
                  </a:cubicBezTo>
                  <a:cubicBezTo>
                    <a:pt x="7578" y="21498"/>
                    <a:pt x="5028" y="15881"/>
                    <a:pt x="0" y="12766"/>
                  </a:cubicBezTo>
                </a:path>
              </a:pathLst>
            </a:custGeom>
            <a:solidFill>
              <a:srgbClr val="5E48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99" name="形状"/>
            <p:cNvSpPr/>
            <p:nvPr/>
          </p:nvSpPr>
          <p:spPr>
            <a:xfrm>
              <a:off x="1264723" y="2771318"/>
              <a:ext cx="596257" cy="33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5" extrusionOk="0">
                  <a:moveTo>
                    <a:pt x="18244" y="19285"/>
                  </a:moveTo>
                  <a:cubicBezTo>
                    <a:pt x="12178" y="8871"/>
                    <a:pt x="6089" y="10414"/>
                    <a:pt x="0" y="0"/>
                  </a:cubicBezTo>
                  <a:cubicBezTo>
                    <a:pt x="7216" y="4242"/>
                    <a:pt x="14384" y="-1929"/>
                    <a:pt x="21600" y="2314"/>
                  </a:cubicBezTo>
                  <a:cubicBezTo>
                    <a:pt x="20713" y="19671"/>
                    <a:pt x="19107" y="385"/>
                    <a:pt x="18244" y="19285"/>
                  </a:cubicBezTo>
                </a:path>
              </a:pathLst>
            </a:custGeom>
            <a:solidFill>
              <a:srgbClr val="DCC8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0" name="形状"/>
            <p:cNvSpPr/>
            <p:nvPr/>
          </p:nvSpPr>
          <p:spPr>
            <a:xfrm>
              <a:off x="1579197" y="420245"/>
              <a:ext cx="401169" cy="2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82" extrusionOk="0">
                  <a:moveTo>
                    <a:pt x="21600" y="2518"/>
                  </a:moveTo>
                  <a:cubicBezTo>
                    <a:pt x="14388" y="16583"/>
                    <a:pt x="7176" y="8546"/>
                    <a:pt x="0" y="8043"/>
                  </a:cubicBezTo>
                  <a:cubicBezTo>
                    <a:pt x="7141" y="-5017"/>
                    <a:pt x="14353" y="1513"/>
                    <a:pt x="21600" y="2518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1" name="形状"/>
            <p:cNvSpPr/>
            <p:nvPr/>
          </p:nvSpPr>
          <p:spPr>
            <a:xfrm>
              <a:off x="2540356" y="735566"/>
              <a:ext cx="118458" cy="11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0957" extrusionOk="0">
                  <a:moveTo>
                    <a:pt x="20544" y="0"/>
                  </a:moveTo>
                  <a:cubicBezTo>
                    <a:pt x="18715" y="7899"/>
                    <a:pt x="7744" y="8270"/>
                    <a:pt x="10258" y="18638"/>
                  </a:cubicBezTo>
                  <a:cubicBezTo>
                    <a:pt x="10830" y="21230"/>
                    <a:pt x="5230" y="21600"/>
                    <a:pt x="2487" y="19995"/>
                  </a:cubicBezTo>
                  <a:cubicBezTo>
                    <a:pt x="-1056" y="17897"/>
                    <a:pt x="-485" y="14318"/>
                    <a:pt x="2144" y="11726"/>
                  </a:cubicBezTo>
                  <a:cubicBezTo>
                    <a:pt x="7287" y="6295"/>
                    <a:pt x="13001" y="2222"/>
                    <a:pt x="20544" y="0"/>
                  </a:cubicBezTo>
                </a:path>
              </a:pathLst>
            </a:custGeom>
            <a:solidFill>
              <a:srgbClr val="65575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2" name="形状"/>
            <p:cNvSpPr/>
            <p:nvPr/>
          </p:nvSpPr>
          <p:spPr>
            <a:xfrm>
              <a:off x="353333" y="718096"/>
              <a:ext cx="127467" cy="16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3" extrusionOk="0">
                  <a:moveTo>
                    <a:pt x="4763" y="19092"/>
                  </a:moveTo>
                  <a:cubicBezTo>
                    <a:pt x="1329" y="21600"/>
                    <a:pt x="2105" y="17231"/>
                    <a:pt x="0" y="17636"/>
                  </a:cubicBezTo>
                  <a:cubicBezTo>
                    <a:pt x="4874" y="10921"/>
                    <a:pt x="10855" y="4935"/>
                    <a:pt x="21600" y="0"/>
                  </a:cubicBezTo>
                  <a:cubicBezTo>
                    <a:pt x="16172" y="7604"/>
                    <a:pt x="7975" y="12216"/>
                    <a:pt x="4763" y="19092"/>
                  </a:cubicBezTo>
                </a:path>
              </a:pathLst>
            </a:custGeom>
            <a:solidFill>
              <a:srgbClr val="EA86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3" name="形状"/>
            <p:cNvSpPr/>
            <p:nvPr/>
          </p:nvSpPr>
          <p:spPr>
            <a:xfrm>
              <a:off x="1291799" y="2022579"/>
              <a:ext cx="337050" cy="70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21580" extrusionOk="0">
                  <a:moveTo>
                    <a:pt x="9102" y="4523"/>
                  </a:moveTo>
                  <a:cubicBezTo>
                    <a:pt x="10450" y="3063"/>
                    <a:pt x="11797" y="1623"/>
                    <a:pt x="13264" y="0"/>
                  </a:cubicBezTo>
                  <a:cubicBezTo>
                    <a:pt x="13977" y="1318"/>
                    <a:pt x="12947" y="2555"/>
                    <a:pt x="14413" y="3570"/>
                  </a:cubicBezTo>
                  <a:cubicBezTo>
                    <a:pt x="16514" y="8701"/>
                    <a:pt x="18495" y="13832"/>
                    <a:pt x="20041" y="18984"/>
                  </a:cubicBezTo>
                  <a:cubicBezTo>
                    <a:pt x="20675" y="20951"/>
                    <a:pt x="19446" y="21519"/>
                    <a:pt x="15879" y="21478"/>
                  </a:cubicBezTo>
                  <a:cubicBezTo>
                    <a:pt x="12352" y="21438"/>
                    <a:pt x="8745" y="21580"/>
                    <a:pt x="5139" y="21580"/>
                  </a:cubicBezTo>
                  <a:cubicBezTo>
                    <a:pt x="462" y="21600"/>
                    <a:pt x="-925" y="20748"/>
                    <a:pt x="581" y="18558"/>
                  </a:cubicBezTo>
                  <a:cubicBezTo>
                    <a:pt x="1730" y="16935"/>
                    <a:pt x="1849" y="15069"/>
                    <a:pt x="4901" y="13893"/>
                  </a:cubicBezTo>
                  <a:cubicBezTo>
                    <a:pt x="5297" y="13731"/>
                    <a:pt x="5614" y="13285"/>
                    <a:pt x="5496" y="13041"/>
                  </a:cubicBezTo>
                  <a:cubicBezTo>
                    <a:pt x="4267" y="9918"/>
                    <a:pt x="7992" y="7362"/>
                    <a:pt x="9102" y="4523"/>
                  </a:cubicBezTo>
                </a:path>
              </a:pathLst>
            </a:custGeom>
            <a:solidFill>
              <a:srgbClr val="FE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4" name="形状"/>
            <p:cNvSpPr/>
            <p:nvPr/>
          </p:nvSpPr>
          <p:spPr>
            <a:xfrm>
              <a:off x="1593332" y="1938137"/>
              <a:ext cx="83110" cy="18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21" h="21600" extrusionOk="0">
                  <a:moveTo>
                    <a:pt x="512" y="21600"/>
                  </a:moveTo>
                  <a:cubicBezTo>
                    <a:pt x="-2204" y="12509"/>
                    <a:pt x="6333" y="6138"/>
                    <a:pt x="15516" y="0"/>
                  </a:cubicBezTo>
                  <a:cubicBezTo>
                    <a:pt x="19396" y="9479"/>
                    <a:pt x="8402" y="15151"/>
                    <a:pt x="512" y="21600"/>
                  </a:cubicBezTo>
                </a:path>
              </a:pathLst>
            </a:custGeom>
            <a:solidFill>
              <a:srgbClr val="F6EC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5" name="形状"/>
            <p:cNvSpPr/>
            <p:nvPr/>
          </p:nvSpPr>
          <p:spPr>
            <a:xfrm>
              <a:off x="1614138" y="2083727"/>
              <a:ext cx="58592" cy="139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65" h="21600" extrusionOk="0">
                  <a:moveTo>
                    <a:pt x="14910" y="0"/>
                  </a:moveTo>
                  <a:cubicBezTo>
                    <a:pt x="21600" y="10128"/>
                    <a:pt x="9749" y="14676"/>
                    <a:pt x="0" y="21600"/>
                  </a:cubicBezTo>
                  <a:cubicBezTo>
                    <a:pt x="1529" y="13125"/>
                    <a:pt x="6881" y="7441"/>
                    <a:pt x="14910" y="0"/>
                  </a:cubicBezTo>
                </a:path>
              </a:pathLst>
            </a:custGeom>
            <a:solidFill>
              <a:srgbClr val="EEDF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6" name="形状"/>
            <p:cNvSpPr/>
            <p:nvPr/>
          </p:nvSpPr>
          <p:spPr>
            <a:xfrm>
              <a:off x="1120126" y="781217"/>
              <a:ext cx="758272" cy="39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19763" extrusionOk="0">
                  <a:moveTo>
                    <a:pt x="19561" y="651"/>
                  </a:moveTo>
                  <a:cubicBezTo>
                    <a:pt x="21022" y="1351"/>
                    <a:pt x="20434" y="3018"/>
                    <a:pt x="19792" y="3851"/>
                  </a:cubicBezTo>
                  <a:cubicBezTo>
                    <a:pt x="18705" y="5318"/>
                    <a:pt x="18331" y="7385"/>
                    <a:pt x="17921" y="9518"/>
                  </a:cubicBezTo>
                  <a:cubicBezTo>
                    <a:pt x="17315" y="12618"/>
                    <a:pt x="16442" y="15351"/>
                    <a:pt x="14998" y="17351"/>
                  </a:cubicBezTo>
                  <a:cubicBezTo>
                    <a:pt x="14553" y="18651"/>
                    <a:pt x="14196" y="20418"/>
                    <a:pt x="13109" y="19518"/>
                  </a:cubicBezTo>
                  <a:cubicBezTo>
                    <a:pt x="12040" y="18685"/>
                    <a:pt x="11755" y="16918"/>
                    <a:pt x="12058" y="14985"/>
                  </a:cubicBezTo>
                  <a:cubicBezTo>
                    <a:pt x="12307" y="13185"/>
                    <a:pt x="12664" y="11518"/>
                    <a:pt x="12378" y="9651"/>
                  </a:cubicBezTo>
                  <a:cubicBezTo>
                    <a:pt x="12165" y="8118"/>
                    <a:pt x="12289" y="5685"/>
                    <a:pt x="11042" y="5985"/>
                  </a:cubicBezTo>
                  <a:cubicBezTo>
                    <a:pt x="9919" y="6218"/>
                    <a:pt x="8618" y="7085"/>
                    <a:pt x="8600" y="9985"/>
                  </a:cubicBezTo>
                  <a:cubicBezTo>
                    <a:pt x="8582" y="12685"/>
                    <a:pt x="8672" y="15385"/>
                    <a:pt x="8689" y="18085"/>
                  </a:cubicBezTo>
                  <a:cubicBezTo>
                    <a:pt x="8101" y="20618"/>
                    <a:pt x="7424" y="19751"/>
                    <a:pt x="6622" y="18385"/>
                  </a:cubicBezTo>
                  <a:cubicBezTo>
                    <a:pt x="4091" y="14118"/>
                    <a:pt x="2434" y="8585"/>
                    <a:pt x="313" y="3718"/>
                  </a:cubicBezTo>
                  <a:cubicBezTo>
                    <a:pt x="-578" y="1618"/>
                    <a:pt x="652" y="1785"/>
                    <a:pt x="1258" y="1751"/>
                  </a:cubicBezTo>
                  <a:cubicBezTo>
                    <a:pt x="3842" y="1585"/>
                    <a:pt x="6444" y="1518"/>
                    <a:pt x="9028" y="1418"/>
                  </a:cubicBezTo>
                  <a:cubicBezTo>
                    <a:pt x="12503" y="-982"/>
                    <a:pt x="16032" y="318"/>
                    <a:pt x="19561" y="651"/>
                  </a:cubicBezTo>
                </a:path>
              </a:pathLst>
            </a:custGeom>
            <a:solidFill>
              <a:srgbClr val="FE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7" name="形状"/>
            <p:cNvSpPr/>
            <p:nvPr/>
          </p:nvSpPr>
          <p:spPr>
            <a:xfrm>
              <a:off x="1317135" y="528348"/>
              <a:ext cx="526377" cy="27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0" extrusionOk="0">
                  <a:moveTo>
                    <a:pt x="21600" y="19638"/>
                  </a:moveTo>
                  <a:cubicBezTo>
                    <a:pt x="16268" y="20032"/>
                    <a:pt x="10962" y="20376"/>
                    <a:pt x="5630" y="20770"/>
                  </a:cubicBezTo>
                  <a:cubicBezTo>
                    <a:pt x="4629" y="19097"/>
                    <a:pt x="3411" y="20032"/>
                    <a:pt x="2301" y="19786"/>
                  </a:cubicBezTo>
                  <a:cubicBezTo>
                    <a:pt x="1299" y="19638"/>
                    <a:pt x="54" y="20229"/>
                    <a:pt x="0" y="17227"/>
                  </a:cubicBezTo>
                  <a:cubicBezTo>
                    <a:pt x="4060" y="13832"/>
                    <a:pt x="6875" y="7436"/>
                    <a:pt x="10475" y="2860"/>
                  </a:cubicBezTo>
                  <a:cubicBezTo>
                    <a:pt x="11504" y="1483"/>
                    <a:pt x="12424" y="-830"/>
                    <a:pt x="14021" y="302"/>
                  </a:cubicBezTo>
                  <a:cubicBezTo>
                    <a:pt x="14021" y="1778"/>
                    <a:pt x="14427" y="2713"/>
                    <a:pt x="15050" y="3500"/>
                  </a:cubicBezTo>
                  <a:cubicBezTo>
                    <a:pt x="15808" y="5911"/>
                    <a:pt x="14454" y="6403"/>
                    <a:pt x="13832" y="7190"/>
                  </a:cubicBezTo>
                  <a:cubicBezTo>
                    <a:pt x="12397" y="9207"/>
                    <a:pt x="11098" y="11323"/>
                    <a:pt x="9798" y="13586"/>
                  </a:cubicBezTo>
                  <a:cubicBezTo>
                    <a:pt x="11044" y="13537"/>
                    <a:pt x="11883" y="10487"/>
                    <a:pt x="13371" y="12012"/>
                  </a:cubicBezTo>
                  <a:cubicBezTo>
                    <a:pt x="14319" y="16735"/>
                    <a:pt x="15970" y="19392"/>
                    <a:pt x="18974" y="18654"/>
                  </a:cubicBezTo>
                  <a:cubicBezTo>
                    <a:pt x="19814" y="18507"/>
                    <a:pt x="20842" y="18211"/>
                    <a:pt x="21600" y="19638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8" name="形状"/>
            <p:cNvSpPr/>
            <p:nvPr/>
          </p:nvSpPr>
          <p:spPr>
            <a:xfrm>
              <a:off x="1314224" y="457991"/>
              <a:ext cx="439021" cy="30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extrusionOk="0">
                  <a:moveTo>
                    <a:pt x="16981" y="5313"/>
                  </a:moveTo>
                  <a:cubicBezTo>
                    <a:pt x="13435" y="7862"/>
                    <a:pt x="10377" y="11478"/>
                    <a:pt x="7710" y="15603"/>
                  </a:cubicBezTo>
                  <a:cubicBezTo>
                    <a:pt x="5628" y="18801"/>
                    <a:pt x="3155" y="20748"/>
                    <a:pt x="130" y="21258"/>
                  </a:cubicBezTo>
                  <a:cubicBezTo>
                    <a:pt x="65" y="20563"/>
                    <a:pt x="33" y="19914"/>
                    <a:pt x="0" y="19265"/>
                  </a:cubicBezTo>
                  <a:cubicBezTo>
                    <a:pt x="3318" y="11061"/>
                    <a:pt x="8848" y="6194"/>
                    <a:pt x="13923" y="724"/>
                  </a:cubicBezTo>
                  <a:lnTo>
                    <a:pt x="13890" y="724"/>
                  </a:lnTo>
                  <a:cubicBezTo>
                    <a:pt x="16460" y="-342"/>
                    <a:pt x="18998" y="-64"/>
                    <a:pt x="21600" y="492"/>
                  </a:cubicBezTo>
                  <a:cubicBezTo>
                    <a:pt x="20039" y="2161"/>
                    <a:pt x="18510" y="3737"/>
                    <a:pt x="16981" y="5313"/>
                  </a:cubicBezTo>
                </a:path>
              </a:pathLst>
            </a:custGeom>
            <a:solidFill>
              <a:srgbClr val="FC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9" name="形状"/>
            <p:cNvSpPr/>
            <p:nvPr/>
          </p:nvSpPr>
          <p:spPr>
            <a:xfrm>
              <a:off x="1094320" y="469119"/>
              <a:ext cx="396866" cy="29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151" extrusionOk="0">
                  <a:moveTo>
                    <a:pt x="2469" y="14468"/>
                  </a:moveTo>
                  <a:cubicBezTo>
                    <a:pt x="5631" y="9731"/>
                    <a:pt x="9361" y="5847"/>
                    <a:pt x="13127" y="2010"/>
                  </a:cubicBezTo>
                  <a:cubicBezTo>
                    <a:pt x="15436" y="-311"/>
                    <a:pt x="17994" y="-216"/>
                    <a:pt x="21369" y="305"/>
                  </a:cubicBezTo>
                  <a:cubicBezTo>
                    <a:pt x="16502" y="6084"/>
                    <a:pt x="12026" y="11294"/>
                    <a:pt x="7585" y="16505"/>
                  </a:cubicBezTo>
                  <a:cubicBezTo>
                    <a:pt x="4956" y="17500"/>
                    <a:pt x="3180" y="21289"/>
                    <a:pt x="18" y="21147"/>
                  </a:cubicBezTo>
                  <a:cubicBezTo>
                    <a:pt x="-231" y="18021"/>
                    <a:pt x="2256" y="17026"/>
                    <a:pt x="2469" y="14468"/>
                  </a:cubicBezTo>
                </a:path>
              </a:pathLst>
            </a:custGeom>
            <a:solidFill>
              <a:srgbClr val="FDFA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0" name="形状"/>
            <p:cNvSpPr/>
            <p:nvPr/>
          </p:nvSpPr>
          <p:spPr>
            <a:xfrm>
              <a:off x="932779" y="471920"/>
              <a:ext cx="351668" cy="26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1" extrusionOk="0">
                  <a:moveTo>
                    <a:pt x="6618" y="9461"/>
                  </a:moveTo>
                  <a:cubicBezTo>
                    <a:pt x="9501" y="6964"/>
                    <a:pt x="12383" y="4570"/>
                    <a:pt x="15185" y="2023"/>
                  </a:cubicBezTo>
                  <a:cubicBezTo>
                    <a:pt x="17053" y="291"/>
                    <a:pt x="18920" y="-779"/>
                    <a:pt x="21600" y="698"/>
                  </a:cubicBezTo>
                  <a:cubicBezTo>
                    <a:pt x="17986" y="4570"/>
                    <a:pt x="14535" y="8289"/>
                    <a:pt x="11125" y="12008"/>
                  </a:cubicBezTo>
                  <a:cubicBezTo>
                    <a:pt x="7471" y="14606"/>
                    <a:pt x="4588" y="18732"/>
                    <a:pt x="0" y="20821"/>
                  </a:cubicBezTo>
                  <a:cubicBezTo>
                    <a:pt x="1218" y="15625"/>
                    <a:pt x="4507" y="13027"/>
                    <a:pt x="6618" y="9461"/>
                  </a:cubicBezTo>
                </a:path>
              </a:pathLst>
            </a:custGeom>
            <a:solidFill>
              <a:srgbClr val="FCF5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1" name="形状"/>
            <p:cNvSpPr/>
            <p:nvPr/>
          </p:nvSpPr>
          <p:spPr>
            <a:xfrm>
              <a:off x="1369643" y="1212714"/>
              <a:ext cx="141194" cy="20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0" h="19927" extrusionOk="0">
                  <a:moveTo>
                    <a:pt x="16594" y="403"/>
                  </a:moveTo>
                  <a:cubicBezTo>
                    <a:pt x="19751" y="5722"/>
                    <a:pt x="16179" y="9938"/>
                    <a:pt x="13022" y="14219"/>
                  </a:cubicBezTo>
                  <a:cubicBezTo>
                    <a:pt x="8785" y="14868"/>
                    <a:pt x="8120" y="18824"/>
                    <a:pt x="3551" y="19927"/>
                  </a:cubicBezTo>
                  <a:cubicBezTo>
                    <a:pt x="4714" y="16424"/>
                    <a:pt x="5794" y="13116"/>
                    <a:pt x="7040" y="9678"/>
                  </a:cubicBezTo>
                  <a:cubicBezTo>
                    <a:pt x="2388" y="10846"/>
                    <a:pt x="3883" y="14997"/>
                    <a:pt x="477" y="16424"/>
                  </a:cubicBezTo>
                  <a:cubicBezTo>
                    <a:pt x="-1849" y="4359"/>
                    <a:pt x="4465" y="-1673"/>
                    <a:pt x="16594" y="403"/>
                  </a:cubicBezTo>
                </a:path>
              </a:pathLst>
            </a:custGeom>
            <a:solidFill>
              <a:srgbClr val="FCE4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2" name="形状"/>
            <p:cNvSpPr/>
            <p:nvPr/>
          </p:nvSpPr>
          <p:spPr>
            <a:xfrm>
              <a:off x="1405892" y="1483897"/>
              <a:ext cx="86290" cy="20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6" h="21462" extrusionOk="0">
                  <a:moveTo>
                    <a:pt x="13914" y="0"/>
                  </a:moveTo>
                  <a:cubicBezTo>
                    <a:pt x="20142" y="5859"/>
                    <a:pt x="18154" y="12071"/>
                    <a:pt x="7023" y="21459"/>
                  </a:cubicBezTo>
                  <a:cubicBezTo>
                    <a:pt x="-1458" y="21600"/>
                    <a:pt x="4638" y="17294"/>
                    <a:pt x="1192" y="16024"/>
                  </a:cubicBezTo>
                  <a:cubicBezTo>
                    <a:pt x="795" y="15106"/>
                    <a:pt x="397" y="14118"/>
                    <a:pt x="0" y="13200"/>
                  </a:cubicBezTo>
                  <a:cubicBezTo>
                    <a:pt x="265" y="7482"/>
                    <a:pt x="10998" y="4941"/>
                    <a:pt x="13914" y="0"/>
                  </a:cubicBezTo>
                </a:path>
              </a:pathLst>
            </a:custGeom>
            <a:solidFill>
              <a:srgbClr val="FDF6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3" name="形状"/>
            <p:cNvSpPr/>
            <p:nvPr/>
          </p:nvSpPr>
          <p:spPr>
            <a:xfrm>
              <a:off x="1378283" y="1355778"/>
              <a:ext cx="127797" cy="1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1" h="21600" extrusionOk="0">
                  <a:moveTo>
                    <a:pt x="13404" y="0"/>
                  </a:moveTo>
                  <a:cubicBezTo>
                    <a:pt x="21600" y="0"/>
                    <a:pt x="18032" y="5562"/>
                    <a:pt x="17068" y="8621"/>
                  </a:cubicBezTo>
                  <a:cubicBezTo>
                    <a:pt x="16296" y="11032"/>
                    <a:pt x="13114" y="12793"/>
                    <a:pt x="10993" y="14740"/>
                  </a:cubicBezTo>
                  <a:cubicBezTo>
                    <a:pt x="7811" y="16779"/>
                    <a:pt x="4532" y="18819"/>
                    <a:pt x="0" y="21600"/>
                  </a:cubicBezTo>
                  <a:cubicBezTo>
                    <a:pt x="2507" y="12144"/>
                    <a:pt x="11186" y="7880"/>
                    <a:pt x="13404" y="0"/>
                  </a:cubicBezTo>
                </a:path>
              </a:pathLst>
            </a:custGeom>
            <a:solidFill>
              <a:srgbClr val="FDF3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4" name="形状"/>
            <p:cNvSpPr/>
            <p:nvPr/>
          </p:nvSpPr>
          <p:spPr>
            <a:xfrm>
              <a:off x="1104575" y="881156"/>
              <a:ext cx="53381" cy="11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83" h="21600" extrusionOk="0">
                  <a:moveTo>
                    <a:pt x="16751" y="21600"/>
                  </a:moveTo>
                  <a:cubicBezTo>
                    <a:pt x="9698" y="13877"/>
                    <a:pt x="2424" y="9050"/>
                    <a:pt x="0" y="0"/>
                  </a:cubicBezTo>
                  <a:cubicBezTo>
                    <a:pt x="13665" y="5792"/>
                    <a:pt x="21600" y="10378"/>
                    <a:pt x="16751" y="21600"/>
                  </a:cubicBezTo>
                </a:path>
              </a:pathLst>
            </a:custGeom>
            <a:solidFill>
              <a:srgbClr val="FDE0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5" name="形状"/>
            <p:cNvSpPr/>
            <p:nvPr/>
          </p:nvSpPr>
          <p:spPr>
            <a:xfrm>
              <a:off x="1542761" y="1186536"/>
              <a:ext cx="141888" cy="29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8" h="21414" extrusionOk="0">
                  <a:moveTo>
                    <a:pt x="10634" y="17958"/>
                  </a:moveTo>
                  <a:cubicBezTo>
                    <a:pt x="8557" y="19014"/>
                    <a:pt x="6563" y="20118"/>
                    <a:pt x="3988" y="21414"/>
                  </a:cubicBezTo>
                  <a:cubicBezTo>
                    <a:pt x="-914" y="14358"/>
                    <a:pt x="1911" y="7158"/>
                    <a:pt x="0" y="6"/>
                  </a:cubicBezTo>
                  <a:cubicBezTo>
                    <a:pt x="4901" y="-186"/>
                    <a:pt x="9221" y="4374"/>
                    <a:pt x="14455" y="774"/>
                  </a:cubicBezTo>
                  <a:cubicBezTo>
                    <a:pt x="20686" y="2022"/>
                    <a:pt x="16532" y="4614"/>
                    <a:pt x="16781" y="6630"/>
                  </a:cubicBezTo>
                  <a:cubicBezTo>
                    <a:pt x="11963" y="9942"/>
                    <a:pt x="14704" y="14598"/>
                    <a:pt x="10634" y="17958"/>
                  </a:cubicBezTo>
                </a:path>
              </a:pathLst>
            </a:custGeom>
            <a:solidFill>
              <a:srgbClr val="FDF8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6" name="形状"/>
            <p:cNvSpPr/>
            <p:nvPr/>
          </p:nvSpPr>
          <p:spPr>
            <a:xfrm>
              <a:off x="1657815" y="968510"/>
              <a:ext cx="157914" cy="3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600" extrusionOk="0">
                  <a:moveTo>
                    <a:pt x="2419" y="21600"/>
                  </a:moveTo>
                  <a:cubicBezTo>
                    <a:pt x="1123" y="19762"/>
                    <a:pt x="4666" y="17372"/>
                    <a:pt x="0" y="15993"/>
                  </a:cubicBezTo>
                  <a:cubicBezTo>
                    <a:pt x="518" y="14247"/>
                    <a:pt x="7171" y="13236"/>
                    <a:pt x="2246" y="10800"/>
                  </a:cubicBezTo>
                  <a:cubicBezTo>
                    <a:pt x="5616" y="6710"/>
                    <a:pt x="11059" y="3355"/>
                    <a:pt x="16416" y="0"/>
                  </a:cubicBezTo>
                  <a:cubicBezTo>
                    <a:pt x="16416" y="1425"/>
                    <a:pt x="17798" y="2114"/>
                    <a:pt x="20563" y="1976"/>
                  </a:cubicBezTo>
                  <a:cubicBezTo>
                    <a:pt x="20390" y="3539"/>
                    <a:pt x="21600" y="5377"/>
                    <a:pt x="18144" y="6342"/>
                  </a:cubicBezTo>
                  <a:cubicBezTo>
                    <a:pt x="13651" y="7031"/>
                    <a:pt x="15120" y="9146"/>
                    <a:pt x="14429" y="10708"/>
                  </a:cubicBezTo>
                  <a:cubicBezTo>
                    <a:pt x="13565" y="10708"/>
                    <a:pt x="12701" y="10754"/>
                    <a:pt x="11923" y="10754"/>
                  </a:cubicBezTo>
                  <a:cubicBezTo>
                    <a:pt x="7690" y="12409"/>
                    <a:pt x="9072" y="14109"/>
                    <a:pt x="11750" y="15763"/>
                  </a:cubicBezTo>
                  <a:cubicBezTo>
                    <a:pt x="10282" y="18475"/>
                    <a:pt x="3629" y="18843"/>
                    <a:pt x="2419" y="21600"/>
                  </a:cubicBezTo>
                </a:path>
              </a:pathLst>
            </a:custGeom>
            <a:solidFill>
              <a:srgbClr val="D573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7" name="形状"/>
            <p:cNvSpPr/>
            <p:nvPr/>
          </p:nvSpPr>
          <p:spPr>
            <a:xfrm>
              <a:off x="1525106" y="1660502"/>
              <a:ext cx="88030" cy="11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87" h="17412" extrusionOk="0">
                  <a:moveTo>
                    <a:pt x="5255" y="9006"/>
                  </a:moveTo>
                  <a:cubicBezTo>
                    <a:pt x="8469" y="7257"/>
                    <a:pt x="10398" y="4891"/>
                    <a:pt x="11427" y="2011"/>
                  </a:cubicBezTo>
                  <a:cubicBezTo>
                    <a:pt x="13227" y="1908"/>
                    <a:pt x="15412" y="-2103"/>
                    <a:pt x="16698" y="1497"/>
                  </a:cubicBezTo>
                  <a:cubicBezTo>
                    <a:pt x="18498" y="6434"/>
                    <a:pt x="16055" y="11063"/>
                    <a:pt x="10912" y="13943"/>
                  </a:cubicBezTo>
                  <a:cubicBezTo>
                    <a:pt x="8212" y="15383"/>
                    <a:pt x="4869" y="19497"/>
                    <a:pt x="1141" y="16103"/>
                  </a:cubicBezTo>
                  <a:cubicBezTo>
                    <a:pt x="-3102" y="12297"/>
                    <a:pt x="5898" y="12091"/>
                    <a:pt x="5255" y="9006"/>
                  </a:cubicBezTo>
                </a:path>
              </a:pathLst>
            </a:custGeom>
            <a:solidFill>
              <a:srgbClr val="F8E7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8" name="形状"/>
            <p:cNvSpPr/>
            <p:nvPr/>
          </p:nvSpPr>
          <p:spPr>
            <a:xfrm>
              <a:off x="1572738" y="1488942"/>
              <a:ext cx="58443" cy="12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11" h="19839" extrusionOk="0">
                  <a:moveTo>
                    <a:pt x="6328" y="19839"/>
                  </a:moveTo>
                  <a:cubicBezTo>
                    <a:pt x="-5275" y="12461"/>
                    <a:pt x="794" y="6045"/>
                    <a:pt x="10791" y="805"/>
                  </a:cubicBezTo>
                  <a:cubicBezTo>
                    <a:pt x="15611" y="-1761"/>
                    <a:pt x="14361" y="2516"/>
                    <a:pt x="15611" y="3799"/>
                  </a:cubicBezTo>
                  <a:cubicBezTo>
                    <a:pt x="13826" y="9467"/>
                    <a:pt x="16325" y="15989"/>
                    <a:pt x="6328" y="19839"/>
                  </a:cubicBezTo>
                </a:path>
              </a:pathLst>
            </a:custGeom>
            <a:solidFill>
              <a:srgbClr val="FAEA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9" name="形状"/>
            <p:cNvSpPr/>
            <p:nvPr/>
          </p:nvSpPr>
          <p:spPr>
            <a:xfrm>
              <a:off x="1704184" y="1113281"/>
              <a:ext cx="51491" cy="8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081" extrusionOk="0">
                  <a:moveTo>
                    <a:pt x="16270" y="17926"/>
                  </a:moveTo>
                  <a:cubicBezTo>
                    <a:pt x="-1010" y="19222"/>
                    <a:pt x="-756" y="12166"/>
                    <a:pt x="515" y="5974"/>
                  </a:cubicBezTo>
                  <a:cubicBezTo>
                    <a:pt x="1531" y="790"/>
                    <a:pt x="6868" y="-2378"/>
                    <a:pt x="16270" y="2230"/>
                  </a:cubicBezTo>
                  <a:cubicBezTo>
                    <a:pt x="20082" y="7558"/>
                    <a:pt x="20590" y="12742"/>
                    <a:pt x="16270" y="17926"/>
                  </a:cubicBezTo>
                </a:path>
              </a:pathLst>
            </a:custGeom>
            <a:solidFill>
              <a:srgbClr val="FAF2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0" name="形状"/>
            <p:cNvSpPr/>
            <p:nvPr/>
          </p:nvSpPr>
          <p:spPr>
            <a:xfrm>
              <a:off x="1440659" y="1668419"/>
              <a:ext cx="73826" cy="9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3" h="19922" extrusionOk="0">
                  <a:moveTo>
                    <a:pt x="8655" y="17491"/>
                  </a:moveTo>
                  <a:cubicBezTo>
                    <a:pt x="7384" y="18079"/>
                    <a:pt x="6114" y="18667"/>
                    <a:pt x="5024" y="19255"/>
                  </a:cubicBezTo>
                  <a:cubicBezTo>
                    <a:pt x="1576" y="20724"/>
                    <a:pt x="-1147" y="19695"/>
                    <a:pt x="487" y="16904"/>
                  </a:cubicBezTo>
                  <a:cubicBezTo>
                    <a:pt x="4298" y="10438"/>
                    <a:pt x="6840" y="2504"/>
                    <a:pt x="16278" y="153"/>
                  </a:cubicBezTo>
                  <a:cubicBezTo>
                    <a:pt x="20453" y="-876"/>
                    <a:pt x="20453" y="3532"/>
                    <a:pt x="20453" y="6471"/>
                  </a:cubicBezTo>
                  <a:cubicBezTo>
                    <a:pt x="15552" y="9557"/>
                    <a:pt x="10833" y="12642"/>
                    <a:pt x="8655" y="17491"/>
                  </a:cubicBezTo>
                </a:path>
              </a:pathLst>
            </a:custGeom>
            <a:solidFill>
              <a:srgbClr val="F9E5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1" name="形状"/>
            <p:cNvSpPr/>
            <p:nvPr/>
          </p:nvSpPr>
          <p:spPr>
            <a:xfrm>
              <a:off x="1750307" y="1036225"/>
              <a:ext cx="45072" cy="8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2" h="16167" extrusionOk="0">
                  <a:moveTo>
                    <a:pt x="7188" y="16167"/>
                  </a:moveTo>
                  <a:cubicBezTo>
                    <a:pt x="3685" y="12769"/>
                    <a:pt x="-985" y="9614"/>
                    <a:pt x="183" y="5610"/>
                  </a:cubicBezTo>
                  <a:cubicBezTo>
                    <a:pt x="3977" y="-5433"/>
                    <a:pt x="12734" y="2940"/>
                    <a:pt x="19739" y="4639"/>
                  </a:cubicBezTo>
                  <a:cubicBezTo>
                    <a:pt x="20615" y="9493"/>
                    <a:pt x="18864" y="13740"/>
                    <a:pt x="7188" y="16167"/>
                  </a:cubicBezTo>
                </a:path>
              </a:pathLst>
            </a:custGeom>
            <a:solidFill>
              <a:srgbClr val="EFD2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2" name="形状"/>
            <p:cNvSpPr/>
            <p:nvPr/>
          </p:nvSpPr>
          <p:spPr>
            <a:xfrm>
              <a:off x="1929778" y="39648"/>
              <a:ext cx="1084273" cy="74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15" extrusionOk="0">
                  <a:moveTo>
                    <a:pt x="13238" y="17375"/>
                  </a:moveTo>
                  <a:cubicBezTo>
                    <a:pt x="12345" y="18985"/>
                    <a:pt x="10730" y="19445"/>
                    <a:pt x="10100" y="21515"/>
                  </a:cubicBezTo>
                  <a:cubicBezTo>
                    <a:pt x="8577" y="20499"/>
                    <a:pt x="9128" y="19464"/>
                    <a:pt x="10087" y="18429"/>
                  </a:cubicBezTo>
                  <a:cubicBezTo>
                    <a:pt x="10704" y="17758"/>
                    <a:pt x="11308" y="17088"/>
                    <a:pt x="11807" y="16129"/>
                  </a:cubicBezTo>
                  <a:cubicBezTo>
                    <a:pt x="9942" y="16647"/>
                    <a:pt x="8563" y="18813"/>
                    <a:pt x="6502" y="19503"/>
                  </a:cubicBezTo>
                  <a:cubicBezTo>
                    <a:pt x="7395" y="17471"/>
                    <a:pt x="8787" y="16685"/>
                    <a:pt x="9706" y="15114"/>
                  </a:cubicBezTo>
                  <a:cubicBezTo>
                    <a:pt x="7080" y="15574"/>
                    <a:pt x="5609" y="19368"/>
                    <a:pt x="2799" y="20212"/>
                  </a:cubicBezTo>
                  <a:cubicBezTo>
                    <a:pt x="3915" y="18065"/>
                    <a:pt x="5123" y="16724"/>
                    <a:pt x="6436" y="15535"/>
                  </a:cubicBezTo>
                  <a:cubicBezTo>
                    <a:pt x="6843" y="15171"/>
                    <a:pt x="7355" y="14730"/>
                    <a:pt x="7067" y="13983"/>
                  </a:cubicBezTo>
                  <a:cubicBezTo>
                    <a:pt x="6765" y="13197"/>
                    <a:pt x="6226" y="13619"/>
                    <a:pt x="5845" y="13983"/>
                  </a:cubicBezTo>
                  <a:cubicBezTo>
                    <a:pt x="4165" y="15574"/>
                    <a:pt x="2497" y="17203"/>
                    <a:pt x="816" y="18813"/>
                  </a:cubicBezTo>
                  <a:cubicBezTo>
                    <a:pt x="527" y="18774"/>
                    <a:pt x="304" y="19388"/>
                    <a:pt x="2" y="18985"/>
                  </a:cubicBezTo>
                  <a:cubicBezTo>
                    <a:pt x="-24" y="18947"/>
                    <a:pt x="160" y="18525"/>
                    <a:pt x="252" y="18295"/>
                  </a:cubicBezTo>
                  <a:cubicBezTo>
                    <a:pt x="1486" y="16973"/>
                    <a:pt x="3101" y="16014"/>
                    <a:pt x="3836" y="14270"/>
                  </a:cubicBezTo>
                  <a:cubicBezTo>
                    <a:pt x="4756" y="12066"/>
                    <a:pt x="6016" y="11970"/>
                    <a:pt x="7342" y="11510"/>
                  </a:cubicBezTo>
                  <a:cubicBezTo>
                    <a:pt x="8931" y="11300"/>
                    <a:pt x="9929" y="10035"/>
                    <a:pt x="10559" y="7907"/>
                  </a:cubicBezTo>
                  <a:cubicBezTo>
                    <a:pt x="11190" y="5761"/>
                    <a:pt x="12017" y="3767"/>
                    <a:pt x="12726" y="1678"/>
                  </a:cubicBezTo>
                  <a:cubicBezTo>
                    <a:pt x="13146" y="432"/>
                    <a:pt x="13737" y="-85"/>
                    <a:pt x="14696" y="11"/>
                  </a:cubicBezTo>
                  <a:cubicBezTo>
                    <a:pt x="16993" y="241"/>
                    <a:pt x="19318" y="164"/>
                    <a:pt x="21576" y="1103"/>
                  </a:cubicBezTo>
                  <a:cubicBezTo>
                    <a:pt x="21576" y="3116"/>
                    <a:pt x="21576" y="5128"/>
                    <a:pt x="21576" y="7217"/>
                  </a:cubicBezTo>
                  <a:cubicBezTo>
                    <a:pt x="21169" y="7447"/>
                    <a:pt x="21103" y="6719"/>
                    <a:pt x="20854" y="6431"/>
                  </a:cubicBezTo>
                  <a:cubicBezTo>
                    <a:pt x="18543" y="3518"/>
                    <a:pt x="15365" y="4036"/>
                    <a:pt x="13579" y="7639"/>
                  </a:cubicBezTo>
                  <a:cubicBezTo>
                    <a:pt x="13291" y="8214"/>
                    <a:pt x="13185" y="8885"/>
                    <a:pt x="13185" y="9555"/>
                  </a:cubicBezTo>
                  <a:cubicBezTo>
                    <a:pt x="13185" y="12181"/>
                    <a:pt x="13212" y="14769"/>
                    <a:pt x="13238" y="17375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3" name="形状"/>
            <p:cNvSpPr/>
            <p:nvPr/>
          </p:nvSpPr>
          <p:spPr>
            <a:xfrm>
              <a:off x="1467993" y="965118"/>
              <a:ext cx="83304" cy="116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0621" extrusionOk="0">
                  <a:moveTo>
                    <a:pt x="20686" y="9555"/>
                  </a:moveTo>
                  <a:cubicBezTo>
                    <a:pt x="19213" y="14200"/>
                    <a:pt x="19868" y="21168"/>
                    <a:pt x="9231" y="20587"/>
                  </a:cubicBezTo>
                  <a:cubicBezTo>
                    <a:pt x="558" y="20123"/>
                    <a:pt x="886" y="13852"/>
                    <a:pt x="68" y="8858"/>
                  </a:cubicBezTo>
                  <a:cubicBezTo>
                    <a:pt x="-587" y="3052"/>
                    <a:pt x="3504" y="497"/>
                    <a:pt x="11031" y="33"/>
                  </a:cubicBezTo>
                  <a:cubicBezTo>
                    <a:pt x="20522" y="-432"/>
                    <a:pt x="21013" y="4097"/>
                    <a:pt x="20686" y="9555"/>
                  </a:cubicBezTo>
                </a:path>
              </a:pathLst>
            </a:custGeom>
            <a:solidFill>
              <a:srgbClr val="FCF1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4" name="形状"/>
            <p:cNvSpPr/>
            <p:nvPr/>
          </p:nvSpPr>
          <p:spPr>
            <a:xfrm>
              <a:off x="1385876" y="1632399"/>
              <a:ext cx="55800" cy="13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3" h="21600" extrusionOk="0">
                  <a:moveTo>
                    <a:pt x="9236" y="0"/>
                  </a:moveTo>
                  <a:cubicBezTo>
                    <a:pt x="15830" y="1845"/>
                    <a:pt x="7190" y="7924"/>
                    <a:pt x="19013" y="8358"/>
                  </a:cubicBezTo>
                  <a:cubicBezTo>
                    <a:pt x="14011" y="12157"/>
                    <a:pt x="8327" y="15847"/>
                    <a:pt x="369" y="21600"/>
                  </a:cubicBezTo>
                  <a:cubicBezTo>
                    <a:pt x="-2587" y="12157"/>
                    <a:pt x="13329" y="6947"/>
                    <a:pt x="9236" y="0"/>
                  </a:cubicBezTo>
                </a:path>
              </a:pathLst>
            </a:custGeom>
            <a:solidFill>
              <a:srgbClr val="F859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5" name="形状"/>
            <p:cNvSpPr/>
            <p:nvPr/>
          </p:nvSpPr>
          <p:spPr>
            <a:xfrm>
              <a:off x="1503490" y="451770"/>
              <a:ext cx="433198" cy="29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extrusionOk="0">
                  <a:moveTo>
                    <a:pt x="6948" y="17169"/>
                  </a:moveTo>
                  <a:cubicBezTo>
                    <a:pt x="4741" y="18398"/>
                    <a:pt x="2832" y="20619"/>
                    <a:pt x="0" y="21281"/>
                  </a:cubicBezTo>
                  <a:cubicBezTo>
                    <a:pt x="2239" y="15373"/>
                    <a:pt x="6355" y="13293"/>
                    <a:pt x="8989" y="8992"/>
                  </a:cubicBezTo>
                  <a:cubicBezTo>
                    <a:pt x="13105" y="6487"/>
                    <a:pt x="15607" y="-319"/>
                    <a:pt x="21600" y="12"/>
                  </a:cubicBezTo>
                  <a:cubicBezTo>
                    <a:pt x="19032" y="2611"/>
                    <a:pt x="17089" y="4597"/>
                    <a:pt x="15146" y="6534"/>
                  </a:cubicBezTo>
                  <a:cubicBezTo>
                    <a:pt x="11590" y="8756"/>
                    <a:pt x="9417" y="13246"/>
                    <a:pt x="6948" y="17169"/>
                  </a:cubicBezTo>
                </a:path>
              </a:pathLst>
            </a:custGeom>
            <a:solidFill>
              <a:srgbClr val="F9F3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6" name="形状"/>
            <p:cNvSpPr/>
            <p:nvPr/>
          </p:nvSpPr>
          <p:spPr>
            <a:xfrm>
              <a:off x="1774287" y="560859"/>
              <a:ext cx="156578" cy="12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9" y="5684"/>
                  </a:moveTo>
                  <a:cubicBezTo>
                    <a:pt x="13580" y="2274"/>
                    <a:pt x="16770" y="1364"/>
                    <a:pt x="21600" y="0"/>
                  </a:cubicBezTo>
                  <a:cubicBezTo>
                    <a:pt x="18410" y="4661"/>
                    <a:pt x="16223" y="7958"/>
                    <a:pt x="14035" y="11141"/>
                  </a:cubicBezTo>
                  <a:cubicBezTo>
                    <a:pt x="9387" y="13869"/>
                    <a:pt x="6289" y="19895"/>
                    <a:pt x="0" y="21600"/>
                  </a:cubicBezTo>
                  <a:cubicBezTo>
                    <a:pt x="2005" y="13642"/>
                    <a:pt x="8385" y="11482"/>
                    <a:pt x="11119" y="5684"/>
                  </a:cubicBezTo>
                </a:path>
              </a:pathLst>
            </a:custGeom>
            <a:solidFill>
              <a:srgbClr val="E1C9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7" name="形状"/>
            <p:cNvSpPr/>
            <p:nvPr/>
          </p:nvSpPr>
          <p:spPr>
            <a:xfrm>
              <a:off x="1999834" y="451134"/>
              <a:ext cx="85353" cy="62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9" h="19495" extrusionOk="0">
                  <a:moveTo>
                    <a:pt x="569" y="19495"/>
                  </a:moveTo>
                  <a:cubicBezTo>
                    <a:pt x="-2281" y="-2105"/>
                    <a:pt x="5819" y="-1694"/>
                    <a:pt x="19319" y="1804"/>
                  </a:cubicBezTo>
                  <a:cubicBezTo>
                    <a:pt x="11819" y="9004"/>
                    <a:pt x="6419" y="13941"/>
                    <a:pt x="569" y="19495"/>
                  </a:cubicBezTo>
                </a:path>
              </a:pathLst>
            </a:custGeom>
            <a:solidFill>
              <a:srgbClr val="E0D1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28" name="形状"/>
            <p:cNvSpPr/>
            <p:nvPr/>
          </p:nvSpPr>
          <p:spPr>
            <a:xfrm>
              <a:off x="1596667" y="448803"/>
              <a:ext cx="158715" cy="2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11939" extrusionOk="0">
                  <a:moveTo>
                    <a:pt x="21241" y="10245"/>
                  </a:moveTo>
                  <a:cubicBezTo>
                    <a:pt x="14161" y="10668"/>
                    <a:pt x="7170" y="11092"/>
                    <a:pt x="0" y="11939"/>
                  </a:cubicBezTo>
                  <a:cubicBezTo>
                    <a:pt x="6543" y="-9661"/>
                    <a:pt x="13892" y="5163"/>
                    <a:pt x="20883" y="2621"/>
                  </a:cubicBezTo>
                  <a:cubicBezTo>
                    <a:pt x="21062" y="2621"/>
                    <a:pt x="21421" y="4315"/>
                    <a:pt x="21421" y="5586"/>
                  </a:cubicBezTo>
                  <a:cubicBezTo>
                    <a:pt x="21600" y="6857"/>
                    <a:pt x="21421" y="8551"/>
                    <a:pt x="21241" y="10245"/>
                  </a:cubicBezTo>
                </a:path>
              </a:pathLst>
            </a:custGeom>
            <a:solidFill>
              <a:srgbClr val="CC4D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1386" t="45321" r="1868" b="32228"/>
          <a:stretch>
            <a:fillRect/>
          </a:stretch>
        </p:blipFill>
        <p:spPr>
          <a:xfrm>
            <a:off x="659765" y="2724150"/>
            <a:ext cx="22607905" cy="3719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1604" t="49012" r="55229" b="33278"/>
          <a:stretch>
            <a:fillRect/>
          </a:stretch>
        </p:blipFill>
        <p:spPr>
          <a:xfrm>
            <a:off x="2963545" y="7705725"/>
            <a:ext cx="8697595" cy="37407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21382" t="31796" r="68934" b="35124"/>
          <a:stretch>
            <a:fillRect/>
          </a:stretch>
        </p:blipFill>
        <p:spPr>
          <a:xfrm>
            <a:off x="14354810" y="6674485"/>
            <a:ext cx="3563620" cy="68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26958"/>
            <a:ext cx="65" cy="2032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6501" rIns="0" bIns="-3650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26958"/>
            <a:ext cx="65" cy="2032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6501" rIns="0" bIns="-3650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2672" y="805741"/>
            <a:ext cx="11323618" cy="11900322"/>
          </a:xfrm>
          <a:prstGeom prst="rect">
            <a:avLst/>
          </a:prstGeom>
        </p:spPr>
      </p:pic>
      <p:pic>
        <p:nvPicPr>
          <p:cNvPr id="21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23520" y="780483"/>
            <a:ext cx="10948969" cy="1192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成组"/>
          <p:cNvGrpSpPr/>
          <p:nvPr/>
        </p:nvGrpSpPr>
        <p:grpSpPr>
          <a:xfrm>
            <a:off x="10764524" y="474663"/>
            <a:ext cx="2854949" cy="2272756"/>
            <a:chOff x="1169675" y="119063"/>
            <a:chExt cx="2854948" cy="2272754"/>
          </a:xfrm>
        </p:grpSpPr>
        <p:sp>
          <p:nvSpPr>
            <p:cNvPr id="1082" name="机遇与风险"/>
            <p:cNvSpPr txBox="1"/>
            <p:nvPr/>
          </p:nvSpPr>
          <p:spPr>
            <a:xfrm>
              <a:off x="1169675" y="119063"/>
              <a:ext cx="2854948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驗證</a:t>
              </a:r>
              <a:endParaRPr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3" name="Business China"/>
            <p:cNvSpPr txBox="1"/>
            <p:nvPr/>
          </p:nvSpPr>
          <p:spPr>
            <a:xfrm>
              <a:off x="1187310" y="1519784"/>
              <a:ext cx="281968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Validation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57" name="shutterstock-1212312739-7683038.png" descr="shutterstock-1212312739-7683038.png"/>
          <p:cNvPicPr>
            <a:picLocks noChangeAspect="1"/>
          </p:cNvPicPr>
          <p:nvPr/>
        </p:nvPicPr>
        <p:blipFill rotWithShape="1">
          <a:blip r:embed="rId1"/>
          <a:srcRect l="38139" r="38835" b="66521"/>
          <a:stretch>
            <a:fillRect/>
          </a:stretch>
        </p:blipFill>
        <p:spPr>
          <a:xfrm>
            <a:off x="15827602" y="7342194"/>
            <a:ext cx="5594978" cy="6373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4052884" y="5912627"/>
            <a:ext cx="961072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Train on 60479 samples, validate on 25921 samples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1819" t="49426" r="67983" b="44309"/>
          <a:stretch>
            <a:fillRect/>
          </a:stretch>
        </p:blipFill>
        <p:spPr>
          <a:xfrm>
            <a:off x="14735175" y="3516630"/>
            <a:ext cx="6080760" cy="2102485"/>
          </a:xfrm>
          <a:prstGeom prst="rect">
            <a:avLst/>
          </a:prstGeom>
        </p:spPr>
      </p:pic>
      <p:pic>
        <p:nvPicPr>
          <p:cNvPr id="4" name="图像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70" y="3740150"/>
            <a:ext cx="11869420" cy="842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成组"/>
          <p:cNvGrpSpPr/>
          <p:nvPr/>
        </p:nvGrpSpPr>
        <p:grpSpPr>
          <a:xfrm>
            <a:off x="10782159" y="475298"/>
            <a:ext cx="2819683" cy="2272121"/>
            <a:chOff x="1187310" y="119698"/>
            <a:chExt cx="2819682" cy="2272119"/>
          </a:xfrm>
        </p:grpSpPr>
        <p:sp>
          <p:nvSpPr>
            <p:cNvPr id="1082" name="机遇与风险"/>
            <p:cNvSpPr txBox="1"/>
            <p:nvPr/>
          </p:nvSpPr>
          <p:spPr>
            <a:xfrm>
              <a:off x="1276350" y="119698"/>
              <a:ext cx="2641599" cy="16402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预测</a:t>
              </a:r>
              <a:endParaRPr lang="zh-CN" altLang="en-US"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3" name="Business China"/>
            <p:cNvSpPr txBox="1"/>
            <p:nvPr/>
          </p:nvSpPr>
          <p:spPr>
            <a:xfrm>
              <a:off x="1187310" y="1519784"/>
              <a:ext cx="281968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Validation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57" name="shutterstock-1212312739-7683038.png" descr="shutterstock-1212312739-7683038.png"/>
          <p:cNvPicPr>
            <a:picLocks noChangeAspect="1"/>
          </p:cNvPicPr>
          <p:nvPr/>
        </p:nvPicPr>
        <p:blipFill rotWithShape="1">
          <a:blip r:embed="rId1"/>
          <a:srcRect l="38139" r="38835" b="66521"/>
          <a:stretch>
            <a:fillRect/>
          </a:stretch>
        </p:blipFill>
        <p:spPr>
          <a:xfrm>
            <a:off x="15827602" y="7342194"/>
            <a:ext cx="5594978" cy="6373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27568"/>
          <a:stretch>
            <a:fillRect/>
          </a:stretch>
        </p:blipFill>
        <p:spPr>
          <a:xfrm>
            <a:off x="812800" y="3227070"/>
            <a:ext cx="22759035" cy="9272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谢谢欣赏"/>
          <p:cNvSpPr txBox="1"/>
          <p:nvPr/>
        </p:nvSpPr>
        <p:spPr>
          <a:xfrm>
            <a:off x="9384340" y="7475639"/>
            <a:ext cx="56153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TW" altLang="en-US"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rPr>
              <a:t>謝謝</a:t>
            </a:r>
            <a:r>
              <a:rPr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rPr>
              <a:t>欣</a:t>
            </a:r>
            <a:r>
              <a:rPr lang="zh-TW" altLang="en-US"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rPr>
              <a:t>賞</a:t>
            </a:r>
            <a:endParaRPr dirty="0">
              <a:latin typeface="Senty Pea 新蒂绿豆体" panose="03000600000000000000" pitchFamily="66" charset="-120"/>
              <a:ea typeface="Senty Pea 新蒂绿豆体" panose="03000600000000000000" pitchFamily="66" charset="-120"/>
              <a:sym typeface="SentyTEA 新蒂下午茶体" panose="03000600000000000000" pitchFamily="66" charset="-122"/>
            </a:endParaRPr>
          </a:p>
        </p:txBody>
      </p:sp>
      <p:sp>
        <p:nvSpPr>
          <p:cNvPr id="2512" name="Thank You"/>
          <p:cNvSpPr txBox="1"/>
          <p:nvPr/>
        </p:nvSpPr>
        <p:spPr>
          <a:xfrm>
            <a:off x="10846279" y="9079560"/>
            <a:ext cx="2691442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Thank You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2515" name="成组"/>
          <p:cNvGrpSpPr/>
          <p:nvPr/>
        </p:nvGrpSpPr>
        <p:grpSpPr>
          <a:xfrm>
            <a:off x="11555362" y="10347889"/>
            <a:ext cx="1273266" cy="1263946"/>
            <a:chOff x="6" y="3"/>
            <a:chExt cx="1273265" cy="1263945"/>
          </a:xfrm>
        </p:grpSpPr>
        <p:sp>
          <p:nvSpPr>
            <p:cNvPr id="2513" name="形状"/>
            <p:cNvSpPr/>
            <p:nvPr/>
          </p:nvSpPr>
          <p:spPr>
            <a:xfrm>
              <a:off x="6" y="3"/>
              <a:ext cx="1273267" cy="126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42" extrusionOk="0">
                  <a:moveTo>
                    <a:pt x="8943" y="11565"/>
                  </a:moveTo>
                  <a:cubicBezTo>
                    <a:pt x="9819" y="9972"/>
                    <a:pt x="10685" y="8428"/>
                    <a:pt x="11523" y="6867"/>
                  </a:cubicBezTo>
                  <a:cubicBezTo>
                    <a:pt x="12612" y="4846"/>
                    <a:pt x="13684" y="2819"/>
                    <a:pt x="14767" y="792"/>
                  </a:cubicBezTo>
                  <a:cubicBezTo>
                    <a:pt x="15127" y="115"/>
                    <a:pt x="15655" y="-118"/>
                    <a:pt x="16411" y="55"/>
                  </a:cubicBezTo>
                  <a:cubicBezTo>
                    <a:pt x="17065" y="213"/>
                    <a:pt x="17614" y="592"/>
                    <a:pt x="18202" y="885"/>
                  </a:cubicBezTo>
                  <a:cubicBezTo>
                    <a:pt x="18828" y="1199"/>
                    <a:pt x="19476" y="1475"/>
                    <a:pt x="20102" y="1784"/>
                  </a:cubicBezTo>
                  <a:cubicBezTo>
                    <a:pt x="20505" y="1985"/>
                    <a:pt x="20842" y="2358"/>
                    <a:pt x="21267" y="2581"/>
                  </a:cubicBezTo>
                  <a:cubicBezTo>
                    <a:pt x="21452" y="2678"/>
                    <a:pt x="21408" y="2933"/>
                    <a:pt x="21294" y="3128"/>
                  </a:cubicBezTo>
                  <a:cubicBezTo>
                    <a:pt x="18050" y="8905"/>
                    <a:pt x="15132" y="14871"/>
                    <a:pt x="11038" y="20144"/>
                  </a:cubicBezTo>
                  <a:cubicBezTo>
                    <a:pt x="10097" y="21368"/>
                    <a:pt x="8387" y="21482"/>
                    <a:pt x="7244" y="20398"/>
                  </a:cubicBezTo>
                  <a:cubicBezTo>
                    <a:pt x="7114" y="20274"/>
                    <a:pt x="6983" y="20144"/>
                    <a:pt x="6880" y="19992"/>
                  </a:cubicBezTo>
                  <a:cubicBezTo>
                    <a:pt x="4719" y="16849"/>
                    <a:pt x="2318" y="13868"/>
                    <a:pt x="483" y="10503"/>
                  </a:cubicBezTo>
                  <a:cubicBezTo>
                    <a:pt x="407" y="10362"/>
                    <a:pt x="336" y="10227"/>
                    <a:pt x="260" y="10086"/>
                  </a:cubicBezTo>
                  <a:cubicBezTo>
                    <a:pt x="-148" y="9316"/>
                    <a:pt x="-121" y="9230"/>
                    <a:pt x="669" y="8910"/>
                  </a:cubicBezTo>
                  <a:cubicBezTo>
                    <a:pt x="1344" y="8639"/>
                    <a:pt x="1953" y="8265"/>
                    <a:pt x="2585" y="7924"/>
                  </a:cubicBezTo>
                  <a:cubicBezTo>
                    <a:pt x="3222" y="7572"/>
                    <a:pt x="3886" y="7295"/>
                    <a:pt x="4599" y="7165"/>
                  </a:cubicBezTo>
                  <a:cubicBezTo>
                    <a:pt x="4980" y="7089"/>
                    <a:pt x="5317" y="7057"/>
                    <a:pt x="5535" y="7463"/>
                  </a:cubicBezTo>
                  <a:cubicBezTo>
                    <a:pt x="5595" y="7577"/>
                    <a:pt x="5671" y="7658"/>
                    <a:pt x="5818" y="7626"/>
                  </a:cubicBezTo>
                  <a:cubicBezTo>
                    <a:pt x="6341" y="7506"/>
                    <a:pt x="6542" y="7848"/>
                    <a:pt x="6776" y="8238"/>
                  </a:cubicBezTo>
                  <a:cubicBezTo>
                    <a:pt x="7468" y="9344"/>
                    <a:pt x="8197" y="10416"/>
                    <a:pt x="8943" y="11565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340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14" name="形状"/>
            <p:cNvSpPr/>
            <p:nvPr/>
          </p:nvSpPr>
          <p:spPr>
            <a:xfrm>
              <a:off x="115398" y="87108"/>
              <a:ext cx="994481" cy="108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88" extrusionOk="0">
                  <a:moveTo>
                    <a:pt x="21481" y="1462"/>
                  </a:moveTo>
                  <a:cubicBezTo>
                    <a:pt x="21418" y="1570"/>
                    <a:pt x="21369" y="1679"/>
                    <a:pt x="21306" y="1781"/>
                  </a:cubicBezTo>
                  <a:cubicBezTo>
                    <a:pt x="17987" y="7393"/>
                    <a:pt x="14773" y="13055"/>
                    <a:pt x="11175" y="18525"/>
                  </a:cubicBezTo>
                  <a:cubicBezTo>
                    <a:pt x="10558" y="19459"/>
                    <a:pt x="9879" y="20342"/>
                    <a:pt x="9123" y="21187"/>
                  </a:cubicBezTo>
                  <a:cubicBezTo>
                    <a:pt x="8878" y="21456"/>
                    <a:pt x="8738" y="21462"/>
                    <a:pt x="8507" y="21168"/>
                  </a:cubicBezTo>
                  <a:cubicBezTo>
                    <a:pt x="5601" y="17514"/>
                    <a:pt x="2584" y="13925"/>
                    <a:pt x="168" y="9952"/>
                  </a:cubicBezTo>
                  <a:cubicBezTo>
                    <a:pt x="-84" y="9542"/>
                    <a:pt x="-91" y="9325"/>
                    <a:pt x="413" y="9107"/>
                  </a:cubicBezTo>
                  <a:cubicBezTo>
                    <a:pt x="994" y="8858"/>
                    <a:pt x="1540" y="8531"/>
                    <a:pt x="2094" y="8231"/>
                  </a:cubicBezTo>
                  <a:cubicBezTo>
                    <a:pt x="2528" y="7994"/>
                    <a:pt x="2780" y="8064"/>
                    <a:pt x="3053" y="8499"/>
                  </a:cubicBezTo>
                  <a:cubicBezTo>
                    <a:pt x="4320" y="10444"/>
                    <a:pt x="5692" y="12319"/>
                    <a:pt x="7100" y="14181"/>
                  </a:cubicBezTo>
                  <a:cubicBezTo>
                    <a:pt x="7758" y="15057"/>
                    <a:pt x="8731" y="15089"/>
                    <a:pt x="9501" y="14258"/>
                  </a:cubicBezTo>
                  <a:cubicBezTo>
                    <a:pt x="9970" y="13752"/>
                    <a:pt x="10320" y="13170"/>
                    <a:pt x="10684" y="12601"/>
                  </a:cubicBezTo>
                  <a:cubicBezTo>
                    <a:pt x="13149" y="8602"/>
                    <a:pt x="15516" y="4558"/>
                    <a:pt x="17840" y="489"/>
                  </a:cubicBezTo>
                  <a:cubicBezTo>
                    <a:pt x="18134" y="-23"/>
                    <a:pt x="18358" y="-138"/>
                    <a:pt x="18918" y="169"/>
                  </a:cubicBezTo>
                  <a:cubicBezTo>
                    <a:pt x="19619" y="559"/>
                    <a:pt x="20396" y="835"/>
                    <a:pt x="21138" y="1174"/>
                  </a:cubicBezTo>
                  <a:cubicBezTo>
                    <a:pt x="21264" y="1231"/>
                    <a:pt x="21509" y="1212"/>
                    <a:pt x="21481" y="1462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2516" name="shutterstock-1120877423-6996987.png" descr="shutterstock-1120877423-699698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4608" y="1809505"/>
            <a:ext cx="9374784" cy="50484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" grpId="1" animBg="1" advAuto="0"/>
      <p:bldP spid="2512" grpId="2" animBg="1" advAuto="0"/>
      <p:bldP spid="251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01"/>
          <p:cNvSpPr txBox="1"/>
          <p:nvPr/>
        </p:nvSpPr>
        <p:spPr>
          <a:xfrm>
            <a:off x="14340826" y="5078878"/>
            <a:ext cx="952184" cy="110286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1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16" name="章节名称"/>
          <p:cNvSpPr txBox="1"/>
          <p:nvPr/>
        </p:nvSpPr>
        <p:spPr>
          <a:xfrm>
            <a:off x="15668015" y="5061413"/>
            <a:ext cx="7890075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沈張德 航太所 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107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級</a:t>
            </a:r>
            <a:endParaRPr lang="en-US" altLang="zh-TW" sz="6000" dirty="0">
              <a:latin typeface="Senty Pea 新蒂绿豆体" panose="03000600000000000000" pitchFamily="66" charset="-120"/>
              <a:ea typeface="Senty Pea 新蒂绿豆体" panose="03000600000000000000" pitchFamily="66" charset="-120"/>
            </a:endParaRPr>
          </a:p>
        </p:txBody>
      </p:sp>
      <p:sp>
        <p:nvSpPr>
          <p:cNvPr id="117" name="02"/>
          <p:cNvSpPr txBox="1"/>
          <p:nvPr/>
        </p:nvSpPr>
        <p:spPr>
          <a:xfrm>
            <a:off x="14548415" y="7064583"/>
            <a:ext cx="537005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2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18" name="章节名称"/>
          <p:cNvSpPr txBox="1"/>
          <p:nvPr/>
        </p:nvSpPr>
        <p:spPr>
          <a:xfrm>
            <a:off x="15668015" y="7047118"/>
            <a:ext cx="8404855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張軍斌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 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資工所 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108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級</a:t>
            </a:r>
            <a:endParaRPr lang="en-US" altLang="zh-TW" sz="6000" dirty="0">
              <a:latin typeface="Senty Pea 新蒂绿豆体" panose="03000600000000000000" pitchFamily="66" charset="-120"/>
              <a:ea typeface="Senty Pea 新蒂绿豆体" panose="03000600000000000000" pitchFamily="66" charset="-120"/>
            </a:endParaRPr>
          </a:p>
        </p:txBody>
      </p:sp>
      <p:grpSp>
        <p:nvGrpSpPr>
          <p:cNvPr id="121" name="成组"/>
          <p:cNvGrpSpPr/>
          <p:nvPr/>
        </p:nvGrpSpPr>
        <p:grpSpPr>
          <a:xfrm>
            <a:off x="10220307" y="647509"/>
            <a:ext cx="3943387" cy="2298155"/>
            <a:chOff x="441903" y="119064"/>
            <a:chExt cx="3943386" cy="2298154"/>
          </a:xfrm>
        </p:grpSpPr>
        <p:sp>
          <p:nvSpPr>
            <p:cNvPr id="119" name="目录标题"/>
            <p:cNvSpPr txBox="1"/>
            <p:nvPr/>
          </p:nvSpPr>
          <p:spPr>
            <a:xfrm>
              <a:off x="1172871" y="119064"/>
              <a:ext cx="2481448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TEA 新蒂下午茶体" panose="03000600000000000000" pitchFamily="66" charset="-120"/>
                  <a:ea typeface="SentyTEA 新蒂下午茶体" panose="03000600000000000000" pitchFamily="66" charset="-120"/>
                  <a:sym typeface="SentyTEA 新蒂下午茶体" panose="03000600000000000000" pitchFamily="66" charset="-122"/>
                </a:rPr>
                <a:t>組員</a:t>
              </a:r>
              <a:endParaRPr dirty="0">
                <a:latin typeface="SentyTEA 新蒂下午茶体" panose="03000600000000000000" pitchFamily="66" charset="-120"/>
                <a:ea typeface="SentyTEA 新蒂下午茶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Your Agenda"/>
            <p:cNvSpPr txBox="1"/>
            <p:nvPr/>
          </p:nvSpPr>
          <p:spPr>
            <a:xfrm>
              <a:off x="441903" y="1545184"/>
              <a:ext cx="394338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Your </a:t>
              </a:r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Members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122" name="03"/>
          <p:cNvSpPr txBox="1"/>
          <p:nvPr/>
        </p:nvSpPr>
        <p:spPr>
          <a:xfrm>
            <a:off x="14548415" y="8938703"/>
            <a:ext cx="537005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3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23" name="章节名称"/>
          <p:cNvSpPr txBox="1"/>
          <p:nvPr/>
        </p:nvSpPr>
        <p:spPr>
          <a:xfrm>
            <a:off x="15668016" y="8921238"/>
            <a:ext cx="7890074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謝晉豪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 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機械所 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107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級</a:t>
            </a:r>
            <a:endParaRPr lang="en-US" altLang="zh-TW" sz="6000" dirty="0">
              <a:latin typeface="Senty Pea 新蒂绿豆体" panose="03000600000000000000" pitchFamily="66" charset="-120"/>
              <a:ea typeface="Senty Pea 新蒂绿豆体" panose="03000600000000000000" pitchFamily="66" charset="-120"/>
            </a:endParaRPr>
          </a:p>
        </p:txBody>
      </p:sp>
      <p:pic>
        <p:nvPicPr>
          <p:cNvPr id="125" name="shutterstock-1200987679-194734.png" descr="shutterstock-1200987679-1947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558" y="2935095"/>
            <a:ext cx="9652237" cy="95127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03"/>
          <p:cNvSpPr txBox="1"/>
          <p:nvPr/>
        </p:nvSpPr>
        <p:spPr>
          <a:xfrm>
            <a:off x="14468265" y="10783326"/>
            <a:ext cx="537005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4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4" name="章节名称"/>
          <p:cNvSpPr txBox="1"/>
          <p:nvPr/>
        </p:nvSpPr>
        <p:spPr>
          <a:xfrm>
            <a:off x="15587866" y="10765861"/>
            <a:ext cx="7970224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曾韻如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 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資訊系 </a:t>
            </a:r>
            <a:r>
              <a:rPr lang="en-US" altLang="zh-TW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109</a:t>
            </a:r>
            <a:r>
              <a:rPr lang="zh-TW" altLang="en-US" sz="6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級</a:t>
            </a:r>
            <a:endParaRPr lang="en-US" altLang="zh-TW" sz="6000" dirty="0">
              <a:latin typeface="Senty Pea 新蒂绿豆体" panose="03000600000000000000" pitchFamily="66" charset="-120"/>
              <a:ea typeface="Senty Pea 新蒂绿豆体" panose="03000600000000000000" pitchFamily="66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  <p:bldP spid="116" grpId="2" animBg="1" advAuto="0"/>
      <p:bldP spid="117" grpId="3" animBg="1" advAuto="0"/>
      <p:bldP spid="118" grpId="4" animBg="1" advAuto="0"/>
      <p:bldP spid="122" grpId="5" animBg="1" advAuto="0"/>
      <p:bldP spid="123" grpId="6" animBg="1" advAuto="0"/>
      <p:bldP spid="13" grpId="0" animBg="1" advAuto="0"/>
      <p:bldP spid="1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shutterstock-1068372041-7237610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6701" y="1844360"/>
            <a:ext cx="19487644" cy="11489459"/>
          </a:xfrm>
          <a:custGeom>
            <a:avLst/>
            <a:gdLst>
              <a:gd name="connsiteX0" fmla="*/ 11222681 w 19487644"/>
              <a:gd name="connsiteY0" fmla="*/ 5279989 h 11489459"/>
              <a:gd name="connsiteX1" fmla="*/ 10896079 w 19487644"/>
              <a:gd name="connsiteY1" fmla="*/ 5462519 h 11489459"/>
              <a:gd name="connsiteX2" fmla="*/ 10894091 w 19487644"/>
              <a:gd name="connsiteY2" fmla="*/ 5476042 h 11489459"/>
              <a:gd name="connsiteX3" fmla="*/ 7179988 w 19487644"/>
              <a:gd name="connsiteY3" fmla="*/ 5476042 h 11489459"/>
              <a:gd name="connsiteX4" fmla="*/ 7179988 w 19487644"/>
              <a:gd name="connsiteY4" fmla="*/ 6137239 h 11489459"/>
              <a:gd name="connsiteX5" fmla="*/ 6660206 w 19487644"/>
              <a:gd name="connsiteY5" fmla="*/ 6137239 h 11489459"/>
              <a:gd name="connsiteX6" fmla="*/ 6660206 w 19487644"/>
              <a:gd name="connsiteY6" fmla="*/ 7701090 h 11489459"/>
              <a:gd name="connsiteX7" fmla="*/ 6622106 w 19487644"/>
              <a:gd name="connsiteY7" fmla="*/ 7699339 h 11489459"/>
              <a:gd name="connsiteX8" fmla="*/ 5326708 w 19487644"/>
              <a:gd name="connsiteY8" fmla="*/ 8289889 h 11489459"/>
              <a:gd name="connsiteX9" fmla="*/ 6622106 w 19487644"/>
              <a:gd name="connsiteY9" fmla="*/ 8880439 h 11489459"/>
              <a:gd name="connsiteX10" fmla="*/ 7126335 w 19487644"/>
              <a:gd name="connsiteY10" fmla="*/ 8834031 h 11489459"/>
              <a:gd name="connsiteX11" fmla="*/ 7179988 w 19487644"/>
              <a:gd name="connsiteY11" fmla="*/ 8820754 h 11489459"/>
              <a:gd name="connsiteX12" fmla="*/ 7179988 w 19487644"/>
              <a:gd name="connsiteY12" fmla="*/ 9509089 h 11489459"/>
              <a:gd name="connsiteX13" fmla="*/ 12527606 w 19487644"/>
              <a:gd name="connsiteY13" fmla="*/ 9509089 h 11489459"/>
              <a:gd name="connsiteX14" fmla="*/ 12527606 w 19487644"/>
              <a:gd name="connsiteY14" fmla="*/ 5476042 h 11489459"/>
              <a:gd name="connsiteX15" fmla="*/ 11551271 w 19487644"/>
              <a:gd name="connsiteY15" fmla="*/ 5476042 h 11489459"/>
              <a:gd name="connsiteX16" fmla="*/ 11549283 w 19487644"/>
              <a:gd name="connsiteY16" fmla="*/ 5462519 h 11489459"/>
              <a:gd name="connsiteX17" fmla="*/ 11222681 w 19487644"/>
              <a:gd name="connsiteY17" fmla="*/ 5279989 h 11489459"/>
              <a:gd name="connsiteX18" fmla="*/ 14146856 w 19487644"/>
              <a:gd name="connsiteY18" fmla="*/ 4156039 h 11489459"/>
              <a:gd name="connsiteX19" fmla="*/ 14146856 w 19487644"/>
              <a:gd name="connsiteY19" fmla="*/ 9531570 h 11489459"/>
              <a:gd name="connsiteX20" fmla="*/ 18185456 w 19487644"/>
              <a:gd name="connsiteY20" fmla="*/ 9531570 h 11489459"/>
              <a:gd name="connsiteX21" fmla="*/ 18185456 w 19487644"/>
              <a:gd name="connsiteY21" fmla="*/ 4156039 h 11489459"/>
              <a:gd name="connsiteX22" fmla="*/ 0 w 19487644"/>
              <a:gd name="connsiteY22" fmla="*/ 0 h 11489459"/>
              <a:gd name="connsiteX23" fmla="*/ 19487644 w 19487644"/>
              <a:gd name="connsiteY23" fmla="*/ 0 h 11489459"/>
              <a:gd name="connsiteX24" fmla="*/ 19487644 w 19487644"/>
              <a:gd name="connsiteY24" fmla="*/ 11489459 h 11489459"/>
              <a:gd name="connsiteX25" fmla="*/ 0 w 19487644"/>
              <a:gd name="connsiteY25" fmla="*/ 11489459 h 114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487644" h="11489459">
                <a:moveTo>
                  <a:pt x="11222681" y="5279989"/>
                </a:moveTo>
                <a:cubicBezTo>
                  <a:pt x="11061578" y="5279989"/>
                  <a:pt x="10927165" y="5358350"/>
                  <a:pt x="10896079" y="5462519"/>
                </a:cubicBezTo>
                <a:lnTo>
                  <a:pt x="10894091" y="5476042"/>
                </a:lnTo>
                <a:lnTo>
                  <a:pt x="7179988" y="5476042"/>
                </a:lnTo>
                <a:lnTo>
                  <a:pt x="7179988" y="6137239"/>
                </a:lnTo>
                <a:lnTo>
                  <a:pt x="6660206" y="6137239"/>
                </a:lnTo>
                <a:lnTo>
                  <a:pt x="6660206" y="7701090"/>
                </a:lnTo>
                <a:lnTo>
                  <a:pt x="6622106" y="7699339"/>
                </a:lnTo>
                <a:cubicBezTo>
                  <a:pt x="5906677" y="7699339"/>
                  <a:pt x="5326708" y="7963737"/>
                  <a:pt x="5326708" y="8289889"/>
                </a:cubicBezTo>
                <a:cubicBezTo>
                  <a:pt x="5326708" y="8616041"/>
                  <a:pt x="5906677" y="8880439"/>
                  <a:pt x="6622106" y="8880439"/>
                </a:cubicBezTo>
                <a:cubicBezTo>
                  <a:pt x="6800964" y="8880439"/>
                  <a:pt x="6971355" y="8863914"/>
                  <a:pt x="7126335" y="8834031"/>
                </a:cubicBezTo>
                <a:lnTo>
                  <a:pt x="7179988" y="8820754"/>
                </a:lnTo>
                <a:lnTo>
                  <a:pt x="7179988" y="9509089"/>
                </a:lnTo>
                <a:lnTo>
                  <a:pt x="12527606" y="9509089"/>
                </a:lnTo>
                <a:lnTo>
                  <a:pt x="12527606" y="5476042"/>
                </a:lnTo>
                <a:lnTo>
                  <a:pt x="11551271" y="5476042"/>
                </a:lnTo>
                <a:lnTo>
                  <a:pt x="11549283" y="5462519"/>
                </a:lnTo>
                <a:cubicBezTo>
                  <a:pt x="11518197" y="5358350"/>
                  <a:pt x="11383784" y="5279989"/>
                  <a:pt x="11222681" y="5279989"/>
                </a:cubicBezTo>
                <a:close/>
                <a:moveTo>
                  <a:pt x="14146856" y="4156039"/>
                </a:moveTo>
                <a:lnTo>
                  <a:pt x="14146856" y="9531570"/>
                </a:lnTo>
                <a:lnTo>
                  <a:pt x="18185456" y="9531570"/>
                </a:lnTo>
                <a:lnTo>
                  <a:pt x="18185456" y="4156039"/>
                </a:lnTo>
                <a:close/>
                <a:moveTo>
                  <a:pt x="0" y="0"/>
                </a:moveTo>
                <a:lnTo>
                  <a:pt x="19487644" y="0"/>
                </a:lnTo>
                <a:lnTo>
                  <a:pt x="19487644" y="11489459"/>
                </a:lnTo>
                <a:lnTo>
                  <a:pt x="0" y="11489459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  <p:grpSp>
        <p:nvGrpSpPr>
          <p:cNvPr id="2502" name="成组"/>
          <p:cNvGrpSpPr/>
          <p:nvPr/>
        </p:nvGrpSpPr>
        <p:grpSpPr>
          <a:xfrm>
            <a:off x="9385142" y="474663"/>
            <a:ext cx="5613717" cy="2272756"/>
            <a:chOff x="-209707" y="119063"/>
            <a:chExt cx="5613715" cy="2272754"/>
          </a:xfrm>
        </p:grpSpPr>
        <p:sp>
          <p:nvSpPr>
            <p:cNvPr id="2500" name="机遇与风险"/>
            <p:cNvSpPr txBox="1"/>
            <p:nvPr/>
          </p:nvSpPr>
          <p:spPr>
            <a:xfrm>
              <a:off x="-209707" y="119063"/>
              <a:ext cx="5613715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優先目標</a:t>
              </a:r>
              <a:endParaRPr lang="zh-CN" altLang="en-US"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1" name="Business China"/>
            <p:cNvSpPr txBox="1"/>
            <p:nvPr/>
          </p:nvSpPr>
          <p:spPr>
            <a:xfrm>
              <a:off x="168600" y="1519784"/>
              <a:ext cx="4857098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altLang="zh-TW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Thought</a:t>
              </a:r>
              <a:endParaRPr lang="en-US" altLang="zh-TW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505" name="组合 2"/>
          <p:cNvGrpSpPr/>
          <p:nvPr/>
        </p:nvGrpSpPr>
        <p:grpSpPr>
          <a:xfrm>
            <a:off x="5486040" y="3366889"/>
            <a:ext cx="6676955" cy="3016965"/>
            <a:chOff x="0" y="71239"/>
            <a:chExt cx="6676953" cy="3016963"/>
          </a:xfrm>
        </p:grpSpPr>
        <p:sp>
          <p:nvSpPr>
            <p:cNvPr id="2503" name="你的市场目标"/>
            <p:cNvSpPr txBox="1"/>
            <p:nvPr/>
          </p:nvSpPr>
          <p:spPr>
            <a:xfrm>
              <a:off x="0" y="71239"/>
              <a:ext cx="4932440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sym typeface="SentyTEA 新蒂下午茶体" panose="03000600000000000000" pitchFamily="66" charset="-122"/>
                </a:rPr>
                <a:t>符合</a:t>
              </a:r>
              <a:r>
                <a:rPr lang="en-US" altLang="zh-CN" dirty="0">
                  <a:latin typeface="Times New Roman" panose="02020603050405020304" pitchFamily="18" charset="0"/>
                  <a:ea typeface="新蒂下午茶专业版" panose="03000600000000000000" pitchFamily="66" charset="-122"/>
                  <a:cs typeface="Times New Roman" panose="02020603050405020304" pitchFamily="18" charset="0"/>
                  <a:sym typeface="SentyTEA 新蒂下午茶体" panose="03000600000000000000" pitchFamily="66" charset="-122"/>
                </a:rPr>
                <a:t>Error Rate</a:t>
              </a:r>
              <a:endParaRPr lang="zh-CN" altLang="en-US" dirty="0">
                <a:latin typeface="Times New Roman" panose="02020603050405020304" pitchFamily="18" charset="0"/>
                <a:ea typeface="新蒂下午茶专业版" panose="03000600000000000000" pitchFamily="66" charset="-122"/>
                <a:cs typeface="Times New Roman" panose="02020603050405020304" pitchFamily="18" charset="0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4" name="此处添加详细文本描述，建议与标题相关并符合整体语言风格，语言描述尽量简洁生动。"/>
            <p:cNvSpPr txBox="1"/>
            <p:nvPr/>
          </p:nvSpPr>
          <p:spPr>
            <a:xfrm>
              <a:off x="0" y="1281362"/>
              <a:ext cx="6676953" cy="1806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TW" altLang="en-US" sz="4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輔以模型產生的資料來設貪睡鬧鐘</a:t>
              </a:r>
              <a:endPara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508" name="组合 1"/>
          <p:cNvGrpSpPr/>
          <p:nvPr/>
        </p:nvGrpSpPr>
        <p:grpSpPr>
          <a:xfrm>
            <a:off x="18698095" y="1647598"/>
            <a:ext cx="2596250" cy="2311327"/>
            <a:chOff x="60" y="0"/>
            <a:chExt cx="2230982" cy="2095162"/>
          </a:xfrm>
        </p:grpSpPr>
        <p:sp>
          <p:nvSpPr>
            <p:cNvPr id="2506" name="赢"/>
            <p:cNvSpPr txBox="1"/>
            <p:nvPr/>
          </p:nvSpPr>
          <p:spPr>
            <a:xfrm>
              <a:off x="81534" y="380708"/>
              <a:ext cx="2067873" cy="133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000"/>
              </a:lvl1pPr>
            </a:lstStyle>
            <a:p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Goal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2507" name="形状"/>
            <p:cNvSpPr/>
            <p:nvPr/>
          </p:nvSpPr>
          <p:spPr>
            <a:xfrm>
              <a:off x="60" y="0"/>
              <a:ext cx="2230982" cy="2095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180" extrusionOk="0">
                  <a:moveTo>
                    <a:pt x="13470" y="0"/>
                  </a:moveTo>
                  <a:cubicBezTo>
                    <a:pt x="10697" y="0"/>
                    <a:pt x="8071" y="774"/>
                    <a:pt x="5501" y="1793"/>
                  </a:cubicBezTo>
                  <a:cubicBezTo>
                    <a:pt x="5485" y="1911"/>
                    <a:pt x="5502" y="1989"/>
                    <a:pt x="5635" y="1930"/>
                  </a:cubicBezTo>
                  <a:cubicBezTo>
                    <a:pt x="5737" y="1904"/>
                    <a:pt x="5839" y="1879"/>
                    <a:pt x="5933" y="1846"/>
                  </a:cubicBezTo>
                  <a:cubicBezTo>
                    <a:pt x="8394" y="969"/>
                    <a:pt x="10895" y="302"/>
                    <a:pt x="13511" y="353"/>
                  </a:cubicBezTo>
                  <a:cubicBezTo>
                    <a:pt x="17311" y="437"/>
                    <a:pt x="19541" y="2317"/>
                    <a:pt x="20246" y="6034"/>
                  </a:cubicBezTo>
                  <a:cubicBezTo>
                    <a:pt x="20364" y="6599"/>
                    <a:pt x="20389" y="7174"/>
                    <a:pt x="20444" y="7747"/>
                  </a:cubicBezTo>
                  <a:cubicBezTo>
                    <a:pt x="20475" y="8548"/>
                    <a:pt x="20459" y="9347"/>
                    <a:pt x="20388" y="10122"/>
                  </a:cubicBezTo>
                  <a:cubicBezTo>
                    <a:pt x="20404" y="9777"/>
                    <a:pt x="20388" y="9413"/>
                    <a:pt x="20317" y="9059"/>
                  </a:cubicBezTo>
                  <a:cubicBezTo>
                    <a:pt x="20168" y="5131"/>
                    <a:pt x="18178" y="2479"/>
                    <a:pt x="14653" y="1476"/>
                  </a:cubicBezTo>
                  <a:cubicBezTo>
                    <a:pt x="13156" y="1055"/>
                    <a:pt x="11645" y="986"/>
                    <a:pt x="10125" y="1256"/>
                  </a:cubicBezTo>
                  <a:cubicBezTo>
                    <a:pt x="6474" y="1888"/>
                    <a:pt x="3490" y="3726"/>
                    <a:pt x="1414" y="7089"/>
                  </a:cubicBezTo>
                  <a:cubicBezTo>
                    <a:pt x="1343" y="7224"/>
                    <a:pt x="1414" y="7238"/>
                    <a:pt x="1492" y="7222"/>
                  </a:cubicBezTo>
                  <a:cubicBezTo>
                    <a:pt x="1570" y="7129"/>
                    <a:pt x="1649" y="7037"/>
                    <a:pt x="1727" y="6945"/>
                  </a:cubicBezTo>
                  <a:cubicBezTo>
                    <a:pt x="591" y="9119"/>
                    <a:pt x="-130" y="11380"/>
                    <a:pt x="19" y="13926"/>
                  </a:cubicBezTo>
                  <a:cubicBezTo>
                    <a:pt x="168" y="16530"/>
                    <a:pt x="1029" y="18695"/>
                    <a:pt x="3058" y="20220"/>
                  </a:cubicBezTo>
                  <a:cubicBezTo>
                    <a:pt x="1476" y="18080"/>
                    <a:pt x="1474" y="18080"/>
                    <a:pt x="1622" y="17448"/>
                  </a:cubicBezTo>
                  <a:cubicBezTo>
                    <a:pt x="2712" y="19471"/>
                    <a:pt x="4388" y="20513"/>
                    <a:pt x="6433" y="20943"/>
                  </a:cubicBezTo>
                  <a:cubicBezTo>
                    <a:pt x="9591" y="21600"/>
                    <a:pt x="12507" y="20851"/>
                    <a:pt x="15257" y="19157"/>
                  </a:cubicBezTo>
                  <a:cubicBezTo>
                    <a:pt x="15406" y="19056"/>
                    <a:pt x="15508" y="18864"/>
                    <a:pt x="15783" y="18949"/>
                  </a:cubicBezTo>
                  <a:cubicBezTo>
                    <a:pt x="14936" y="19724"/>
                    <a:pt x="14036" y="20337"/>
                    <a:pt x="13056" y="20842"/>
                  </a:cubicBezTo>
                  <a:cubicBezTo>
                    <a:pt x="13268" y="20952"/>
                    <a:pt x="13432" y="20842"/>
                    <a:pt x="13605" y="20766"/>
                  </a:cubicBezTo>
                  <a:cubicBezTo>
                    <a:pt x="15038" y="20100"/>
                    <a:pt x="16337" y="19242"/>
                    <a:pt x="17449" y="18062"/>
                  </a:cubicBezTo>
                  <a:cubicBezTo>
                    <a:pt x="20646" y="14674"/>
                    <a:pt x="21470" y="10519"/>
                    <a:pt x="20687" y="5926"/>
                  </a:cubicBezTo>
                  <a:cubicBezTo>
                    <a:pt x="20201" y="3136"/>
                    <a:pt x="18768" y="1178"/>
                    <a:pt x="16159" y="369"/>
                  </a:cubicBezTo>
                  <a:cubicBezTo>
                    <a:pt x="15282" y="99"/>
                    <a:pt x="14387" y="0"/>
                    <a:pt x="13470" y="0"/>
                  </a:cubicBezTo>
                  <a:close/>
                  <a:moveTo>
                    <a:pt x="12281" y="2732"/>
                  </a:moveTo>
                  <a:cubicBezTo>
                    <a:pt x="13567" y="2774"/>
                    <a:pt x="14806" y="3068"/>
                    <a:pt x="15935" y="3751"/>
                  </a:cubicBezTo>
                  <a:cubicBezTo>
                    <a:pt x="18187" y="5101"/>
                    <a:pt x="19222" y="7487"/>
                    <a:pt x="18822" y="10515"/>
                  </a:cubicBezTo>
                  <a:cubicBezTo>
                    <a:pt x="18108" y="15982"/>
                    <a:pt x="13007" y="20801"/>
                    <a:pt x="7891" y="20834"/>
                  </a:cubicBezTo>
                  <a:cubicBezTo>
                    <a:pt x="6001" y="20860"/>
                    <a:pt x="4400" y="20132"/>
                    <a:pt x="3051" y="18732"/>
                  </a:cubicBezTo>
                  <a:cubicBezTo>
                    <a:pt x="2580" y="18251"/>
                    <a:pt x="2253" y="17609"/>
                    <a:pt x="1649" y="17264"/>
                  </a:cubicBezTo>
                  <a:cubicBezTo>
                    <a:pt x="1484" y="17179"/>
                    <a:pt x="1429" y="16849"/>
                    <a:pt x="1350" y="16622"/>
                  </a:cubicBezTo>
                  <a:cubicBezTo>
                    <a:pt x="699" y="14555"/>
                    <a:pt x="878" y="12506"/>
                    <a:pt x="1522" y="10515"/>
                  </a:cubicBezTo>
                  <a:cubicBezTo>
                    <a:pt x="3350" y="4838"/>
                    <a:pt x="8326" y="2606"/>
                    <a:pt x="12281" y="2732"/>
                  </a:cubicBezTo>
                  <a:close/>
                  <a:moveTo>
                    <a:pt x="20317" y="10728"/>
                  </a:moveTo>
                  <a:cubicBezTo>
                    <a:pt x="20239" y="11335"/>
                    <a:pt x="20116" y="11933"/>
                    <a:pt x="19959" y="12497"/>
                  </a:cubicBezTo>
                  <a:cubicBezTo>
                    <a:pt x="19998" y="12329"/>
                    <a:pt x="20028" y="12145"/>
                    <a:pt x="20067" y="11968"/>
                  </a:cubicBezTo>
                  <a:cubicBezTo>
                    <a:pt x="20154" y="11555"/>
                    <a:pt x="20255" y="11141"/>
                    <a:pt x="20317" y="10728"/>
                  </a:cubicBezTo>
                  <a:close/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340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56" name="成组"/>
          <p:cNvGrpSpPr/>
          <p:nvPr/>
        </p:nvGrpSpPr>
        <p:grpSpPr>
          <a:xfrm>
            <a:off x="8480511" y="6788510"/>
            <a:ext cx="5400454" cy="4389333"/>
            <a:chOff x="4" y="0"/>
            <a:chExt cx="2778409" cy="2258211"/>
          </a:xfrm>
        </p:grpSpPr>
        <p:sp>
          <p:nvSpPr>
            <p:cNvPr id="57" name="形状"/>
            <p:cNvSpPr/>
            <p:nvPr/>
          </p:nvSpPr>
          <p:spPr>
            <a:xfrm>
              <a:off x="2126870" y="735936"/>
              <a:ext cx="651545" cy="15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08" extrusionOk="0">
                  <a:moveTo>
                    <a:pt x="12699" y="4575"/>
                  </a:moveTo>
                  <a:cubicBezTo>
                    <a:pt x="13021" y="4904"/>
                    <a:pt x="13070" y="5200"/>
                    <a:pt x="12451" y="5496"/>
                  </a:cubicBezTo>
                  <a:cubicBezTo>
                    <a:pt x="11733" y="5856"/>
                    <a:pt x="11683" y="6332"/>
                    <a:pt x="12005" y="6734"/>
                  </a:cubicBezTo>
                  <a:cubicBezTo>
                    <a:pt x="13169" y="8195"/>
                    <a:pt x="13442" y="9729"/>
                    <a:pt x="14234" y="11243"/>
                  </a:cubicBezTo>
                  <a:cubicBezTo>
                    <a:pt x="14656" y="12089"/>
                    <a:pt x="15176" y="12936"/>
                    <a:pt x="16340" y="13698"/>
                  </a:cubicBezTo>
                  <a:cubicBezTo>
                    <a:pt x="17603" y="14534"/>
                    <a:pt x="17752" y="15529"/>
                    <a:pt x="18024" y="16492"/>
                  </a:cubicBezTo>
                  <a:cubicBezTo>
                    <a:pt x="18173" y="17127"/>
                    <a:pt x="18767" y="17603"/>
                    <a:pt x="20278" y="17825"/>
                  </a:cubicBezTo>
                  <a:cubicBezTo>
                    <a:pt x="20873" y="17910"/>
                    <a:pt x="21517" y="18027"/>
                    <a:pt x="21294" y="18376"/>
                  </a:cubicBezTo>
                  <a:cubicBezTo>
                    <a:pt x="21071" y="18714"/>
                    <a:pt x="20378" y="18767"/>
                    <a:pt x="19709" y="18736"/>
                  </a:cubicBezTo>
                  <a:cubicBezTo>
                    <a:pt x="17529" y="18640"/>
                    <a:pt x="15374" y="18503"/>
                    <a:pt x="12798" y="18640"/>
                  </a:cubicBezTo>
                  <a:cubicBezTo>
                    <a:pt x="14804" y="18852"/>
                    <a:pt x="16588" y="18831"/>
                    <a:pt x="18297" y="19180"/>
                  </a:cubicBezTo>
                  <a:cubicBezTo>
                    <a:pt x="16687" y="19879"/>
                    <a:pt x="14556" y="19413"/>
                    <a:pt x="12674" y="19656"/>
                  </a:cubicBezTo>
                  <a:cubicBezTo>
                    <a:pt x="13045" y="19942"/>
                    <a:pt x="13640" y="19889"/>
                    <a:pt x="14111" y="19953"/>
                  </a:cubicBezTo>
                  <a:cubicBezTo>
                    <a:pt x="14532" y="19995"/>
                    <a:pt x="15052" y="19995"/>
                    <a:pt x="15002" y="20260"/>
                  </a:cubicBezTo>
                  <a:cubicBezTo>
                    <a:pt x="14978" y="20514"/>
                    <a:pt x="14680" y="20683"/>
                    <a:pt x="14086" y="20704"/>
                  </a:cubicBezTo>
                  <a:cubicBezTo>
                    <a:pt x="13640" y="20725"/>
                    <a:pt x="13145" y="20736"/>
                    <a:pt x="12699" y="20715"/>
                  </a:cubicBezTo>
                  <a:cubicBezTo>
                    <a:pt x="11311" y="20619"/>
                    <a:pt x="10023" y="20746"/>
                    <a:pt x="8760" y="21011"/>
                  </a:cubicBezTo>
                  <a:cubicBezTo>
                    <a:pt x="5961" y="21593"/>
                    <a:pt x="3633" y="21318"/>
                    <a:pt x="1849" y="20217"/>
                  </a:cubicBezTo>
                  <a:cubicBezTo>
                    <a:pt x="1527" y="20016"/>
                    <a:pt x="1131" y="19931"/>
                    <a:pt x="660" y="19857"/>
                  </a:cubicBezTo>
                  <a:cubicBezTo>
                    <a:pt x="289" y="19804"/>
                    <a:pt x="-83" y="19688"/>
                    <a:pt x="16" y="19487"/>
                  </a:cubicBezTo>
                  <a:cubicBezTo>
                    <a:pt x="90" y="19307"/>
                    <a:pt x="561" y="19339"/>
                    <a:pt x="883" y="19318"/>
                  </a:cubicBezTo>
                  <a:cubicBezTo>
                    <a:pt x="2815" y="19191"/>
                    <a:pt x="4772" y="19244"/>
                    <a:pt x="6729" y="19201"/>
                  </a:cubicBezTo>
                  <a:cubicBezTo>
                    <a:pt x="7100" y="19042"/>
                    <a:pt x="7596" y="19106"/>
                    <a:pt x="8289" y="19011"/>
                  </a:cubicBezTo>
                  <a:cubicBezTo>
                    <a:pt x="7224" y="18905"/>
                    <a:pt x="6308" y="18990"/>
                    <a:pt x="5515" y="18852"/>
                  </a:cubicBezTo>
                  <a:cubicBezTo>
                    <a:pt x="4921" y="18757"/>
                    <a:pt x="4202" y="18693"/>
                    <a:pt x="4425" y="18281"/>
                  </a:cubicBezTo>
                  <a:cubicBezTo>
                    <a:pt x="4747" y="18164"/>
                    <a:pt x="5144" y="18164"/>
                    <a:pt x="5540" y="18164"/>
                  </a:cubicBezTo>
                  <a:cubicBezTo>
                    <a:pt x="8190" y="18196"/>
                    <a:pt x="10841" y="18132"/>
                    <a:pt x="13491" y="18069"/>
                  </a:cubicBezTo>
                  <a:cubicBezTo>
                    <a:pt x="13689" y="18069"/>
                    <a:pt x="13863" y="18069"/>
                    <a:pt x="14086" y="18048"/>
                  </a:cubicBezTo>
                  <a:cubicBezTo>
                    <a:pt x="15473" y="17995"/>
                    <a:pt x="15869" y="17741"/>
                    <a:pt x="15423" y="17169"/>
                  </a:cubicBezTo>
                  <a:cubicBezTo>
                    <a:pt x="15077" y="16746"/>
                    <a:pt x="14606" y="16344"/>
                    <a:pt x="14111" y="15952"/>
                  </a:cubicBezTo>
                  <a:cubicBezTo>
                    <a:pt x="12079" y="14301"/>
                    <a:pt x="10568" y="12566"/>
                    <a:pt x="9057" y="10841"/>
                  </a:cubicBezTo>
                  <a:cubicBezTo>
                    <a:pt x="8389" y="10089"/>
                    <a:pt x="7423" y="9380"/>
                    <a:pt x="6308" y="8703"/>
                  </a:cubicBezTo>
                  <a:cubicBezTo>
                    <a:pt x="5045" y="8385"/>
                    <a:pt x="3633" y="8195"/>
                    <a:pt x="2468" y="7793"/>
                  </a:cubicBezTo>
                  <a:cubicBezTo>
                    <a:pt x="1601" y="7486"/>
                    <a:pt x="710" y="7189"/>
                    <a:pt x="487" y="6681"/>
                  </a:cubicBezTo>
                  <a:cubicBezTo>
                    <a:pt x="1156" y="4787"/>
                    <a:pt x="388" y="2882"/>
                    <a:pt x="412" y="977"/>
                  </a:cubicBezTo>
                  <a:cubicBezTo>
                    <a:pt x="412" y="670"/>
                    <a:pt x="437" y="374"/>
                    <a:pt x="437" y="78"/>
                  </a:cubicBezTo>
                  <a:cubicBezTo>
                    <a:pt x="561" y="4"/>
                    <a:pt x="710" y="-7"/>
                    <a:pt x="908" y="4"/>
                  </a:cubicBezTo>
                  <a:cubicBezTo>
                    <a:pt x="1601" y="215"/>
                    <a:pt x="1577" y="617"/>
                    <a:pt x="2146" y="871"/>
                  </a:cubicBezTo>
                  <a:cubicBezTo>
                    <a:pt x="2369" y="967"/>
                    <a:pt x="2518" y="1083"/>
                    <a:pt x="2741" y="1168"/>
                  </a:cubicBezTo>
                  <a:cubicBezTo>
                    <a:pt x="3484" y="1485"/>
                    <a:pt x="3558" y="1485"/>
                    <a:pt x="3930" y="1062"/>
                  </a:cubicBezTo>
                  <a:cubicBezTo>
                    <a:pt x="4054" y="945"/>
                    <a:pt x="4054" y="787"/>
                    <a:pt x="4376" y="734"/>
                  </a:cubicBezTo>
                  <a:cubicBezTo>
                    <a:pt x="4599" y="755"/>
                    <a:pt x="4723" y="818"/>
                    <a:pt x="4747" y="903"/>
                  </a:cubicBezTo>
                  <a:cubicBezTo>
                    <a:pt x="4822" y="1401"/>
                    <a:pt x="5515" y="1633"/>
                    <a:pt x="6580" y="1707"/>
                  </a:cubicBezTo>
                  <a:cubicBezTo>
                    <a:pt x="7051" y="1887"/>
                    <a:pt x="6927" y="2131"/>
                    <a:pt x="6927" y="2353"/>
                  </a:cubicBezTo>
                  <a:cubicBezTo>
                    <a:pt x="6952" y="2681"/>
                    <a:pt x="7299" y="2903"/>
                    <a:pt x="7819" y="3126"/>
                  </a:cubicBezTo>
                  <a:cubicBezTo>
                    <a:pt x="8215" y="3305"/>
                    <a:pt x="8587" y="3316"/>
                    <a:pt x="8983" y="3126"/>
                  </a:cubicBezTo>
                  <a:cubicBezTo>
                    <a:pt x="9726" y="3136"/>
                    <a:pt x="10296" y="3052"/>
                    <a:pt x="10445" y="2681"/>
                  </a:cubicBezTo>
                  <a:cubicBezTo>
                    <a:pt x="10469" y="2586"/>
                    <a:pt x="10618" y="2491"/>
                    <a:pt x="10915" y="2565"/>
                  </a:cubicBezTo>
                  <a:cubicBezTo>
                    <a:pt x="11386" y="2903"/>
                    <a:pt x="11089" y="3274"/>
                    <a:pt x="11188" y="3634"/>
                  </a:cubicBezTo>
                  <a:cubicBezTo>
                    <a:pt x="11287" y="3919"/>
                    <a:pt x="11510" y="4067"/>
                    <a:pt x="12203" y="4004"/>
                  </a:cubicBezTo>
                  <a:cubicBezTo>
                    <a:pt x="12525" y="4184"/>
                    <a:pt x="12600" y="4374"/>
                    <a:pt x="12699" y="4575"/>
                  </a:cubicBezTo>
                </a:path>
              </a:pathLst>
            </a:custGeom>
            <a:solidFill>
              <a:srgbClr val="D34C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8" name="形状"/>
            <p:cNvSpPr/>
            <p:nvPr/>
          </p:nvSpPr>
          <p:spPr>
            <a:xfrm>
              <a:off x="1774217" y="318679"/>
              <a:ext cx="850835" cy="74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05" extrusionOk="0">
                  <a:moveTo>
                    <a:pt x="13876" y="15645"/>
                  </a:moveTo>
                  <a:cubicBezTo>
                    <a:pt x="12494" y="15623"/>
                    <a:pt x="12456" y="15558"/>
                    <a:pt x="12172" y="13572"/>
                  </a:cubicBezTo>
                  <a:cubicBezTo>
                    <a:pt x="11358" y="12241"/>
                    <a:pt x="11245" y="10780"/>
                    <a:pt x="11737" y="9340"/>
                  </a:cubicBezTo>
                  <a:cubicBezTo>
                    <a:pt x="11983" y="8620"/>
                    <a:pt x="11907" y="8249"/>
                    <a:pt x="11340" y="7943"/>
                  </a:cubicBezTo>
                  <a:cubicBezTo>
                    <a:pt x="10885" y="7703"/>
                    <a:pt x="10469" y="7376"/>
                    <a:pt x="10014" y="7092"/>
                  </a:cubicBezTo>
                  <a:cubicBezTo>
                    <a:pt x="9276" y="6612"/>
                    <a:pt x="8481" y="6547"/>
                    <a:pt x="7667" y="6787"/>
                  </a:cubicBezTo>
                  <a:cubicBezTo>
                    <a:pt x="7421" y="6809"/>
                    <a:pt x="7156" y="6830"/>
                    <a:pt x="7194" y="7223"/>
                  </a:cubicBezTo>
                  <a:cubicBezTo>
                    <a:pt x="7250" y="7747"/>
                    <a:pt x="7421" y="8249"/>
                    <a:pt x="7894" y="8445"/>
                  </a:cubicBezTo>
                  <a:cubicBezTo>
                    <a:pt x="8254" y="8598"/>
                    <a:pt x="8689" y="8576"/>
                    <a:pt x="8973" y="8925"/>
                  </a:cubicBezTo>
                  <a:cubicBezTo>
                    <a:pt x="9352" y="9492"/>
                    <a:pt x="9674" y="10103"/>
                    <a:pt x="9844" y="10780"/>
                  </a:cubicBezTo>
                  <a:cubicBezTo>
                    <a:pt x="9958" y="11260"/>
                    <a:pt x="10071" y="11783"/>
                    <a:pt x="9541" y="12089"/>
                  </a:cubicBezTo>
                  <a:cubicBezTo>
                    <a:pt x="9390" y="12089"/>
                    <a:pt x="9276" y="12132"/>
                    <a:pt x="9125" y="12132"/>
                  </a:cubicBezTo>
                  <a:cubicBezTo>
                    <a:pt x="6550" y="9427"/>
                    <a:pt x="3994" y="6721"/>
                    <a:pt x="1439" y="4016"/>
                  </a:cubicBezTo>
                  <a:cubicBezTo>
                    <a:pt x="757" y="3296"/>
                    <a:pt x="227" y="2445"/>
                    <a:pt x="0" y="1376"/>
                  </a:cubicBezTo>
                  <a:cubicBezTo>
                    <a:pt x="549" y="874"/>
                    <a:pt x="1230" y="1092"/>
                    <a:pt x="1836" y="896"/>
                  </a:cubicBezTo>
                  <a:cubicBezTo>
                    <a:pt x="4373" y="4343"/>
                    <a:pt x="7894" y="5565"/>
                    <a:pt x="11623" y="6612"/>
                  </a:cubicBezTo>
                  <a:cubicBezTo>
                    <a:pt x="11529" y="6307"/>
                    <a:pt x="11396" y="6089"/>
                    <a:pt x="11358" y="5849"/>
                  </a:cubicBezTo>
                  <a:cubicBezTo>
                    <a:pt x="11302" y="5500"/>
                    <a:pt x="11529" y="5347"/>
                    <a:pt x="11756" y="5281"/>
                  </a:cubicBezTo>
                  <a:cubicBezTo>
                    <a:pt x="12097" y="5172"/>
                    <a:pt x="12419" y="5260"/>
                    <a:pt x="12551" y="5696"/>
                  </a:cubicBezTo>
                  <a:cubicBezTo>
                    <a:pt x="12665" y="6023"/>
                    <a:pt x="12740" y="6350"/>
                    <a:pt x="12854" y="6678"/>
                  </a:cubicBezTo>
                  <a:cubicBezTo>
                    <a:pt x="12911" y="6830"/>
                    <a:pt x="13005" y="6961"/>
                    <a:pt x="13195" y="6918"/>
                  </a:cubicBezTo>
                  <a:cubicBezTo>
                    <a:pt x="13365" y="6874"/>
                    <a:pt x="13346" y="6721"/>
                    <a:pt x="13346" y="6590"/>
                  </a:cubicBezTo>
                  <a:cubicBezTo>
                    <a:pt x="13365" y="5260"/>
                    <a:pt x="13233" y="3907"/>
                    <a:pt x="12968" y="2598"/>
                  </a:cubicBezTo>
                  <a:cubicBezTo>
                    <a:pt x="12892" y="2249"/>
                    <a:pt x="12703" y="2009"/>
                    <a:pt x="12343" y="1943"/>
                  </a:cubicBezTo>
                  <a:cubicBezTo>
                    <a:pt x="12002" y="1900"/>
                    <a:pt x="11794" y="2052"/>
                    <a:pt x="11623" y="2401"/>
                  </a:cubicBezTo>
                  <a:cubicBezTo>
                    <a:pt x="11453" y="2707"/>
                    <a:pt x="11415" y="3121"/>
                    <a:pt x="10942" y="3318"/>
                  </a:cubicBezTo>
                  <a:cubicBezTo>
                    <a:pt x="11150" y="2314"/>
                    <a:pt x="11396" y="1398"/>
                    <a:pt x="11321" y="438"/>
                  </a:cubicBezTo>
                  <a:cubicBezTo>
                    <a:pt x="11302" y="132"/>
                    <a:pt x="11605" y="45"/>
                    <a:pt x="11851" y="23"/>
                  </a:cubicBezTo>
                  <a:cubicBezTo>
                    <a:pt x="13195" y="-195"/>
                    <a:pt x="15088" y="1201"/>
                    <a:pt x="15429" y="2707"/>
                  </a:cubicBezTo>
                  <a:cubicBezTo>
                    <a:pt x="15637" y="3580"/>
                    <a:pt x="15466" y="4365"/>
                    <a:pt x="14917" y="5085"/>
                  </a:cubicBezTo>
                  <a:cubicBezTo>
                    <a:pt x="14066" y="6176"/>
                    <a:pt x="14217" y="7005"/>
                    <a:pt x="15410" y="7485"/>
                  </a:cubicBezTo>
                  <a:cubicBezTo>
                    <a:pt x="17019" y="8161"/>
                    <a:pt x="18230" y="9405"/>
                    <a:pt x="19139" y="11020"/>
                  </a:cubicBezTo>
                  <a:cubicBezTo>
                    <a:pt x="19726" y="12089"/>
                    <a:pt x="20275" y="13201"/>
                    <a:pt x="20786" y="14314"/>
                  </a:cubicBezTo>
                  <a:cubicBezTo>
                    <a:pt x="21600" y="16060"/>
                    <a:pt x="21449" y="17674"/>
                    <a:pt x="20294" y="19158"/>
                  </a:cubicBezTo>
                  <a:cubicBezTo>
                    <a:pt x="19726" y="19900"/>
                    <a:pt x="19158" y="20641"/>
                    <a:pt x="18571" y="21405"/>
                  </a:cubicBezTo>
                  <a:cubicBezTo>
                    <a:pt x="18098" y="21209"/>
                    <a:pt x="18192" y="20707"/>
                    <a:pt x="18117" y="20270"/>
                  </a:cubicBezTo>
                  <a:cubicBezTo>
                    <a:pt x="18003" y="19507"/>
                    <a:pt x="18439" y="18918"/>
                    <a:pt x="18647" y="18285"/>
                  </a:cubicBezTo>
                  <a:cubicBezTo>
                    <a:pt x="18874" y="17543"/>
                    <a:pt x="19006" y="16823"/>
                    <a:pt x="18439" y="16190"/>
                  </a:cubicBezTo>
                  <a:cubicBezTo>
                    <a:pt x="17984" y="15710"/>
                    <a:pt x="17719" y="15776"/>
                    <a:pt x="17492" y="16474"/>
                  </a:cubicBezTo>
                  <a:cubicBezTo>
                    <a:pt x="17397" y="16758"/>
                    <a:pt x="17360" y="17063"/>
                    <a:pt x="17113" y="17260"/>
                  </a:cubicBezTo>
                  <a:cubicBezTo>
                    <a:pt x="16924" y="17369"/>
                    <a:pt x="16924" y="17587"/>
                    <a:pt x="16905" y="17783"/>
                  </a:cubicBezTo>
                  <a:cubicBezTo>
                    <a:pt x="16829" y="18787"/>
                    <a:pt x="16375" y="18896"/>
                    <a:pt x="15675" y="18481"/>
                  </a:cubicBezTo>
                  <a:cubicBezTo>
                    <a:pt x="15069" y="18023"/>
                    <a:pt x="14823" y="17194"/>
                    <a:pt x="14463" y="16518"/>
                  </a:cubicBezTo>
                  <a:cubicBezTo>
                    <a:pt x="14293" y="16234"/>
                    <a:pt x="14084" y="15907"/>
                    <a:pt x="13876" y="15645"/>
                  </a:cubicBezTo>
                </a:path>
              </a:pathLst>
            </a:custGeom>
            <a:solidFill>
              <a:srgbClr val="9C46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59" name="形状"/>
            <p:cNvSpPr/>
            <p:nvPr/>
          </p:nvSpPr>
          <p:spPr>
            <a:xfrm>
              <a:off x="1917603" y="1212245"/>
              <a:ext cx="478085" cy="894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66" extrusionOk="0">
                  <a:moveTo>
                    <a:pt x="10048" y="0"/>
                  </a:moveTo>
                  <a:cubicBezTo>
                    <a:pt x="11928" y="1694"/>
                    <a:pt x="15038" y="2459"/>
                    <a:pt x="18148" y="3260"/>
                  </a:cubicBezTo>
                  <a:cubicBezTo>
                    <a:pt x="17157" y="5664"/>
                    <a:pt x="16097" y="8086"/>
                    <a:pt x="15653" y="10527"/>
                  </a:cubicBezTo>
                  <a:cubicBezTo>
                    <a:pt x="15277" y="12457"/>
                    <a:pt x="14491" y="14315"/>
                    <a:pt x="13637" y="16191"/>
                  </a:cubicBezTo>
                  <a:cubicBezTo>
                    <a:pt x="13261" y="17010"/>
                    <a:pt x="13466" y="17903"/>
                    <a:pt x="13466" y="18759"/>
                  </a:cubicBezTo>
                  <a:cubicBezTo>
                    <a:pt x="13466" y="19524"/>
                    <a:pt x="14799" y="19651"/>
                    <a:pt x="15551" y="20052"/>
                  </a:cubicBezTo>
                  <a:cubicBezTo>
                    <a:pt x="15995" y="20944"/>
                    <a:pt x="17499" y="20762"/>
                    <a:pt x="18695" y="20853"/>
                  </a:cubicBezTo>
                  <a:cubicBezTo>
                    <a:pt x="19378" y="20926"/>
                    <a:pt x="20165" y="20890"/>
                    <a:pt x="20882" y="20944"/>
                  </a:cubicBezTo>
                  <a:cubicBezTo>
                    <a:pt x="21224" y="20981"/>
                    <a:pt x="21600" y="21145"/>
                    <a:pt x="21532" y="21381"/>
                  </a:cubicBezTo>
                  <a:cubicBezTo>
                    <a:pt x="21463" y="21600"/>
                    <a:pt x="21053" y="21564"/>
                    <a:pt x="20746" y="21564"/>
                  </a:cubicBezTo>
                  <a:cubicBezTo>
                    <a:pt x="20028" y="21564"/>
                    <a:pt x="19344" y="21545"/>
                    <a:pt x="18661" y="21545"/>
                  </a:cubicBezTo>
                  <a:cubicBezTo>
                    <a:pt x="15756" y="21035"/>
                    <a:pt x="12816" y="21035"/>
                    <a:pt x="9877" y="21163"/>
                  </a:cubicBezTo>
                  <a:cubicBezTo>
                    <a:pt x="7177" y="21254"/>
                    <a:pt x="4477" y="21054"/>
                    <a:pt x="1811" y="21108"/>
                  </a:cubicBezTo>
                  <a:cubicBezTo>
                    <a:pt x="1128" y="21126"/>
                    <a:pt x="513" y="20981"/>
                    <a:pt x="0" y="20635"/>
                  </a:cubicBezTo>
                  <a:cubicBezTo>
                    <a:pt x="1743" y="19961"/>
                    <a:pt x="3315" y="19269"/>
                    <a:pt x="5605" y="19105"/>
                  </a:cubicBezTo>
                  <a:cubicBezTo>
                    <a:pt x="8032" y="18923"/>
                    <a:pt x="9365" y="18012"/>
                    <a:pt x="9330" y="16701"/>
                  </a:cubicBezTo>
                  <a:cubicBezTo>
                    <a:pt x="9296" y="15062"/>
                    <a:pt x="8647" y="13459"/>
                    <a:pt x="8647" y="11820"/>
                  </a:cubicBezTo>
                  <a:cubicBezTo>
                    <a:pt x="8681" y="8341"/>
                    <a:pt x="9775" y="4899"/>
                    <a:pt x="9638" y="1402"/>
                  </a:cubicBezTo>
                  <a:cubicBezTo>
                    <a:pt x="9706" y="947"/>
                    <a:pt x="9296" y="437"/>
                    <a:pt x="10048" y="0"/>
                  </a:cubicBezTo>
                </a:path>
              </a:pathLst>
            </a:custGeom>
            <a:solidFill>
              <a:srgbClr val="FA5A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0" name="形状"/>
            <p:cNvSpPr/>
            <p:nvPr/>
          </p:nvSpPr>
          <p:spPr>
            <a:xfrm>
              <a:off x="413714" y="456775"/>
              <a:ext cx="1062973" cy="118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1600" y="146"/>
                  </a:moveTo>
                  <a:cubicBezTo>
                    <a:pt x="20188" y="2399"/>
                    <a:pt x="18422" y="4433"/>
                    <a:pt x="16780" y="6535"/>
                  </a:cubicBezTo>
                  <a:cubicBezTo>
                    <a:pt x="15997" y="7524"/>
                    <a:pt x="15260" y="8500"/>
                    <a:pt x="14507" y="9489"/>
                  </a:cubicBezTo>
                  <a:cubicBezTo>
                    <a:pt x="13878" y="10327"/>
                    <a:pt x="13479" y="10341"/>
                    <a:pt x="12742" y="9544"/>
                  </a:cubicBezTo>
                  <a:cubicBezTo>
                    <a:pt x="12266" y="9036"/>
                    <a:pt x="11759" y="8527"/>
                    <a:pt x="11314" y="8005"/>
                  </a:cubicBezTo>
                  <a:cubicBezTo>
                    <a:pt x="11007" y="7620"/>
                    <a:pt x="10854" y="7593"/>
                    <a:pt x="10531" y="8033"/>
                  </a:cubicBezTo>
                  <a:cubicBezTo>
                    <a:pt x="7307" y="12320"/>
                    <a:pt x="4084" y="16620"/>
                    <a:pt x="844" y="20907"/>
                  </a:cubicBezTo>
                  <a:cubicBezTo>
                    <a:pt x="675" y="21114"/>
                    <a:pt x="507" y="21320"/>
                    <a:pt x="322" y="21512"/>
                  </a:cubicBezTo>
                  <a:cubicBezTo>
                    <a:pt x="77" y="21457"/>
                    <a:pt x="0" y="21292"/>
                    <a:pt x="0" y="21100"/>
                  </a:cubicBezTo>
                  <a:cubicBezTo>
                    <a:pt x="1842" y="18530"/>
                    <a:pt x="3654" y="15947"/>
                    <a:pt x="5481" y="13378"/>
                  </a:cubicBezTo>
                  <a:cubicBezTo>
                    <a:pt x="6709" y="11646"/>
                    <a:pt x="7968" y="9915"/>
                    <a:pt x="9180" y="8184"/>
                  </a:cubicBezTo>
                  <a:cubicBezTo>
                    <a:pt x="9856" y="7236"/>
                    <a:pt x="9825" y="6878"/>
                    <a:pt x="9104" y="5944"/>
                  </a:cubicBezTo>
                  <a:cubicBezTo>
                    <a:pt x="8459" y="5147"/>
                    <a:pt x="8643" y="4144"/>
                    <a:pt x="9580" y="3306"/>
                  </a:cubicBezTo>
                  <a:cubicBezTo>
                    <a:pt x="10378" y="2591"/>
                    <a:pt x="11253" y="2523"/>
                    <a:pt x="12174" y="3086"/>
                  </a:cubicBezTo>
                  <a:cubicBezTo>
                    <a:pt x="13494" y="3897"/>
                    <a:pt x="13740" y="4955"/>
                    <a:pt x="12865" y="6164"/>
                  </a:cubicBezTo>
                  <a:cubicBezTo>
                    <a:pt x="12235" y="7057"/>
                    <a:pt x="12312" y="8019"/>
                    <a:pt x="13064" y="8568"/>
                  </a:cubicBezTo>
                  <a:cubicBezTo>
                    <a:pt x="13479" y="8885"/>
                    <a:pt x="13771" y="8898"/>
                    <a:pt x="14154" y="8417"/>
                  </a:cubicBezTo>
                  <a:cubicBezTo>
                    <a:pt x="16334" y="5642"/>
                    <a:pt x="18422" y="2784"/>
                    <a:pt x="20786" y="146"/>
                  </a:cubicBezTo>
                  <a:cubicBezTo>
                    <a:pt x="21063" y="-6"/>
                    <a:pt x="21324" y="-88"/>
                    <a:pt x="21600" y="146"/>
                  </a:cubicBezTo>
                </a:path>
              </a:pathLst>
            </a:custGeom>
            <a:solidFill>
              <a:srgbClr val="AF49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1" name="形状"/>
            <p:cNvSpPr/>
            <p:nvPr/>
          </p:nvSpPr>
          <p:spPr>
            <a:xfrm>
              <a:off x="4" y="1619062"/>
              <a:ext cx="429627" cy="56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0355" extrusionOk="0">
                  <a:moveTo>
                    <a:pt x="20493" y="0"/>
                  </a:moveTo>
                  <a:cubicBezTo>
                    <a:pt x="20756" y="274"/>
                    <a:pt x="21056" y="576"/>
                    <a:pt x="21281" y="851"/>
                  </a:cubicBezTo>
                  <a:cubicBezTo>
                    <a:pt x="20006" y="2635"/>
                    <a:pt x="18506" y="4336"/>
                    <a:pt x="16818" y="5956"/>
                  </a:cubicBezTo>
                  <a:cubicBezTo>
                    <a:pt x="15018" y="7712"/>
                    <a:pt x="14156" y="9441"/>
                    <a:pt x="15543" y="11610"/>
                  </a:cubicBezTo>
                  <a:cubicBezTo>
                    <a:pt x="16481" y="13092"/>
                    <a:pt x="15206" y="14299"/>
                    <a:pt x="14006" y="15370"/>
                  </a:cubicBezTo>
                  <a:cubicBezTo>
                    <a:pt x="12993" y="16221"/>
                    <a:pt x="13519" y="16440"/>
                    <a:pt x="14643" y="16522"/>
                  </a:cubicBezTo>
                  <a:cubicBezTo>
                    <a:pt x="15469" y="16632"/>
                    <a:pt x="16293" y="16632"/>
                    <a:pt x="17118" y="16632"/>
                  </a:cubicBezTo>
                  <a:cubicBezTo>
                    <a:pt x="18131" y="16632"/>
                    <a:pt x="19068" y="16715"/>
                    <a:pt x="19968" y="17126"/>
                  </a:cubicBezTo>
                  <a:cubicBezTo>
                    <a:pt x="13781" y="21600"/>
                    <a:pt x="6394" y="21161"/>
                    <a:pt x="431" y="17428"/>
                  </a:cubicBezTo>
                  <a:cubicBezTo>
                    <a:pt x="-319" y="16989"/>
                    <a:pt x="19" y="16715"/>
                    <a:pt x="619" y="16495"/>
                  </a:cubicBezTo>
                  <a:cubicBezTo>
                    <a:pt x="919" y="16413"/>
                    <a:pt x="1294" y="16385"/>
                    <a:pt x="1631" y="16358"/>
                  </a:cubicBezTo>
                  <a:cubicBezTo>
                    <a:pt x="2644" y="16248"/>
                    <a:pt x="3956" y="16715"/>
                    <a:pt x="4481" y="16138"/>
                  </a:cubicBezTo>
                  <a:cubicBezTo>
                    <a:pt x="4931" y="15672"/>
                    <a:pt x="3956" y="14903"/>
                    <a:pt x="3694" y="14244"/>
                  </a:cubicBezTo>
                  <a:cubicBezTo>
                    <a:pt x="2231" y="10759"/>
                    <a:pt x="4181" y="8398"/>
                    <a:pt x="9206" y="7767"/>
                  </a:cubicBezTo>
                  <a:cubicBezTo>
                    <a:pt x="9619" y="7712"/>
                    <a:pt x="9993" y="7685"/>
                    <a:pt x="10406" y="7685"/>
                  </a:cubicBezTo>
                  <a:cubicBezTo>
                    <a:pt x="12281" y="7685"/>
                    <a:pt x="13519" y="7109"/>
                    <a:pt x="14568" y="5901"/>
                  </a:cubicBezTo>
                  <a:cubicBezTo>
                    <a:pt x="16406" y="3897"/>
                    <a:pt x="18543" y="1976"/>
                    <a:pt x="20493" y="0"/>
                  </a:cubicBezTo>
                </a:path>
              </a:pathLst>
            </a:custGeom>
            <a:solidFill>
              <a:srgbClr val="7B413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2" name="形状"/>
            <p:cNvSpPr/>
            <p:nvPr/>
          </p:nvSpPr>
          <p:spPr>
            <a:xfrm>
              <a:off x="1440760" y="-1"/>
              <a:ext cx="407471" cy="4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080" extrusionOk="0">
                  <a:moveTo>
                    <a:pt x="2074" y="21080"/>
                  </a:moveTo>
                  <a:cubicBezTo>
                    <a:pt x="1370" y="21080"/>
                    <a:pt x="704" y="21080"/>
                    <a:pt x="0" y="21080"/>
                  </a:cubicBezTo>
                  <a:cubicBezTo>
                    <a:pt x="626" y="19377"/>
                    <a:pt x="1957" y="18014"/>
                    <a:pt x="3170" y="16617"/>
                  </a:cubicBezTo>
                  <a:cubicBezTo>
                    <a:pt x="4578" y="14982"/>
                    <a:pt x="5948" y="13312"/>
                    <a:pt x="7317" y="11677"/>
                  </a:cubicBezTo>
                  <a:cubicBezTo>
                    <a:pt x="8687" y="10042"/>
                    <a:pt x="9274" y="8304"/>
                    <a:pt x="8961" y="6260"/>
                  </a:cubicBezTo>
                  <a:cubicBezTo>
                    <a:pt x="8530" y="3739"/>
                    <a:pt x="9430" y="2308"/>
                    <a:pt x="12091" y="1013"/>
                  </a:cubicBezTo>
                  <a:cubicBezTo>
                    <a:pt x="14322" y="-77"/>
                    <a:pt x="16630" y="-520"/>
                    <a:pt x="18861" y="877"/>
                  </a:cubicBezTo>
                  <a:cubicBezTo>
                    <a:pt x="20700" y="2035"/>
                    <a:pt x="21600" y="4897"/>
                    <a:pt x="20935" y="7043"/>
                  </a:cubicBezTo>
                  <a:cubicBezTo>
                    <a:pt x="20661" y="7861"/>
                    <a:pt x="20191" y="8645"/>
                    <a:pt x="19604" y="9292"/>
                  </a:cubicBezTo>
                  <a:cubicBezTo>
                    <a:pt x="17022" y="12120"/>
                    <a:pt x="17217" y="13244"/>
                    <a:pt x="20465" y="15390"/>
                  </a:cubicBezTo>
                  <a:cubicBezTo>
                    <a:pt x="20700" y="15527"/>
                    <a:pt x="20935" y="15697"/>
                    <a:pt x="21130" y="15901"/>
                  </a:cubicBezTo>
                  <a:cubicBezTo>
                    <a:pt x="20152" y="17196"/>
                    <a:pt x="18587" y="16344"/>
                    <a:pt x="17335" y="16651"/>
                  </a:cubicBezTo>
                  <a:cubicBezTo>
                    <a:pt x="16474" y="14982"/>
                    <a:pt x="14674" y="14198"/>
                    <a:pt x="13030" y="13244"/>
                  </a:cubicBezTo>
                  <a:cubicBezTo>
                    <a:pt x="10565" y="11813"/>
                    <a:pt x="10565" y="11745"/>
                    <a:pt x="8726" y="13823"/>
                  </a:cubicBezTo>
                  <a:cubicBezTo>
                    <a:pt x="6496" y="16208"/>
                    <a:pt x="4265" y="18661"/>
                    <a:pt x="2074" y="21080"/>
                  </a:cubicBezTo>
                </a:path>
              </a:pathLst>
            </a:custGeom>
            <a:solidFill>
              <a:srgbClr val="7D42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3" name="形状"/>
            <p:cNvSpPr/>
            <p:nvPr/>
          </p:nvSpPr>
          <p:spPr>
            <a:xfrm>
              <a:off x="2203010" y="1345628"/>
              <a:ext cx="406896" cy="6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600" extrusionOk="0">
                  <a:moveTo>
                    <a:pt x="2958" y="21600"/>
                  </a:moveTo>
                  <a:cubicBezTo>
                    <a:pt x="588" y="21413"/>
                    <a:pt x="168" y="21061"/>
                    <a:pt x="15" y="19609"/>
                  </a:cubicBezTo>
                  <a:cubicBezTo>
                    <a:pt x="-100" y="17664"/>
                    <a:pt x="435" y="15813"/>
                    <a:pt x="1315" y="13963"/>
                  </a:cubicBezTo>
                  <a:cubicBezTo>
                    <a:pt x="2538" y="11409"/>
                    <a:pt x="2347" y="8715"/>
                    <a:pt x="3302" y="6115"/>
                  </a:cubicBezTo>
                  <a:cubicBezTo>
                    <a:pt x="3914" y="4475"/>
                    <a:pt x="4335" y="2788"/>
                    <a:pt x="4870" y="1148"/>
                  </a:cubicBezTo>
                  <a:cubicBezTo>
                    <a:pt x="5023" y="726"/>
                    <a:pt x="5214" y="281"/>
                    <a:pt x="5826" y="0"/>
                  </a:cubicBezTo>
                  <a:cubicBezTo>
                    <a:pt x="6590" y="47"/>
                    <a:pt x="6667" y="492"/>
                    <a:pt x="6934" y="797"/>
                  </a:cubicBezTo>
                  <a:cubicBezTo>
                    <a:pt x="9266" y="3397"/>
                    <a:pt x="11407" y="6068"/>
                    <a:pt x="12860" y="8973"/>
                  </a:cubicBezTo>
                  <a:cubicBezTo>
                    <a:pt x="14542" y="12229"/>
                    <a:pt x="17448" y="15111"/>
                    <a:pt x="19703" y="18203"/>
                  </a:cubicBezTo>
                  <a:cubicBezTo>
                    <a:pt x="21500" y="20663"/>
                    <a:pt x="20812" y="21319"/>
                    <a:pt x="16454" y="21389"/>
                  </a:cubicBezTo>
                  <a:cubicBezTo>
                    <a:pt x="11981" y="21436"/>
                    <a:pt x="7470" y="21530"/>
                    <a:pt x="2958" y="21600"/>
                  </a:cubicBezTo>
                </a:path>
              </a:pathLst>
            </a:custGeom>
            <a:solidFill>
              <a:srgbClr val="FDFC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4" name="形状"/>
            <p:cNvSpPr/>
            <p:nvPr/>
          </p:nvSpPr>
          <p:spPr>
            <a:xfrm>
              <a:off x="2077663" y="539314"/>
              <a:ext cx="188661" cy="30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4" h="20831" extrusionOk="0">
                  <a:moveTo>
                    <a:pt x="8050" y="13495"/>
                  </a:moveTo>
                  <a:cubicBezTo>
                    <a:pt x="9724" y="11606"/>
                    <a:pt x="8369" y="10074"/>
                    <a:pt x="7014" y="8491"/>
                  </a:cubicBezTo>
                  <a:cubicBezTo>
                    <a:pt x="6297" y="7725"/>
                    <a:pt x="5579" y="7010"/>
                    <a:pt x="5021" y="6193"/>
                  </a:cubicBezTo>
                  <a:cubicBezTo>
                    <a:pt x="3427" y="4253"/>
                    <a:pt x="717" y="2772"/>
                    <a:pt x="0" y="525"/>
                  </a:cubicBezTo>
                  <a:cubicBezTo>
                    <a:pt x="4145" y="-496"/>
                    <a:pt x="7891" y="66"/>
                    <a:pt x="11557" y="1393"/>
                  </a:cubicBezTo>
                  <a:cubicBezTo>
                    <a:pt x="12992" y="1955"/>
                    <a:pt x="14506" y="2721"/>
                    <a:pt x="16021" y="3130"/>
                  </a:cubicBezTo>
                  <a:cubicBezTo>
                    <a:pt x="19209" y="4100"/>
                    <a:pt x="21600" y="4815"/>
                    <a:pt x="17934" y="7266"/>
                  </a:cubicBezTo>
                  <a:cubicBezTo>
                    <a:pt x="15941" y="8695"/>
                    <a:pt x="16897" y="10789"/>
                    <a:pt x="17535" y="12627"/>
                  </a:cubicBezTo>
                  <a:cubicBezTo>
                    <a:pt x="17934" y="14006"/>
                    <a:pt x="18571" y="15436"/>
                    <a:pt x="19209" y="16815"/>
                  </a:cubicBezTo>
                  <a:cubicBezTo>
                    <a:pt x="18890" y="18347"/>
                    <a:pt x="18492" y="20389"/>
                    <a:pt x="16579" y="20798"/>
                  </a:cubicBezTo>
                  <a:cubicBezTo>
                    <a:pt x="14825" y="21104"/>
                    <a:pt x="13231" y="19164"/>
                    <a:pt x="11796" y="18091"/>
                  </a:cubicBezTo>
                  <a:cubicBezTo>
                    <a:pt x="9804" y="16815"/>
                    <a:pt x="8608" y="15181"/>
                    <a:pt x="8050" y="13495"/>
                  </a:cubicBezTo>
                </a:path>
              </a:pathLst>
            </a:custGeom>
            <a:solidFill>
              <a:srgbClr val="F3E8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5" name="形状"/>
            <p:cNvSpPr/>
            <p:nvPr/>
          </p:nvSpPr>
          <p:spPr>
            <a:xfrm>
              <a:off x="2458561" y="857585"/>
              <a:ext cx="80671" cy="17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381" extrusionOk="0">
                  <a:moveTo>
                    <a:pt x="0" y="6864"/>
                  </a:moveTo>
                  <a:cubicBezTo>
                    <a:pt x="396" y="6162"/>
                    <a:pt x="595" y="5459"/>
                    <a:pt x="1189" y="4845"/>
                  </a:cubicBezTo>
                  <a:cubicBezTo>
                    <a:pt x="2774" y="3001"/>
                    <a:pt x="-198" y="-248"/>
                    <a:pt x="7729" y="15"/>
                  </a:cubicBezTo>
                  <a:cubicBezTo>
                    <a:pt x="15061" y="279"/>
                    <a:pt x="20213" y="2474"/>
                    <a:pt x="21006" y="5986"/>
                  </a:cubicBezTo>
                  <a:cubicBezTo>
                    <a:pt x="21402" y="7479"/>
                    <a:pt x="20411" y="8972"/>
                    <a:pt x="19024" y="10376"/>
                  </a:cubicBezTo>
                  <a:cubicBezTo>
                    <a:pt x="16250" y="13274"/>
                    <a:pt x="13475" y="16172"/>
                    <a:pt x="10503" y="19157"/>
                  </a:cubicBezTo>
                  <a:cubicBezTo>
                    <a:pt x="4162" y="21352"/>
                    <a:pt x="793" y="20562"/>
                    <a:pt x="595" y="17050"/>
                  </a:cubicBezTo>
                  <a:cubicBezTo>
                    <a:pt x="396" y="13625"/>
                    <a:pt x="198" y="10201"/>
                    <a:pt x="0" y="6864"/>
                  </a:cubicBezTo>
                </a:path>
              </a:pathLst>
            </a:custGeom>
            <a:solidFill>
              <a:srgbClr val="F8F1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6" name="形状"/>
            <p:cNvSpPr/>
            <p:nvPr/>
          </p:nvSpPr>
          <p:spPr>
            <a:xfrm>
              <a:off x="2156457" y="842298"/>
              <a:ext cx="85685" cy="1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0390" extrusionOk="0">
                  <a:moveTo>
                    <a:pt x="20730" y="15046"/>
                  </a:moveTo>
                  <a:cubicBezTo>
                    <a:pt x="20548" y="16999"/>
                    <a:pt x="21093" y="19440"/>
                    <a:pt x="18007" y="20172"/>
                  </a:cubicBezTo>
                  <a:cubicBezTo>
                    <a:pt x="14922" y="21026"/>
                    <a:pt x="12743" y="19195"/>
                    <a:pt x="10928" y="17731"/>
                  </a:cubicBezTo>
                  <a:cubicBezTo>
                    <a:pt x="6027" y="13704"/>
                    <a:pt x="4394" y="8334"/>
                    <a:pt x="401" y="3941"/>
                  </a:cubicBezTo>
                  <a:cubicBezTo>
                    <a:pt x="-507" y="2721"/>
                    <a:pt x="219" y="1623"/>
                    <a:pt x="1671" y="1012"/>
                  </a:cubicBezTo>
                  <a:cubicBezTo>
                    <a:pt x="3123" y="158"/>
                    <a:pt x="4938" y="-574"/>
                    <a:pt x="6935" y="646"/>
                  </a:cubicBezTo>
                  <a:cubicBezTo>
                    <a:pt x="14196" y="4429"/>
                    <a:pt x="20004" y="8579"/>
                    <a:pt x="20730" y="15046"/>
                  </a:cubicBezTo>
                </a:path>
              </a:pathLst>
            </a:custGeom>
            <a:solidFill>
              <a:srgbClr val="F3DB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7" name="形状"/>
            <p:cNvSpPr/>
            <p:nvPr/>
          </p:nvSpPr>
          <p:spPr>
            <a:xfrm>
              <a:off x="2324299" y="860561"/>
              <a:ext cx="76057" cy="124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0222" extrusionOk="0">
                  <a:moveTo>
                    <a:pt x="579" y="78"/>
                  </a:moveTo>
                  <a:cubicBezTo>
                    <a:pt x="3902" y="-290"/>
                    <a:pt x="5356" y="692"/>
                    <a:pt x="6810" y="2165"/>
                  </a:cubicBezTo>
                  <a:cubicBezTo>
                    <a:pt x="11379" y="6828"/>
                    <a:pt x="15948" y="11492"/>
                    <a:pt x="20725" y="16401"/>
                  </a:cubicBezTo>
                  <a:cubicBezTo>
                    <a:pt x="19687" y="21310"/>
                    <a:pt x="15948" y="20942"/>
                    <a:pt x="10340" y="18365"/>
                  </a:cubicBezTo>
                  <a:cubicBezTo>
                    <a:pt x="-252" y="13578"/>
                    <a:pt x="-875" y="6951"/>
                    <a:pt x="579" y="78"/>
                  </a:cubicBezTo>
                </a:path>
              </a:pathLst>
            </a:custGeom>
            <a:solidFill>
              <a:srgbClr val="F1DA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8" name="形状"/>
            <p:cNvSpPr/>
            <p:nvPr/>
          </p:nvSpPr>
          <p:spPr>
            <a:xfrm>
              <a:off x="2207711" y="1028844"/>
              <a:ext cx="82608" cy="9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5549" y="19127"/>
                    <a:pt x="793" y="14180"/>
                    <a:pt x="0" y="0"/>
                  </a:cubicBezTo>
                  <a:cubicBezTo>
                    <a:pt x="7927" y="2803"/>
                    <a:pt x="14070" y="8574"/>
                    <a:pt x="21600" y="21600"/>
                  </a:cubicBezTo>
                </a:path>
              </a:pathLst>
            </a:custGeom>
            <a:solidFill>
              <a:srgbClr val="F4D5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69" name="形状"/>
            <p:cNvSpPr/>
            <p:nvPr/>
          </p:nvSpPr>
          <p:spPr>
            <a:xfrm>
              <a:off x="2344428" y="1002168"/>
              <a:ext cx="65944" cy="102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764" y="15766"/>
                    <a:pt x="4909" y="9460"/>
                    <a:pt x="0" y="0"/>
                  </a:cubicBezTo>
                  <a:cubicBezTo>
                    <a:pt x="18409" y="3942"/>
                    <a:pt x="18655" y="13244"/>
                    <a:pt x="21600" y="21600"/>
                  </a:cubicBezTo>
                </a:path>
              </a:pathLst>
            </a:custGeom>
            <a:solidFill>
              <a:srgbClr val="E9BC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0" name="形状"/>
            <p:cNvSpPr/>
            <p:nvPr/>
          </p:nvSpPr>
          <p:spPr>
            <a:xfrm>
              <a:off x="2297744" y="608689"/>
              <a:ext cx="135157" cy="30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95" extrusionOk="0">
                  <a:moveTo>
                    <a:pt x="0" y="0"/>
                  </a:moveTo>
                  <a:cubicBezTo>
                    <a:pt x="12259" y="1760"/>
                    <a:pt x="20316" y="8160"/>
                    <a:pt x="19382" y="14453"/>
                  </a:cubicBezTo>
                  <a:cubicBezTo>
                    <a:pt x="16229" y="14400"/>
                    <a:pt x="15529" y="13067"/>
                    <a:pt x="14128" y="12160"/>
                  </a:cubicBezTo>
                  <a:cubicBezTo>
                    <a:pt x="13310" y="11573"/>
                    <a:pt x="12259" y="10667"/>
                    <a:pt x="10508" y="11360"/>
                  </a:cubicBezTo>
                  <a:cubicBezTo>
                    <a:pt x="9341" y="11840"/>
                    <a:pt x="9691" y="12747"/>
                    <a:pt x="11092" y="13387"/>
                  </a:cubicBezTo>
                  <a:cubicBezTo>
                    <a:pt x="12843" y="14240"/>
                    <a:pt x="14711" y="15040"/>
                    <a:pt x="16579" y="15893"/>
                  </a:cubicBezTo>
                  <a:cubicBezTo>
                    <a:pt x="18564" y="16693"/>
                    <a:pt x="19965" y="17707"/>
                    <a:pt x="20549" y="18880"/>
                  </a:cubicBezTo>
                  <a:cubicBezTo>
                    <a:pt x="21016" y="19840"/>
                    <a:pt x="21600" y="20800"/>
                    <a:pt x="19031" y="21227"/>
                  </a:cubicBezTo>
                  <a:cubicBezTo>
                    <a:pt x="16696" y="21600"/>
                    <a:pt x="14128" y="21387"/>
                    <a:pt x="13427" y="20213"/>
                  </a:cubicBezTo>
                  <a:cubicBezTo>
                    <a:pt x="11792" y="17653"/>
                    <a:pt x="8290" y="15893"/>
                    <a:pt x="3853" y="14347"/>
                  </a:cubicBezTo>
                  <a:cubicBezTo>
                    <a:pt x="2452" y="13813"/>
                    <a:pt x="2452" y="13067"/>
                    <a:pt x="2685" y="12213"/>
                  </a:cubicBezTo>
                  <a:cubicBezTo>
                    <a:pt x="3269" y="10133"/>
                    <a:pt x="3970" y="8107"/>
                    <a:pt x="4554" y="5973"/>
                  </a:cubicBezTo>
                  <a:cubicBezTo>
                    <a:pt x="5137" y="3947"/>
                    <a:pt x="4437" y="2027"/>
                    <a:pt x="0" y="0"/>
                  </a:cubicBezTo>
                </a:path>
              </a:pathLst>
            </a:custGeom>
            <a:solidFill>
              <a:srgbClr val="F4E9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1" name="形状"/>
            <p:cNvSpPr/>
            <p:nvPr/>
          </p:nvSpPr>
          <p:spPr>
            <a:xfrm>
              <a:off x="2046634" y="545483"/>
              <a:ext cx="76970" cy="8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0010" extrusionOk="0">
                  <a:moveTo>
                    <a:pt x="8057" y="358"/>
                  </a:moveTo>
                  <a:cubicBezTo>
                    <a:pt x="13700" y="6200"/>
                    <a:pt x="18954" y="12220"/>
                    <a:pt x="20122" y="20010"/>
                  </a:cubicBezTo>
                  <a:cubicBezTo>
                    <a:pt x="17592" y="18240"/>
                    <a:pt x="14479" y="18594"/>
                    <a:pt x="11560" y="18240"/>
                  </a:cubicBezTo>
                  <a:cubicBezTo>
                    <a:pt x="5527" y="17354"/>
                    <a:pt x="-1478" y="7262"/>
                    <a:pt x="273" y="2305"/>
                  </a:cubicBezTo>
                  <a:cubicBezTo>
                    <a:pt x="1636" y="-1590"/>
                    <a:pt x="5333" y="712"/>
                    <a:pt x="8057" y="358"/>
                  </a:cubicBezTo>
                </a:path>
              </a:pathLst>
            </a:custGeom>
            <a:solidFill>
              <a:srgbClr val="C78C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2" name="形状"/>
            <p:cNvSpPr/>
            <p:nvPr/>
          </p:nvSpPr>
          <p:spPr>
            <a:xfrm>
              <a:off x="897226" y="658707"/>
              <a:ext cx="129302" cy="14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63" y="0"/>
                  </a:moveTo>
                  <a:cubicBezTo>
                    <a:pt x="17230" y="0"/>
                    <a:pt x="21600" y="3732"/>
                    <a:pt x="21600" y="9839"/>
                  </a:cubicBezTo>
                  <a:cubicBezTo>
                    <a:pt x="21600" y="17303"/>
                    <a:pt x="17355" y="21600"/>
                    <a:pt x="10238" y="21600"/>
                  </a:cubicBezTo>
                  <a:cubicBezTo>
                    <a:pt x="3496" y="21600"/>
                    <a:pt x="0" y="18320"/>
                    <a:pt x="0" y="12327"/>
                  </a:cubicBezTo>
                  <a:cubicBezTo>
                    <a:pt x="250" y="3845"/>
                    <a:pt x="3496" y="0"/>
                    <a:pt x="10363" y="0"/>
                  </a:cubicBezTo>
                </a:path>
              </a:pathLst>
            </a:custGeom>
            <a:solidFill>
              <a:srgbClr val="F8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3" name="形状"/>
            <p:cNvSpPr/>
            <p:nvPr/>
          </p:nvSpPr>
          <p:spPr>
            <a:xfrm>
              <a:off x="97681" y="1869155"/>
              <a:ext cx="177810" cy="17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09" extrusionOk="0">
                  <a:moveTo>
                    <a:pt x="21417" y="9885"/>
                  </a:moveTo>
                  <a:cubicBezTo>
                    <a:pt x="21233" y="17390"/>
                    <a:pt x="17557" y="21600"/>
                    <a:pt x="11031" y="21508"/>
                  </a:cubicBezTo>
                  <a:cubicBezTo>
                    <a:pt x="4964" y="21417"/>
                    <a:pt x="-91" y="17115"/>
                    <a:pt x="1" y="11990"/>
                  </a:cubicBezTo>
                  <a:cubicBezTo>
                    <a:pt x="1" y="6956"/>
                    <a:pt x="7998" y="0"/>
                    <a:pt x="13696" y="0"/>
                  </a:cubicBezTo>
                  <a:cubicBezTo>
                    <a:pt x="18568" y="0"/>
                    <a:pt x="21509" y="3936"/>
                    <a:pt x="21417" y="9885"/>
                  </a:cubicBezTo>
                </a:path>
              </a:pathLst>
            </a:custGeom>
            <a:solidFill>
              <a:srgbClr val="F8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4" name="形状"/>
            <p:cNvSpPr/>
            <p:nvPr/>
          </p:nvSpPr>
          <p:spPr>
            <a:xfrm>
              <a:off x="1648097" y="49781"/>
              <a:ext cx="150577" cy="17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19388" extrusionOk="0">
                  <a:moveTo>
                    <a:pt x="20408" y="8336"/>
                  </a:moveTo>
                  <a:cubicBezTo>
                    <a:pt x="20202" y="9093"/>
                    <a:pt x="19995" y="10942"/>
                    <a:pt x="19478" y="12707"/>
                  </a:cubicBezTo>
                  <a:cubicBezTo>
                    <a:pt x="18031" y="18086"/>
                    <a:pt x="13691" y="20355"/>
                    <a:pt x="6870" y="19010"/>
                  </a:cubicBezTo>
                  <a:cubicBezTo>
                    <a:pt x="1495" y="18002"/>
                    <a:pt x="-985" y="14220"/>
                    <a:pt x="359" y="9177"/>
                  </a:cubicBezTo>
                  <a:cubicBezTo>
                    <a:pt x="1392" y="4974"/>
                    <a:pt x="4079" y="2033"/>
                    <a:pt x="9247" y="688"/>
                  </a:cubicBezTo>
                  <a:cubicBezTo>
                    <a:pt x="16998" y="-1245"/>
                    <a:pt x="20615" y="772"/>
                    <a:pt x="20408" y="8336"/>
                  </a:cubicBezTo>
                </a:path>
              </a:pathLst>
            </a:custGeom>
            <a:solidFill>
              <a:srgbClr val="F6F4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98" name="成组"/>
          <p:cNvGrpSpPr/>
          <p:nvPr/>
        </p:nvGrpSpPr>
        <p:grpSpPr>
          <a:xfrm>
            <a:off x="15851060" y="1055655"/>
            <a:ext cx="2644051" cy="2258234"/>
            <a:chOff x="2" y="0"/>
            <a:chExt cx="2644050" cy="2258233"/>
          </a:xfrm>
        </p:grpSpPr>
        <p:sp>
          <p:nvSpPr>
            <p:cNvPr id="99" name="形状"/>
            <p:cNvSpPr/>
            <p:nvPr/>
          </p:nvSpPr>
          <p:spPr>
            <a:xfrm>
              <a:off x="1075384" y="122364"/>
              <a:ext cx="623165" cy="117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89" extrusionOk="0">
                  <a:moveTo>
                    <a:pt x="10645" y="6810"/>
                  </a:moveTo>
                  <a:cubicBezTo>
                    <a:pt x="13526" y="4566"/>
                    <a:pt x="16408" y="2323"/>
                    <a:pt x="19289" y="66"/>
                  </a:cubicBezTo>
                  <a:cubicBezTo>
                    <a:pt x="19898" y="-111"/>
                    <a:pt x="20250" y="104"/>
                    <a:pt x="20625" y="307"/>
                  </a:cubicBezTo>
                  <a:cubicBezTo>
                    <a:pt x="21304" y="599"/>
                    <a:pt x="21210" y="954"/>
                    <a:pt x="20953" y="1334"/>
                  </a:cubicBezTo>
                  <a:cubicBezTo>
                    <a:pt x="19734" y="3185"/>
                    <a:pt x="18118" y="4934"/>
                    <a:pt x="16173" y="6582"/>
                  </a:cubicBezTo>
                  <a:cubicBezTo>
                    <a:pt x="12448" y="9726"/>
                    <a:pt x="11394" y="13059"/>
                    <a:pt x="12917" y="16659"/>
                  </a:cubicBezTo>
                  <a:cubicBezTo>
                    <a:pt x="13315" y="17559"/>
                    <a:pt x="13339" y="18472"/>
                    <a:pt x="13104" y="19397"/>
                  </a:cubicBezTo>
                  <a:cubicBezTo>
                    <a:pt x="12776" y="19638"/>
                    <a:pt x="12284" y="19600"/>
                    <a:pt x="11816" y="19588"/>
                  </a:cubicBezTo>
                  <a:cubicBezTo>
                    <a:pt x="10949" y="19550"/>
                    <a:pt x="10035" y="19537"/>
                    <a:pt x="9192" y="19651"/>
                  </a:cubicBezTo>
                  <a:cubicBezTo>
                    <a:pt x="7950" y="19841"/>
                    <a:pt x="7107" y="20247"/>
                    <a:pt x="6428" y="20843"/>
                  </a:cubicBezTo>
                  <a:cubicBezTo>
                    <a:pt x="5772" y="21438"/>
                    <a:pt x="5350" y="21438"/>
                    <a:pt x="4413" y="20931"/>
                  </a:cubicBezTo>
                  <a:cubicBezTo>
                    <a:pt x="4085" y="20335"/>
                    <a:pt x="5139" y="20031"/>
                    <a:pt x="5327" y="19588"/>
                  </a:cubicBezTo>
                  <a:cubicBezTo>
                    <a:pt x="4436" y="19955"/>
                    <a:pt x="3710" y="20475"/>
                    <a:pt x="3078" y="21007"/>
                  </a:cubicBezTo>
                  <a:cubicBezTo>
                    <a:pt x="2867" y="21197"/>
                    <a:pt x="2750" y="21413"/>
                    <a:pt x="2281" y="21489"/>
                  </a:cubicBezTo>
                  <a:cubicBezTo>
                    <a:pt x="2000" y="21489"/>
                    <a:pt x="1742" y="21438"/>
                    <a:pt x="1531" y="21350"/>
                  </a:cubicBezTo>
                  <a:cubicBezTo>
                    <a:pt x="1250" y="20969"/>
                    <a:pt x="1672" y="20678"/>
                    <a:pt x="1953" y="20386"/>
                  </a:cubicBezTo>
                  <a:cubicBezTo>
                    <a:pt x="2984" y="19397"/>
                    <a:pt x="4249" y="18497"/>
                    <a:pt x="5655" y="17623"/>
                  </a:cubicBezTo>
                  <a:cubicBezTo>
                    <a:pt x="5936" y="17433"/>
                    <a:pt x="6193" y="17243"/>
                    <a:pt x="6521" y="17014"/>
                  </a:cubicBezTo>
                  <a:cubicBezTo>
                    <a:pt x="5350" y="17027"/>
                    <a:pt x="4764" y="17420"/>
                    <a:pt x="4202" y="17800"/>
                  </a:cubicBezTo>
                  <a:cubicBezTo>
                    <a:pt x="3476" y="18282"/>
                    <a:pt x="2937" y="18840"/>
                    <a:pt x="2328" y="19359"/>
                  </a:cubicBezTo>
                  <a:cubicBezTo>
                    <a:pt x="1976" y="19664"/>
                    <a:pt x="1742" y="20019"/>
                    <a:pt x="1203" y="20247"/>
                  </a:cubicBezTo>
                  <a:cubicBezTo>
                    <a:pt x="641" y="20310"/>
                    <a:pt x="430" y="20095"/>
                    <a:pt x="290" y="19866"/>
                  </a:cubicBezTo>
                  <a:cubicBezTo>
                    <a:pt x="-296" y="18814"/>
                    <a:pt x="79" y="17813"/>
                    <a:pt x="758" y="16812"/>
                  </a:cubicBezTo>
                  <a:cubicBezTo>
                    <a:pt x="1250" y="16102"/>
                    <a:pt x="1766" y="15404"/>
                    <a:pt x="2281" y="14695"/>
                  </a:cubicBezTo>
                  <a:cubicBezTo>
                    <a:pt x="2586" y="14454"/>
                    <a:pt x="2445" y="14200"/>
                    <a:pt x="2468" y="13947"/>
                  </a:cubicBezTo>
                  <a:cubicBezTo>
                    <a:pt x="2515" y="13604"/>
                    <a:pt x="2796" y="13351"/>
                    <a:pt x="3499" y="13478"/>
                  </a:cubicBezTo>
                  <a:cubicBezTo>
                    <a:pt x="4202" y="13592"/>
                    <a:pt x="4647" y="13440"/>
                    <a:pt x="5069" y="13174"/>
                  </a:cubicBezTo>
                  <a:cubicBezTo>
                    <a:pt x="5631" y="12806"/>
                    <a:pt x="6381" y="12616"/>
                    <a:pt x="7248" y="12489"/>
                  </a:cubicBezTo>
                  <a:cubicBezTo>
                    <a:pt x="8981" y="12261"/>
                    <a:pt x="9543" y="11830"/>
                    <a:pt x="9426" y="10866"/>
                  </a:cubicBezTo>
                  <a:cubicBezTo>
                    <a:pt x="9403" y="10689"/>
                    <a:pt x="9403" y="10512"/>
                    <a:pt x="9614" y="10359"/>
                  </a:cubicBezTo>
                  <a:cubicBezTo>
                    <a:pt x="10551" y="9802"/>
                    <a:pt x="11675" y="9307"/>
                    <a:pt x="11933" y="8483"/>
                  </a:cubicBezTo>
                  <a:cubicBezTo>
                    <a:pt x="12214" y="7900"/>
                    <a:pt x="12167" y="7304"/>
                    <a:pt x="12331" y="6721"/>
                  </a:cubicBezTo>
                  <a:cubicBezTo>
                    <a:pt x="11675" y="6633"/>
                    <a:pt x="11277" y="7368"/>
                    <a:pt x="10645" y="6810"/>
                  </a:cubicBezTo>
                </a:path>
              </a:pathLst>
            </a:custGeom>
            <a:solidFill>
              <a:srgbClr val="F75C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0" name="形状"/>
            <p:cNvSpPr/>
            <p:nvPr/>
          </p:nvSpPr>
          <p:spPr>
            <a:xfrm>
              <a:off x="1063998" y="1179112"/>
              <a:ext cx="411143" cy="63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37" extrusionOk="0">
                  <a:moveTo>
                    <a:pt x="7224" y="2613"/>
                  </a:moveTo>
                  <a:cubicBezTo>
                    <a:pt x="9007" y="3476"/>
                    <a:pt x="9007" y="3523"/>
                    <a:pt x="10218" y="2240"/>
                  </a:cubicBezTo>
                  <a:cubicBezTo>
                    <a:pt x="12215" y="94"/>
                    <a:pt x="15351" y="-163"/>
                    <a:pt x="18737" y="70"/>
                  </a:cubicBezTo>
                  <a:cubicBezTo>
                    <a:pt x="19379" y="117"/>
                    <a:pt x="19949" y="70"/>
                    <a:pt x="20555" y="0"/>
                  </a:cubicBezTo>
                  <a:cubicBezTo>
                    <a:pt x="21268" y="1796"/>
                    <a:pt x="21161" y="3616"/>
                    <a:pt x="21090" y="5459"/>
                  </a:cubicBezTo>
                  <a:cubicBezTo>
                    <a:pt x="21054" y="6555"/>
                    <a:pt x="20876" y="7651"/>
                    <a:pt x="21018" y="8748"/>
                  </a:cubicBezTo>
                  <a:cubicBezTo>
                    <a:pt x="21232" y="10847"/>
                    <a:pt x="20270" y="12713"/>
                    <a:pt x="18666" y="14509"/>
                  </a:cubicBezTo>
                  <a:cubicBezTo>
                    <a:pt x="17454" y="15885"/>
                    <a:pt x="16242" y="17238"/>
                    <a:pt x="15458" y="18731"/>
                  </a:cubicBezTo>
                  <a:cubicBezTo>
                    <a:pt x="15030" y="19594"/>
                    <a:pt x="14318" y="19524"/>
                    <a:pt x="13533" y="18964"/>
                  </a:cubicBezTo>
                  <a:cubicBezTo>
                    <a:pt x="12286" y="18101"/>
                    <a:pt x="11716" y="17028"/>
                    <a:pt x="11716" y="15862"/>
                  </a:cubicBezTo>
                  <a:cubicBezTo>
                    <a:pt x="11716" y="14323"/>
                    <a:pt x="11929" y="12760"/>
                    <a:pt x="11680" y="11243"/>
                  </a:cubicBezTo>
                  <a:cubicBezTo>
                    <a:pt x="11609" y="10684"/>
                    <a:pt x="11644" y="10054"/>
                    <a:pt x="10896" y="9611"/>
                  </a:cubicBezTo>
                  <a:cubicBezTo>
                    <a:pt x="9862" y="11477"/>
                    <a:pt x="10682" y="13273"/>
                    <a:pt x="10896" y="15092"/>
                  </a:cubicBezTo>
                  <a:cubicBezTo>
                    <a:pt x="11181" y="17238"/>
                    <a:pt x="11145" y="19338"/>
                    <a:pt x="10397" y="21437"/>
                  </a:cubicBezTo>
                  <a:cubicBezTo>
                    <a:pt x="9719" y="20970"/>
                    <a:pt x="9933" y="20411"/>
                    <a:pt x="9898" y="19874"/>
                  </a:cubicBezTo>
                  <a:cubicBezTo>
                    <a:pt x="9826" y="18521"/>
                    <a:pt x="9969" y="17215"/>
                    <a:pt x="9826" y="15675"/>
                  </a:cubicBezTo>
                  <a:cubicBezTo>
                    <a:pt x="8508" y="16305"/>
                    <a:pt x="7296" y="16492"/>
                    <a:pt x="5977" y="16469"/>
                  </a:cubicBezTo>
                  <a:cubicBezTo>
                    <a:pt x="5086" y="16445"/>
                    <a:pt x="4516" y="16795"/>
                    <a:pt x="4266" y="17355"/>
                  </a:cubicBezTo>
                  <a:cubicBezTo>
                    <a:pt x="4052" y="17751"/>
                    <a:pt x="4088" y="18171"/>
                    <a:pt x="3553" y="18428"/>
                  </a:cubicBezTo>
                  <a:cubicBezTo>
                    <a:pt x="2056" y="16259"/>
                    <a:pt x="1058" y="14019"/>
                    <a:pt x="1236" y="11617"/>
                  </a:cubicBezTo>
                  <a:cubicBezTo>
                    <a:pt x="1415" y="9611"/>
                    <a:pt x="1058" y="7675"/>
                    <a:pt x="417" y="5715"/>
                  </a:cubicBezTo>
                  <a:cubicBezTo>
                    <a:pt x="-118" y="4082"/>
                    <a:pt x="-332" y="2426"/>
                    <a:pt x="987" y="863"/>
                  </a:cubicBezTo>
                  <a:cubicBezTo>
                    <a:pt x="1415" y="1097"/>
                    <a:pt x="1807" y="1283"/>
                    <a:pt x="2234" y="1516"/>
                  </a:cubicBezTo>
                  <a:cubicBezTo>
                    <a:pt x="3054" y="2053"/>
                    <a:pt x="2448" y="2589"/>
                    <a:pt x="2199" y="3103"/>
                  </a:cubicBezTo>
                  <a:cubicBezTo>
                    <a:pt x="1700" y="3872"/>
                    <a:pt x="2591" y="3453"/>
                    <a:pt x="2912" y="3476"/>
                  </a:cubicBezTo>
                  <a:cubicBezTo>
                    <a:pt x="3304" y="3523"/>
                    <a:pt x="3767" y="3453"/>
                    <a:pt x="4052" y="3732"/>
                  </a:cubicBezTo>
                  <a:cubicBezTo>
                    <a:pt x="4801" y="4176"/>
                    <a:pt x="5228" y="3709"/>
                    <a:pt x="5692" y="3453"/>
                  </a:cubicBezTo>
                  <a:cubicBezTo>
                    <a:pt x="6155" y="3173"/>
                    <a:pt x="6369" y="2636"/>
                    <a:pt x="7224" y="2613"/>
                  </a:cubicBezTo>
                </a:path>
              </a:pathLst>
            </a:custGeom>
            <a:solidFill>
              <a:srgbClr val="BA48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1" name="形状"/>
            <p:cNvSpPr/>
            <p:nvPr/>
          </p:nvSpPr>
          <p:spPr>
            <a:xfrm>
              <a:off x="170295" y="852759"/>
              <a:ext cx="798705" cy="43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066" extrusionOk="0">
                  <a:moveTo>
                    <a:pt x="19084" y="12704"/>
                  </a:moveTo>
                  <a:cubicBezTo>
                    <a:pt x="19531" y="12637"/>
                    <a:pt x="19960" y="12871"/>
                    <a:pt x="20351" y="13173"/>
                  </a:cubicBezTo>
                  <a:cubicBezTo>
                    <a:pt x="21171" y="13710"/>
                    <a:pt x="21600" y="14716"/>
                    <a:pt x="21525" y="16326"/>
                  </a:cubicBezTo>
                  <a:cubicBezTo>
                    <a:pt x="21451" y="17567"/>
                    <a:pt x="21265" y="18707"/>
                    <a:pt x="20929" y="19781"/>
                  </a:cubicBezTo>
                  <a:cubicBezTo>
                    <a:pt x="20556" y="20955"/>
                    <a:pt x="19923" y="21223"/>
                    <a:pt x="19252" y="20988"/>
                  </a:cubicBezTo>
                  <a:cubicBezTo>
                    <a:pt x="17966" y="20485"/>
                    <a:pt x="16680" y="20016"/>
                    <a:pt x="15413" y="19311"/>
                  </a:cubicBezTo>
                  <a:cubicBezTo>
                    <a:pt x="14089" y="18607"/>
                    <a:pt x="13269" y="16930"/>
                    <a:pt x="13232" y="14347"/>
                  </a:cubicBezTo>
                  <a:cubicBezTo>
                    <a:pt x="13195" y="12503"/>
                    <a:pt x="12636" y="11597"/>
                    <a:pt x="11723" y="11127"/>
                  </a:cubicBezTo>
                  <a:cubicBezTo>
                    <a:pt x="9393" y="9953"/>
                    <a:pt x="7026" y="9182"/>
                    <a:pt x="4622" y="8847"/>
                  </a:cubicBezTo>
                  <a:cubicBezTo>
                    <a:pt x="4361" y="8645"/>
                    <a:pt x="4044" y="8679"/>
                    <a:pt x="3802" y="8276"/>
                  </a:cubicBezTo>
                  <a:cubicBezTo>
                    <a:pt x="3616" y="7740"/>
                    <a:pt x="3429" y="7237"/>
                    <a:pt x="3392" y="6566"/>
                  </a:cubicBezTo>
                  <a:cubicBezTo>
                    <a:pt x="3448" y="5425"/>
                    <a:pt x="3914" y="4889"/>
                    <a:pt x="4324" y="4184"/>
                  </a:cubicBezTo>
                  <a:cubicBezTo>
                    <a:pt x="4696" y="3581"/>
                    <a:pt x="5144" y="3178"/>
                    <a:pt x="5423" y="2407"/>
                  </a:cubicBezTo>
                  <a:cubicBezTo>
                    <a:pt x="4231" y="1803"/>
                    <a:pt x="2963" y="2239"/>
                    <a:pt x="1752" y="1803"/>
                  </a:cubicBezTo>
                  <a:cubicBezTo>
                    <a:pt x="1416" y="1401"/>
                    <a:pt x="1081" y="1032"/>
                    <a:pt x="634" y="1032"/>
                  </a:cubicBezTo>
                  <a:cubicBezTo>
                    <a:pt x="391" y="1032"/>
                    <a:pt x="93" y="1065"/>
                    <a:pt x="0" y="394"/>
                  </a:cubicBezTo>
                  <a:cubicBezTo>
                    <a:pt x="2889" y="-377"/>
                    <a:pt x="5759" y="25"/>
                    <a:pt x="8573" y="1233"/>
                  </a:cubicBezTo>
                  <a:cubicBezTo>
                    <a:pt x="8927" y="1401"/>
                    <a:pt x="9412" y="1199"/>
                    <a:pt x="9542" y="2004"/>
                  </a:cubicBezTo>
                  <a:cubicBezTo>
                    <a:pt x="9635" y="2742"/>
                    <a:pt x="9207" y="3078"/>
                    <a:pt x="8964" y="3514"/>
                  </a:cubicBezTo>
                  <a:cubicBezTo>
                    <a:pt x="8871" y="3715"/>
                    <a:pt x="8778" y="3916"/>
                    <a:pt x="8703" y="4252"/>
                  </a:cubicBezTo>
                  <a:cubicBezTo>
                    <a:pt x="11928" y="1099"/>
                    <a:pt x="15021" y="1669"/>
                    <a:pt x="18022" y="5057"/>
                  </a:cubicBezTo>
                  <a:cubicBezTo>
                    <a:pt x="18115" y="5627"/>
                    <a:pt x="17891" y="5895"/>
                    <a:pt x="17705" y="6230"/>
                  </a:cubicBezTo>
                  <a:cubicBezTo>
                    <a:pt x="16810" y="7035"/>
                    <a:pt x="15841" y="7404"/>
                    <a:pt x="14947" y="8176"/>
                  </a:cubicBezTo>
                  <a:cubicBezTo>
                    <a:pt x="14108" y="8880"/>
                    <a:pt x="14071" y="9148"/>
                    <a:pt x="14574" y="10457"/>
                  </a:cubicBezTo>
                  <a:cubicBezTo>
                    <a:pt x="14611" y="10658"/>
                    <a:pt x="14630" y="10893"/>
                    <a:pt x="14574" y="11060"/>
                  </a:cubicBezTo>
                  <a:cubicBezTo>
                    <a:pt x="14071" y="12234"/>
                    <a:pt x="14238" y="13307"/>
                    <a:pt x="14760" y="14280"/>
                  </a:cubicBezTo>
                  <a:cubicBezTo>
                    <a:pt x="14835" y="14683"/>
                    <a:pt x="14742" y="15521"/>
                    <a:pt x="15245" y="14850"/>
                  </a:cubicBezTo>
                  <a:cubicBezTo>
                    <a:pt x="15748" y="14146"/>
                    <a:pt x="16177" y="14079"/>
                    <a:pt x="16251" y="15689"/>
                  </a:cubicBezTo>
                  <a:cubicBezTo>
                    <a:pt x="16959" y="15119"/>
                    <a:pt x="17369" y="14012"/>
                    <a:pt x="17947" y="13375"/>
                  </a:cubicBezTo>
                  <a:cubicBezTo>
                    <a:pt x="18264" y="12905"/>
                    <a:pt x="18599" y="12435"/>
                    <a:pt x="19084" y="12704"/>
                  </a:cubicBezTo>
                </a:path>
              </a:pathLst>
            </a:custGeom>
            <a:solidFill>
              <a:srgbClr val="DA50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2" name="形状"/>
            <p:cNvSpPr/>
            <p:nvPr/>
          </p:nvSpPr>
          <p:spPr>
            <a:xfrm>
              <a:off x="1549396" y="741342"/>
              <a:ext cx="519704" cy="47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47" extrusionOk="0">
                  <a:moveTo>
                    <a:pt x="19783" y="11190"/>
                  </a:moveTo>
                  <a:cubicBezTo>
                    <a:pt x="16900" y="12499"/>
                    <a:pt x="14468" y="14587"/>
                    <a:pt x="11952" y="16582"/>
                  </a:cubicBezTo>
                  <a:cubicBezTo>
                    <a:pt x="9973" y="18171"/>
                    <a:pt x="7881" y="19574"/>
                    <a:pt x="5647" y="20727"/>
                  </a:cubicBezTo>
                  <a:cubicBezTo>
                    <a:pt x="4488" y="21351"/>
                    <a:pt x="3301" y="21600"/>
                    <a:pt x="2028" y="21538"/>
                  </a:cubicBezTo>
                  <a:cubicBezTo>
                    <a:pt x="897" y="21444"/>
                    <a:pt x="502" y="20977"/>
                    <a:pt x="954" y="19855"/>
                  </a:cubicBezTo>
                  <a:cubicBezTo>
                    <a:pt x="1378" y="18857"/>
                    <a:pt x="1180" y="18140"/>
                    <a:pt x="643" y="17299"/>
                  </a:cubicBezTo>
                  <a:cubicBezTo>
                    <a:pt x="-290" y="15865"/>
                    <a:pt x="-233" y="14587"/>
                    <a:pt x="982" y="13652"/>
                  </a:cubicBezTo>
                  <a:cubicBezTo>
                    <a:pt x="5647" y="10130"/>
                    <a:pt x="9605" y="5517"/>
                    <a:pt x="14694" y="2681"/>
                  </a:cubicBezTo>
                  <a:cubicBezTo>
                    <a:pt x="16815" y="1527"/>
                    <a:pt x="18963" y="499"/>
                    <a:pt x="21310" y="0"/>
                  </a:cubicBezTo>
                  <a:cubicBezTo>
                    <a:pt x="20773" y="2899"/>
                    <a:pt x="19755" y="5610"/>
                    <a:pt x="18907" y="8416"/>
                  </a:cubicBezTo>
                  <a:cubicBezTo>
                    <a:pt x="18398" y="10223"/>
                    <a:pt x="18341" y="10223"/>
                    <a:pt x="19783" y="11190"/>
                  </a:cubicBezTo>
                </a:path>
              </a:pathLst>
            </a:custGeom>
            <a:solidFill>
              <a:srgbClr val="C04A3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3" name="形状"/>
            <p:cNvSpPr/>
            <p:nvPr/>
          </p:nvSpPr>
          <p:spPr>
            <a:xfrm>
              <a:off x="816671" y="292031"/>
              <a:ext cx="630649" cy="63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34" extrusionOk="0">
                  <a:moveTo>
                    <a:pt x="19459" y="6852"/>
                  </a:moveTo>
                  <a:cubicBezTo>
                    <a:pt x="20094" y="7369"/>
                    <a:pt x="20259" y="6663"/>
                    <a:pt x="20635" y="6428"/>
                  </a:cubicBezTo>
                  <a:cubicBezTo>
                    <a:pt x="20871" y="6287"/>
                    <a:pt x="21012" y="5863"/>
                    <a:pt x="21341" y="6075"/>
                  </a:cubicBezTo>
                  <a:cubicBezTo>
                    <a:pt x="21600" y="6263"/>
                    <a:pt x="21482" y="6616"/>
                    <a:pt x="21435" y="6899"/>
                  </a:cubicBezTo>
                  <a:cubicBezTo>
                    <a:pt x="21294" y="7981"/>
                    <a:pt x="21176" y="9087"/>
                    <a:pt x="21012" y="10169"/>
                  </a:cubicBezTo>
                  <a:cubicBezTo>
                    <a:pt x="19812" y="11016"/>
                    <a:pt x="18941" y="12099"/>
                    <a:pt x="18565" y="13558"/>
                  </a:cubicBezTo>
                  <a:cubicBezTo>
                    <a:pt x="18400" y="13816"/>
                    <a:pt x="18353" y="14075"/>
                    <a:pt x="18447" y="14381"/>
                  </a:cubicBezTo>
                  <a:cubicBezTo>
                    <a:pt x="18776" y="16028"/>
                    <a:pt x="17882" y="17416"/>
                    <a:pt x="16212" y="17699"/>
                  </a:cubicBezTo>
                  <a:cubicBezTo>
                    <a:pt x="15224" y="17863"/>
                    <a:pt x="14494" y="18287"/>
                    <a:pt x="13859" y="19040"/>
                  </a:cubicBezTo>
                  <a:cubicBezTo>
                    <a:pt x="13459" y="19534"/>
                    <a:pt x="12965" y="20052"/>
                    <a:pt x="12165" y="19534"/>
                  </a:cubicBezTo>
                  <a:cubicBezTo>
                    <a:pt x="11600" y="19158"/>
                    <a:pt x="11506" y="19605"/>
                    <a:pt x="11412" y="20052"/>
                  </a:cubicBezTo>
                  <a:cubicBezTo>
                    <a:pt x="11341" y="20569"/>
                    <a:pt x="11624" y="21181"/>
                    <a:pt x="10988" y="21534"/>
                  </a:cubicBezTo>
                  <a:cubicBezTo>
                    <a:pt x="10729" y="20146"/>
                    <a:pt x="10800" y="18734"/>
                    <a:pt x="10753" y="17322"/>
                  </a:cubicBezTo>
                  <a:cubicBezTo>
                    <a:pt x="10635" y="15110"/>
                    <a:pt x="9976" y="14687"/>
                    <a:pt x="7953" y="15440"/>
                  </a:cubicBezTo>
                  <a:cubicBezTo>
                    <a:pt x="6894" y="15816"/>
                    <a:pt x="5906" y="16287"/>
                    <a:pt x="4965" y="16899"/>
                  </a:cubicBezTo>
                  <a:cubicBezTo>
                    <a:pt x="3459" y="17863"/>
                    <a:pt x="1788" y="17675"/>
                    <a:pt x="0" y="17793"/>
                  </a:cubicBezTo>
                  <a:cubicBezTo>
                    <a:pt x="682" y="16240"/>
                    <a:pt x="1882" y="15534"/>
                    <a:pt x="3224" y="15040"/>
                  </a:cubicBezTo>
                  <a:cubicBezTo>
                    <a:pt x="4659" y="14475"/>
                    <a:pt x="6118" y="13934"/>
                    <a:pt x="7718" y="13887"/>
                  </a:cubicBezTo>
                  <a:cubicBezTo>
                    <a:pt x="8565" y="13863"/>
                    <a:pt x="9388" y="13581"/>
                    <a:pt x="10071" y="13040"/>
                  </a:cubicBezTo>
                  <a:cubicBezTo>
                    <a:pt x="10306" y="12710"/>
                    <a:pt x="10165" y="12358"/>
                    <a:pt x="10141" y="12028"/>
                  </a:cubicBezTo>
                  <a:cubicBezTo>
                    <a:pt x="10118" y="11463"/>
                    <a:pt x="10282" y="11087"/>
                    <a:pt x="10965" y="11299"/>
                  </a:cubicBezTo>
                  <a:cubicBezTo>
                    <a:pt x="11082" y="11369"/>
                    <a:pt x="11176" y="11487"/>
                    <a:pt x="11294" y="11581"/>
                  </a:cubicBezTo>
                  <a:cubicBezTo>
                    <a:pt x="12165" y="12593"/>
                    <a:pt x="12212" y="12593"/>
                    <a:pt x="13106" y="11558"/>
                  </a:cubicBezTo>
                  <a:cubicBezTo>
                    <a:pt x="13341" y="11299"/>
                    <a:pt x="13553" y="11040"/>
                    <a:pt x="13859" y="10922"/>
                  </a:cubicBezTo>
                  <a:cubicBezTo>
                    <a:pt x="14071" y="10828"/>
                    <a:pt x="14306" y="10805"/>
                    <a:pt x="14471" y="10993"/>
                  </a:cubicBezTo>
                  <a:cubicBezTo>
                    <a:pt x="14682" y="11181"/>
                    <a:pt x="14612" y="11369"/>
                    <a:pt x="14494" y="11605"/>
                  </a:cubicBezTo>
                  <a:cubicBezTo>
                    <a:pt x="14400" y="11863"/>
                    <a:pt x="13906" y="12193"/>
                    <a:pt x="14376" y="12428"/>
                  </a:cubicBezTo>
                  <a:cubicBezTo>
                    <a:pt x="14871" y="12687"/>
                    <a:pt x="15435" y="12499"/>
                    <a:pt x="15694" y="11981"/>
                  </a:cubicBezTo>
                  <a:cubicBezTo>
                    <a:pt x="16094" y="11110"/>
                    <a:pt x="16118" y="10263"/>
                    <a:pt x="15647" y="9416"/>
                  </a:cubicBezTo>
                  <a:cubicBezTo>
                    <a:pt x="15482" y="9134"/>
                    <a:pt x="15200" y="8946"/>
                    <a:pt x="15106" y="8593"/>
                  </a:cubicBezTo>
                  <a:cubicBezTo>
                    <a:pt x="15129" y="8052"/>
                    <a:pt x="15506" y="7910"/>
                    <a:pt x="15953" y="7934"/>
                  </a:cubicBezTo>
                  <a:cubicBezTo>
                    <a:pt x="16965" y="7981"/>
                    <a:pt x="17200" y="7581"/>
                    <a:pt x="16824" y="6663"/>
                  </a:cubicBezTo>
                  <a:cubicBezTo>
                    <a:pt x="16776" y="6569"/>
                    <a:pt x="16800" y="6428"/>
                    <a:pt x="16800" y="6334"/>
                  </a:cubicBezTo>
                  <a:cubicBezTo>
                    <a:pt x="17059" y="5581"/>
                    <a:pt x="17718" y="4969"/>
                    <a:pt x="17435" y="4075"/>
                  </a:cubicBezTo>
                  <a:cubicBezTo>
                    <a:pt x="17294" y="3581"/>
                    <a:pt x="17200" y="2993"/>
                    <a:pt x="16541" y="2969"/>
                  </a:cubicBezTo>
                  <a:cubicBezTo>
                    <a:pt x="15835" y="2946"/>
                    <a:pt x="15482" y="3440"/>
                    <a:pt x="15294" y="4052"/>
                  </a:cubicBezTo>
                  <a:cubicBezTo>
                    <a:pt x="15176" y="4452"/>
                    <a:pt x="15294" y="4946"/>
                    <a:pt x="14965" y="5299"/>
                  </a:cubicBezTo>
                  <a:cubicBezTo>
                    <a:pt x="14824" y="5393"/>
                    <a:pt x="14659" y="5393"/>
                    <a:pt x="14494" y="5252"/>
                  </a:cubicBezTo>
                  <a:cubicBezTo>
                    <a:pt x="14212" y="4569"/>
                    <a:pt x="14094" y="3840"/>
                    <a:pt x="14071" y="3087"/>
                  </a:cubicBezTo>
                  <a:cubicBezTo>
                    <a:pt x="14000" y="546"/>
                    <a:pt x="16094" y="-66"/>
                    <a:pt x="17882" y="5"/>
                  </a:cubicBezTo>
                  <a:cubicBezTo>
                    <a:pt x="18588" y="28"/>
                    <a:pt x="18753" y="546"/>
                    <a:pt x="18729" y="1181"/>
                  </a:cubicBezTo>
                  <a:cubicBezTo>
                    <a:pt x="18659" y="2734"/>
                    <a:pt x="18565" y="4310"/>
                    <a:pt x="18494" y="5840"/>
                  </a:cubicBezTo>
                  <a:cubicBezTo>
                    <a:pt x="18565" y="6475"/>
                    <a:pt x="18612" y="7040"/>
                    <a:pt x="19459" y="6852"/>
                  </a:cubicBezTo>
                </a:path>
              </a:pathLst>
            </a:custGeom>
            <a:solidFill>
              <a:srgbClr val="FD8C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4" name="形状"/>
            <p:cNvSpPr/>
            <p:nvPr/>
          </p:nvSpPr>
          <p:spPr>
            <a:xfrm>
              <a:off x="1991878" y="721238"/>
              <a:ext cx="257106" cy="56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553" extrusionOk="0">
                  <a:moveTo>
                    <a:pt x="3349" y="10303"/>
                  </a:moveTo>
                  <a:cubicBezTo>
                    <a:pt x="-100" y="10224"/>
                    <a:pt x="-609" y="9827"/>
                    <a:pt x="578" y="8291"/>
                  </a:cubicBezTo>
                  <a:cubicBezTo>
                    <a:pt x="2105" y="6279"/>
                    <a:pt x="3462" y="4268"/>
                    <a:pt x="4932" y="2256"/>
                  </a:cubicBezTo>
                  <a:cubicBezTo>
                    <a:pt x="5328" y="1753"/>
                    <a:pt x="5611" y="1224"/>
                    <a:pt x="6403" y="827"/>
                  </a:cubicBezTo>
                  <a:cubicBezTo>
                    <a:pt x="9173" y="271"/>
                    <a:pt x="12000" y="-47"/>
                    <a:pt x="14997" y="6"/>
                  </a:cubicBezTo>
                  <a:cubicBezTo>
                    <a:pt x="18560" y="85"/>
                    <a:pt x="20199" y="800"/>
                    <a:pt x="20426" y="2468"/>
                  </a:cubicBezTo>
                  <a:cubicBezTo>
                    <a:pt x="20708" y="5591"/>
                    <a:pt x="19521" y="8688"/>
                    <a:pt x="20086" y="12182"/>
                  </a:cubicBezTo>
                  <a:cubicBezTo>
                    <a:pt x="16241" y="9800"/>
                    <a:pt x="18560" y="7206"/>
                    <a:pt x="17146" y="4744"/>
                  </a:cubicBezTo>
                  <a:cubicBezTo>
                    <a:pt x="12792" y="8344"/>
                    <a:pt x="8382" y="11706"/>
                    <a:pt x="8664" y="15809"/>
                  </a:cubicBezTo>
                  <a:cubicBezTo>
                    <a:pt x="8777" y="17715"/>
                    <a:pt x="10643" y="18641"/>
                    <a:pt x="14715" y="18668"/>
                  </a:cubicBezTo>
                  <a:cubicBezTo>
                    <a:pt x="17203" y="18694"/>
                    <a:pt x="17938" y="18297"/>
                    <a:pt x="17316" y="17132"/>
                  </a:cubicBezTo>
                  <a:cubicBezTo>
                    <a:pt x="16750" y="16074"/>
                    <a:pt x="16128" y="15041"/>
                    <a:pt x="17146" y="13956"/>
                  </a:cubicBezTo>
                  <a:cubicBezTo>
                    <a:pt x="17372" y="13691"/>
                    <a:pt x="17542" y="13400"/>
                    <a:pt x="18560" y="13294"/>
                  </a:cubicBezTo>
                  <a:cubicBezTo>
                    <a:pt x="19634" y="14829"/>
                    <a:pt x="17598" y="16788"/>
                    <a:pt x="20991" y="18032"/>
                  </a:cubicBezTo>
                  <a:cubicBezTo>
                    <a:pt x="20086" y="19224"/>
                    <a:pt x="19521" y="20494"/>
                    <a:pt x="17825" y="21553"/>
                  </a:cubicBezTo>
                  <a:cubicBezTo>
                    <a:pt x="17598" y="21553"/>
                    <a:pt x="17429" y="21553"/>
                    <a:pt x="17259" y="21500"/>
                  </a:cubicBezTo>
                  <a:cubicBezTo>
                    <a:pt x="6516" y="20097"/>
                    <a:pt x="4084" y="18191"/>
                    <a:pt x="6855" y="13056"/>
                  </a:cubicBezTo>
                  <a:cubicBezTo>
                    <a:pt x="6911" y="12897"/>
                    <a:pt x="6968" y="12738"/>
                    <a:pt x="7081" y="12579"/>
                  </a:cubicBezTo>
                  <a:cubicBezTo>
                    <a:pt x="8042" y="10727"/>
                    <a:pt x="7420" y="10382"/>
                    <a:pt x="3349" y="10303"/>
                  </a:cubicBezTo>
                </a:path>
              </a:pathLst>
            </a:custGeom>
            <a:solidFill>
              <a:srgbClr val="A246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5" name="形状"/>
            <p:cNvSpPr/>
            <p:nvPr/>
          </p:nvSpPr>
          <p:spPr>
            <a:xfrm>
              <a:off x="2206989" y="852129"/>
              <a:ext cx="357020" cy="458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478" extrusionOk="0">
                  <a:moveTo>
                    <a:pt x="0" y="19292"/>
                  </a:moveTo>
                  <a:cubicBezTo>
                    <a:pt x="582" y="17874"/>
                    <a:pt x="789" y="16303"/>
                    <a:pt x="2326" y="15194"/>
                  </a:cubicBezTo>
                  <a:cubicBezTo>
                    <a:pt x="10842" y="11835"/>
                    <a:pt x="17197" y="7059"/>
                    <a:pt x="20105" y="34"/>
                  </a:cubicBezTo>
                  <a:cubicBezTo>
                    <a:pt x="21558" y="-182"/>
                    <a:pt x="21309" y="681"/>
                    <a:pt x="21351" y="1235"/>
                  </a:cubicBezTo>
                  <a:cubicBezTo>
                    <a:pt x="21475" y="2684"/>
                    <a:pt x="21600" y="4132"/>
                    <a:pt x="21226" y="5580"/>
                  </a:cubicBezTo>
                  <a:cubicBezTo>
                    <a:pt x="20686" y="7829"/>
                    <a:pt x="20686" y="10079"/>
                    <a:pt x="20603" y="12359"/>
                  </a:cubicBezTo>
                  <a:cubicBezTo>
                    <a:pt x="20520" y="14146"/>
                    <a:pt x="19814" y="15810"/>
                    <a:pt x="17280" y="16611"/>
                  </a:cubicBezTo>
                  <a:cubicBezTo>
                    <a:pt x="11880" y="20494"/>
                    <a:pt x="6522" y="21418"/>
                    <a:pt x="665" y="19538"/>
                  </a:cubicBezTo>
                  <a:cubicBezTo>
                    <a:pt x="415" y="19508"/>
                    <a:pt x="208" y="19384"/>
                    <a:pt x="0" y="19292"/>
                  </a:cubicBezTo>
                </a:path>
              </a:pathLst>
            </a:custGeom>
            <a:solidFill>
              <a:srgbClr val="693B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6" name="形状"/>
            <p:cNvSpPr/>
            <p:nvPr/>
          </p:nvSpPr>
          <p:spPr>
            <a:xfrm>
              <a:off x="1014852" y="2035385"/>
              <a:ext cx="617571" cy="22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0835" extrusionOk="0">
                  <a:moveTo>
                    <a:pt x="9860" y="6365"/>
                  </a:moveTo>
                  <a:cubicBezTo>
                    <a:pt x="13476" y="6365"/>
                    <a:pt x="17092" y="6365"/>
                    <a:pt x="20708" y="6365"/>
                  </a:cubicBezTo>
                  <a:cubicBezTo>
                    <a:pt x="21021" y="6365"/>
                    <a:pt x="21600" y="5717"/>
                    <a:pt x="21576" y="7403"/>
                  </a:cubicBezTo>
                  <a:cubicBezTo>
                    <a:pt x="21552" y="8636"/>
                    <a:pt x="21046" y="8182"/>
                    <a:pt x="20732" y="8182"/>
                  </a:cubicBezTo>
                  <a:cubicBezTo>
                    <a:pt x="18972" y="8247"/>
                    <a:pt x="17212" y="8182"/>
                    <a:pt x="15404" y="8182"/>
                  </a:cubicBezTo>
                  <a:cubicBezTo>
                    <a:pt x="15694" y="9868"/>
                    <a:pt x="16272" y="9349"/>
                    <a:pt x="16682" y="9738"/>
                  </a:cubicBezTo>
                  <a:cubicBezTo>
                    <a:pt x="17164" y="10128"/>
                    <a:pt x="17671" y="9998"/>
                    <a:pt x="18104" y="10776"/>
                  </a:cubicBezTo>
                  <a:cubicBezTo>
                    <a:pt x="18490" y="11425"/>
                    <a:pt x="18611" y="12268"/>
                    <a:pt x="18562" y="13436"/>
                  </a:cubicBezTo>
                  <a:cubicBezTo>
                    <a:pt x="18514" y="14668"/>
                    <a:pt x="18201" y="15187"/>
                    <a:pt x="17767" y="15252"/>
                  </a:cubicBezTo>
                  <a:cubicBezTo>
                    <a:pt x="17092" y="15382"/>
                    <a:pt x="16393" y="15382"/>
                    <a:pt x="15718" y="15382"/>
                  </a:cubicBezTo>
                  <a:cubicBezTo>
                    <a:pt x="15139" y="15382"/>
                    <a:pt x="14705" y="15706"/>
                    <a:pt x="14898" y="17587"/>
                  </a:cubicBezTo>
                  <a:cubicBezTo>
                    <a:pt x="14995" y="18949"/>
                    <a:pt x="14826" y="19793"/>
                    <a:pt x="14296" y="19987"/>
                  </a:cubicBezTo>
                  <a:cubicBezTo>
                    <a:pt x="12078" y="20765"/>
                    <a:pt x="9836" y="21479"/>
                    <a:pt x="7618" y="19857"/>
                  </a:cubicBezTo>
                  <a:cubicBezTo>
                    <a:pt x="6702" y="19144"/>
                    <a:pt x="5882" y="17782"/>
                    <a:pt x="5207" y="15965"/>
                  </a:cubicBezTo>
                  <a:cubicBezTo>
                    <a:pt x="4942" y="15317"/>
                    <a:pt x="4701" y="14603"/>
                    <a:pt x="4821" y="13565"/>
                  </a:cubicBezTo>
                  <a:cubicBezTo>
                    <a:pt x="4990" y="12463"/>
                    <a:pt x="5352" y="12463"/>
                    <a:pt x="5689" y="12463"/>
                  </a:cubicBezTo>
                  <a:cubicBezTo>
                    <a:pt x="7449" y="12593"/>
                    <a:pt x="9185" y="12333"/>
                    <a:pt x="10921" y="11490"/>
                  </a:cubicBezTo>
                  <a:cubicBezTo>
                    <a:pt x="8654" y="11101"/>
                    <a:pt x="6388" y="10647"/>
                    <a:pt x="4122" y="10257"/>
                  </a:cubicBezTo>
                  <a:cubicBezTo>
                    <a:pt x="3062" y="9998"/>
                    <a:pt x="1977" y="9933"/>
                    <a:pt x="940" y="9609"/>
                  </a:cubicBezTo>
                  <a:cubicBezTo>
                    <a:pt x="579" y="9544"/>
                    <a:pt x="0" y="10322"/>
                    <a:pt x="0" y="8376"/>
                  </a:cubicBezTo>
                  <a:cubicBezTo>
                    <a:pt x="0" y="6625"/>
                    <a:pt x="554" y="6560"/>
                    <a:pt x="988" y="6495"/>
                  </a:cubicBezTo>
                  <a:cubicBezTo>
                    <a:pt x="2290" y="6301"/>
                    <a:pt x="3616" y="6301"/>
                    <a:pt x="4966" y="6301"/>
                  </a:cubicBezTo>
                  <a:cubicBezTo>
                    <a:pt x="5472" y="6301"/>
                    <a:pt x="5954" y="6495"/>
                    <a:pt x="6244" y="5068"/>
                  </a:cubicBezTo>
                  <a:cubicBezTo>
                    <a:pt x="6461" y="2668"/>
                    <a:pt x="7546" y="138"/>
                    <a:pt x="8462" y="9"/>
                  </a:cubicBezTo>
                  <a:cubicBezTo>
                    <a:pt x="9161" y="-121"/>
                    <a:pt x="9209" y="1176"/>
                    <a:pt x="9137" y="2409"/>
                  </a:cubicBezTo>
                  <a:cubicBezTo>
                    <a:pt x="9040" y="4290"/>
                    <a:pt x="9185" y="5717"/>
                    <a:pt x="9860" y="6365"/>
                  </a:cubicBezTo>
                </a:path>
              </a:pathLst>
            </a:custGeom>
            <a:solidFill>
              <a:srgbClr val="2D34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7" name="形状"/>
            <p:cNvSpPr/>
            <p:nvPr/>
          </p:nvSpPr>
          <p:spPr>
            <a:xfrm>
              <a:off x="1097694" y="1629187"/>
              <a:ext cx="200025" cy="47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89" extrusionOk="0">
                  <a:moveTo>
                    <a:pt x="21222" y="21479"/>
                  </a:moveTo>
                  <a:cubicBezTo>
                    <a:pt x="18449" y="21573"/>
                    <a:pt x="17136" y="21040"/>
                    <a:pt x="18011" y="19817"/>
                  </a:cubicBezTo>
                  <a:cubicBezTo>
                    <a:pt x="18376" y="19441"/>
                    <a:pt x="18814" y="19002"/>
                    <a:pt x="18011" y="18752"/>
                  </a:cubicBezTo>
                  <a:cubicBezTo>
                    <a:pt x="17281" y="18501"/>
                    <a:pt x="16406" y="18908"/>
                    <a:pt x="15603" y="19065"/>
                  </a:cubicBezTo>
                  <a:cubicBezTo>
                    <a:pt x="13487" y="19535"/>
                    <a:pt x="11079" y="19786"/>
                    <a:pt x="10276" y="20883"/>
                  </a:cubicBezTo>
                  <a:cubicBezTo>
                    <a:pt x="10495" y="19755"/>
                    <a:pt x="8306" y="19253"/>
                    <a:pt x="6992" y="18626"/>
                  </a:cubicBezTo>
                  <a:cubicBezTo>
                    <a:pt x="4219" y="17372"/>
                    <a:pt x="1592" y="16181"/>
                    <a:pt x="425" y="14488"/>
                  </a:cubicBezTo>
                  <a:cubicBezTo>
                    <a:pt x="-378" y="13359"/>
                    <a:pt x="-232" y="12544"/>
                    <a:pt x="2541" y="11917"/>
                  </a:cubicBezTo>
                  <a:cubicBezTo>
                    <a:pt x="6190" y="11134"/>
                    <a:pt x="6846" y="10256"/>
                    <a:pt x="5533" y="8657"/>
                  </a:cubicBezTo>
                  <a:cubicBezTo>
                    <a:pt x="4438" y="7277"/>
                    <a:pt x="4073" y="5867"/>
                    <a:pt x="3781" y="4425"/>
                  </a:cubicBezTo>
                  <a:cubicBezTo>
                    <a:pt x="3927" y="3954"/>
                    <a:pt x="3927" y="3421"/>
                    <a:pt x="4146" y="2951"/>
                  </a:cubicBezTo>
                  <a:cubicBezTo>
                    <a:pt x="4657" y="1854"/>
                    <a:pt x="5971" y="1164"/>
                    <a:pt x="8963" y="1321"/>
                  </a:cubicBezTo>
                  <a:cubicBezTo>
                    <a:pt x="11590" y="1446"/>
                    <a:pt x="13998" y="1352"/>
                    <a:pt x="15749" y="318"/>
                  </a:cubicBezTo>
                  <a:cubicBezTo>
                    <a:pt x="16041" y="130"/>
                    <a:pt x="16771" y="-27"/>
                    <a:pt x="17136" y="4"/>
                  </a:cubicBezTo>
                  <a:cubicBezTo>
                    <a:pt x="18011" y="67"/>
                    <a:pt x="17792" y="475"/>
                    <a:pt x="17792" y="757"/>
                  </a:cubicBezTo>
                  <a:cubicBezTo>
                    <a:pt x="17792" y="3327"/>
                    <a:pt x="17792" y="5898"/>
                    <a:pt x="17865" y="8469"/>
                  </a:cubicBezTo>
                  <a:cubicBezTo>
                    <a:pt x="18522" y="12826"/>
                    <a:pt x="19544" y="17184"/>
                    <a:pt x="21222" y="21479"/>
                  </a:cubicBezTo>
                </a:path>
              </a:pathLst>
            </a:custGeom>
            <a:solidFill>
              <a:srgbClr val="7E41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8" name="形状"/>
            <p:cNvSpPr/>
            <p:nvPr/>
          </p:nvSpPr>
          <p:spPr>
            <a:xfrm>
              <a:off x="2464983" y="934766"/>
              <a:ext cx="142863" cy="12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564" extrusionOk="0">
                  <a:moveTo>
                    <a:pt x="17290" y="6540"/>
                  </a:moveTo>
                  <a:cubicBezTo>
                    <a:pt x="15473" y="10813"/>
                    <a:pt x="13656" y="15086"/>
                    <a:pt x="11839" y="19347"/>
                  </a:cubicBezTo>
                  <a:cubicBezTo>
                    <a:pt x="11637" y="19780"/>
                    <a:pt x="11637" y="20201"/>
                    <a:pt x="11637" y="20635"/>
                  </a:cubicBezTo>
                  <a:cubicBezTo>
                    <a:pt x="11536" y="21316"/>
                    <a:pt x="10022" y="21576"/>
                    <a:pt x="5884" y="21564"/>
                  </a:cubicBezTo>
                  <a:cubicBezTo>
                    <a:pt x="1746" y="21551"/>
                    <a:pt x="-273" y="21229"/>
                    <a:pt x="30" y="20573"/>
                  </a:cubicBezTo>
                  <a:cubicBezTo>
                    <a:pt x="635" y="19421"/>
                    <a:pt x="1342" y="18269"/>
                    <a:pt x="2048" y="17130"/>
                  </a:cubicBezTo>
                  <a:cubicBezTo>
                    <a:pt x="3865" y="13848"/>
                    <a:pt x="5783" y="10553"/>
                    <a:pt x="7802" y="7259"/>
                  </a:cubicBezTo>
                  <a:cubicBezTo>
                    <a:pt x="10426" y="7259"/>
                    <a:pt x="10628" y="7506"/>
                    <a:pt x="10830" y="7717"/>
                  </a:cubicBezTo>
                  <a:cubicBezTo>
                    <a:pt x="11032" y="8002"/>
                    <a:pt x="10931" y="8287"/>
                    <a:pt x="10931" y="8571"/>
                  </a:cubicBezTo>
                  <a:cubicBezTo>
                    <a:pt x="11032" y="10875"/>
                    <a:pt x="8710" y="13179"/>
                    <a:pt x="9013" y="15470"/>
                  </a:cubicBezTo>
                  <a:cubicBezTo>
                    <a:pt x="8811" y="13352"/>
                    <a:pt x="11839" y="11247"/>
                    <a:pt x="11234" y="9116"/>
                  </a:cubicBezTo>
                  <a:cubicBezTo>
                    <a:pt x="11032" y="7754"/>
                    <a:pt x="13353" y="6404"/>
                    <a:pt x="13555" y="5042"/>
                  </a:cubicBezTo>
                  <a:cubicBezTo>
                    <a:pt x="13757" y="3617"/>
                    <a:pt x="15069" y="2205"/>
                    <a:pt x="15776" y="793"/>
                  </a:cubicBezTo>
                  <a:cubicBezTo>
                    <a:pt x="16078" y="484"/>
                    <a:pt x="15372" y="-24"/>
                    <a:pt x="18804" y="1"/>
                  </a:cubicBezTo>
                  <a:cubicBezTo>
                    <a:pt x="21327" y="26"/>
                    <a:pt x="20822" y="533"/>
                    <a:pt x="20419" y="818"/>
                  </a:cubicBezTo>
                  <a:cubicBezTo>
                    <a:pt x="19813" y="1437"/>
                    <a:pt x="20721" y="2057"/>
                    <a:pt x="19308" y="2676"/>
                  </a:cubicBezTo>
                  <a:cubicBezTo>
                    <a:pt x="19207" y="2899"/>
                    <a:pt x="19106" y="3134"/>
                    <a:pt x="19106" y="3357"/>
                  </a:cubicBezTo>
                  <a:cubicBezTo>
                    <a:pt x="17290" y="4422"/>
                    <a:pt x="17794" y="5487"/>
                    <a:pt x="17290" y="6540"/>
                  </a:cubicBezTo>
                </a:path>
              </a:pathLst>
            </a:custGeom>
            <a:solidFill>
              <a:srgbClr val="383D4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09" name="形状"/>
            <p:cNvSpPr/>
            <p:nvPr/>
          </p:nvSpPr>
          <p:spPr>
            <a:xfrm>
              <a:off x="2" y="789245"/>
              <a:ext cx="313639" cy="73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48" extrusionOk="0">
                  <a:moveTo>
                    <a:pt x="11377" y="2066"/>
                  </a:moveTo>
                  <a:cubicBezTo>
                    <a:pt x="12762" y="2409"/>
                    <a:pt x="14700" y="1925"/>
                    <a:pt x="15716" y="2672"/>
                  </a:cubicBezTo>
                  <a:cubicBezTo>
                    <a:pt x="15254" y="3135"/>
                    <a:pt x="14331" y="2994"/>
                    <a:pt x="13500" y="2994"/>
                  </a:cubicBezTo>
                  <a:cubicBezTo>
                    <a:pt x="11839" y="2994"/>
                    <a:pt x="10177" y="3135"/>
                    <a:pt x="8562" y="3256"/>
                  </a:cubicBezTo>
                  <a:cubicBezTo>
                    <a:pt x="7593" y="3337"/>
                    <a:pt x="6854" y="3559"/>
                    <a:pt x="7039" y="4023"/>
                  </a:cubicBezTo>
                  <a:cubicBezTo>
                    <a:pt x="7270" y="4567"/>
                    <a:pt x="6485" y="5273"/>
                    <a:pt x="8331" y="5556"/>
                  </a:cubicBezTo>
                  <a:cubicBezTo>
                    <a:pt x="10731" y="5939"/>
                    <a:pt x="13085" y="6181"/>
                    <a:pt x="14839" y="4991"/>
                  </a:cubicBezTo>
                  <a:cubicBezTo>
                    <a:pt x="15116" y="4789"/>
                    <a:pt x="15624" y="4628"/>
                    <a:pt x="16177" y="4527"/>
                  </a:cubicBezTo>
                  <a:cubicBezTo>
                    <a:pt x="16639" y="4406"/>
                    <a:pt x="17147" y="4305"/>
                    <a:pt x="17654" y="4426"/>
                  </a:cubicBezTo>
                  <a:cubicBezTo>
                    <a:pt x="18254" y="4608"/>
                    <a:pt x="17839" y="4830"/>
                    <a:pt x="17654" y="5011"/>
                  </a:cubicBezTo>
                  <a:cubicBezTo>
                    <a:pt x="17054" y="5515"/>
                    <a:pt x="17608" y="5616"/>
                    <a:pt x="18670" y="5596"/>
                  </a:cubicBezTo>
                  <a:cubicBezTo>
                    <a:pt x="19177" y="5576"/>
                    <a:pt x="19685" y="5616"/>
                    <a:pt x="20054" y="5777"/>
                  </a:cubicBezTo>
                  <a:cubicBezTo>
                    <a:pt x="20424" y="6080"/>
                    <a:pt x="21162" y="6322"/>
                    <a:pt x="20977" y="6725"/>
                  </a:cubicBezTo>
                  <a:cubicBezTo>
                    <a:pt x="19362" y="7129"/>
                    <a:pt x="17608" y="6987"/>
                    <a:pt x="15947" y="6967"/>
                  </a:cubicBezTo>
                  <a:cubicBezTo>
                    <a:pt x="14100" y="6947"/>
                    <a:pt x="12300" y="6927"/>
                    <a:pt x="10500" y="6947"/>
                  </a:cubicBezTo>
                  <a:cubicBezTo>
                    <a:pt x="8239" y="6967"/>
                    <a:pt x="7177" y="7371"/>
                    <a:pt x="6624" y="8319"/>
                  </a:cubicBezTo>
                  <a:cubicBezTo>
                    <a:pt x="6347" y="8823"/>
                    <a:pt x="6393" y="9327"/>
                    <a:pt x="6347" y="9831"/>
                  </a:cubicBezTo>
                  <a:cubicBezTo>
                    <a:pt x="6254" y="12715"/>
                    <a:pt x="6300" y="15619"/>
                    <a:pt x="6347" y="18483"/>
                  </a:cubicBezTo>
                  <a:cubicBezTo>
                    <a:pt x="6162" y="19209"/>
                    <a:pt x="6485" y="19976"/>
                    <a:pt x="5931" y="20702"/>
                  </a:cubicBezTo>
                  <a:cubicBezTo>
                    <a:pt x="5700" y="21024"/>
                    <a:pt x="5562" y="21387"/>
                    <a:pt x="4593" y="21448"/>
                  </a:cubicBezTo>
                  <a:cubicBezTo>
                    <a:pt x="4085" y="18100"/>
                    <a:pt x="3577" y="14732"/>
                    <a:pt x="3070" y="11384"/>
                  </a:cubicBezTo>
                  <a:cubicBezTo>
                    <a:pt x="2654" y="8682"/>
                    <a:pt x="2285" y="5979"/>
                    <a:pt x="1962" y="3277"/>
                  </a:cubicBezTo>
                  <a:cubicBezTo>
                    <a:pt x="1916" y="2772"/>
                    <a:pt x="1500" y="2389"/>
                    <a:pt x="762" y="2006"/>
                  </a:cubicBezTo>
                  <a:cubicBezTo>
                    <a:pt x="-438" y="1441"/>
                    <a:pt x="-161" y="735"/>
                    <a:pt x="1177" y="272"/>
                  </a:cubicBezTo>
                  <a:cubicBezTo>
                    <a:pt x="2470" y="-152"/>
                    <a:pt x="4777" y="-91"/>
                    <a:pt x="5193" y="534"/>
                  </a:cubicBezTo>
                  <a:cubicBezTo>
                    <a:pt x="6208" y="2006"/>
                    <a:pt x="8608" y="2127"/>
                    <a:pt x="11377" y="2066"/>
                  </a:cubicBezTo>
                </a:path>
              </a:pathLst>
            </a:custGeom>
            <a:solidFill>
              <a:srgbClr val="A752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0" name="形状"/>
            <p:cNvSpPr/>
            <p:nvPr/>
          </p:nvSpPr>
          <p:spPr>
            <a:xfrm>
              <a:off x="905090" y="292599"/>
              <a:ext cx="425705" cy="38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60" extrusionOk="0">
                  <a:moveTo>
                    <a:pt x="20668" y="10447"/>
                  </a:moveTo>
                  <a:cubicBezTo>
                    <a:pt x="20772" y="10795"/>
                    <a:pt x="20910" y="11104"/>
                    <a:pt x="21048" y="11452"/>
                  </a:cubicBezTo>
                  <a:cubicBezTo>
                    <a:pt x="21600" y="12727"/>
                    <a:pt x="21117" y="13539"/>
                    <a:pt x="19771" y="13423"/>
                  </a:cubicBezTo>
                  <a:cubicBezTo>
                    <a:pt x="19150" y="13384"/>
                    <a:pt x="18460" y="13191"/>
                    <a:pt x="18046" y="13964"/>
                  </a:cubicBezTo>
                  <a:cubicBezTo>
                    <a:pt x="17942" y="14312"/>
                    <a:pt x="17701" y="14427"/>
                    <a:pt x="17459" y="14466"/>
                  </a:cubicBezTo>
                  <a:cubicBezTo>
                    <a:pt x="14975" y="14659"/>
                    <a:pt x="13284" y="16166"/>
                    <a:pt x="12180" y="18523"/>
                  </a:cubicBezTo>
                  <a:cubicBezTo>
                    <a:pt x="12077" y="18717"/>
                    <a:pt x="11939" y="18794"/>
                    <a:pt x="11801" y="18871"/>
                  </a:cubicBezTo>
                  <a:cubicBezTo>
                    <a:pt x="10938" y="18446"/>
                    <a:pt x="10938" y="19103"/>
                    <a:pt x="10835" y="19760"/>
                  </a:cubicBezTo>
                  <a:cubicBezTo>
                    <a:pt x="10765" y="20339"/>
                    <a:pt x="11076" y="20996"/>
                    <a:pt x="10524" y="21460"/>
                  </a:cubicBezTo>
                  <a:cubicBezTo>
                    <a:pt x="10386" y="18871"/>
                    <a:pt x="9316" y="16669"/>
                    <a:pt x="8281" y="14466"/>
                  </a:cubicBezTo>
                  <a:cubicBezTo>
                    <a:pt x="6142" y="9791"/>
                    <a:pt x="3278" y="5656"/>
                    <a:pt x="587" y="1367"/>
                  </a:cubicBezTo>
                  <a:cubicBezTo>
                    <a:pt x="345" y="1058"/>
                    <a:pt x="207" y="671"/>
                    <a:pt x="0" y="285"/>
                  </a:cubicBezTo>
                  <a:cubicBezTo>
                    <a:pt x="311" y="-140"/>
                    <a:pt x="656" y="-24"/>
                    <a:pt x="1035" y="208"/>
                  </a:cubicBezTo>
                  <a:cubicBezTo>
                    <a:pt x="4762" y="3917"/>
                    <a:pt x="8040" y="7974"/>
                    <a:pt x="9592" y="13500"/>
                  </a:cubicBezTo>
                  <a:cubicBezTo>
                    <a:pt x="10179" y="15548"/>
                    <a:pt x="11180" y="16050"/>
                    <a:pt x="12491" y="15200"/>
                  </a:cubicBezTo>
                  <a:cubicBezTo>
                    <a:pt x="13595" y="14466"/>
                    <a:pt x="14043" y="13500"/>
                    <a:pt x="13250" y="12186"/>
                  </a:cubicBezTo>
                  <a:cubicBezTo>
                    <a:pt x="12284" y="10602"/>
                    <a:pt x="11283" y="8979"/>
                    <a:pt x="10282" y="7395"/>
                  </a:cubicBezTo>
                  <a:cubicBezTo>
                    <a:pt x="11180" y="6970"/>
                    <a:pt x="11766" y="7395"/>
                    <a:pt x="12284" y="7936"/>
                  </a:cubicBezTo>
                  <a:cubicBezTo>
                    <a:pt x="12732" y="8400"/>
                    <a:pt x="13112" y="8902"/>
                    <a:pt x="13560" y="9366"/>
                  </a:cubicBezTo>
                  <a:cubicBezTo>
                    <a:pt x="15148" y="11066"/>
                    <a:pt x="15941" y="10873"/>
                    <a:pt x="17080" y="8747"/>
                  </a:cubicBezTo>
                  <a:cubicBezTo>
                    <a:pt x="17252" y="8747"/>
                    <a:pt x="17494" y="8747"/>
                    <a:pt x="17666" y="8747"/>
                  </a:cubicBezTo>
                  <a:cubicBezTo>
                    <a:pt x="18771" y="9018"/>
                    <a:pt x="19357" y="10370"/>
                    <a:pt x="20668" y="10447"/>
                  </a:cubicBezTo>
                </a:path>
              </a:pathLst>
            </a:custGeom>
            <a:solidFill>
              <a:srgbClr val="FCB7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" name="形状"/>
            <p:cNvSpPr/>
            <p:nvPr/>
          </p:nvSpPr>
          <p:spPr>
            <a:xfrm>
              <a:off x="2496639" y="758094"/>
              <a:ext cx="147415" cy="680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552" extrusionOk="0">
                  <a:moveTo>
                    <a:pt x="4704" y="20568"/>
                  </a:moveTo>
                  <a:cubicBezTo>
                    <a:pt x="3552" y="19825"/>
                    <a:pt x="6336" y="18929"/>
                    <a:pt x="2880" y="18295"/>
                  </a:cubicBezTo>
                  <a:cubicBezTo>
                    <a:pt x="2016" y="17551"/>
                    <a:pt x="2784" y="16808"/>
                    <a:pt x="2784" y="16065"/>
                  </a:cubicBezTo>
                  <a:cubicBezTo>
                    <a:pt x="2784" y="15518"/>
                    <a:pt x="2592" y="14971"/>
                    <a:pt x="0" y="14709"/>
                  </a:cubicBezTo>
                  <a:cubicBezTo>
                    <a:pt x="5088" y="13594"/>
                    <a:pt x="7104" y="12261"/>
                    <a:pt x="6528" y="10621"/>
                  </a:cubicBezTo>
                  <a:cubicBezTo>
                    <a:pt x="5664" y="8347"/>
                    <a:pt x="9312" y="6161"/>
                    <a:pt x="8352" y="3865"/>
                  </a:cubicBezTo>
                  <a:cubicBezTo>
                    <a:pt x="8064" y="3537"/>
                    <a:pt x="9120" y="3056"/>
                    <a:pt x="6624" y="2947"/>
                  </a:cubicBezTo>
                  <a:cubicBezTo>
                    <a:pt x="6816" y="2357"/>
                    <a:pt x="8448" y="2073"/>
                    <a:pt x="10848" y="1876"/>
                  </a:cubicBezTo>
                  <a:cubicBezTo>
                    <a:pt x="12288" y="1767"/>
                    <a:pt x="14208" y="1701"/>
                    <a:pt x="14304" y="1220"/>
                  </a:cubicBezTo>
                  <a:cubicBezTo>
                    <a:pt x="13152" y="805"/>
                    <a:pt x="9216" y="1679"/>
                    <a:pt x="9792" y="761"/>
                  </a:cubicBezTo>
                  <a:cubicBezTo>
                    <a:pt x="10080" y="39"/>
                    <a:pt x="13152" y="-48"/>
                    <a:pt x="15840" y="18"/>
                  </a:cubicBezTo>
                  <a:cubicBezTo>
                    <a:pt x="19008" y="105"/>
                    <a:pt x="21600" y="564"/>
                    <a:pt x="20160" y="1242"/>
                  </a:cubicBezTo>
                  <a:cubicBezTo>
                    <a:pt x="14880" y="3581"/>
                    <a:pt x="17376" y="6095"/>
                    <a:pt x="15936" y="8500"/>
                  </a:cubicBezTo>
                  <a:cubicBezTo>
                    <a:pt x="15648" y="9069"/>
                    <a:pt x="15552" y="9637"/>
                    <a:pt x="14208" y="10162"/>
                  </a:cubicBezTo>
                  <a:cubicBezTo>
                    <a:pt x="14208" y="8609"/>
                    <a:pt x="14208" y="7079"/>
                    <a:pt x="14208" y="5527"/>
                  </a:cubicBezTo>
                  <a:cubicBezTo>
                    <a:pt x="13728" y="5527"/>
                    <a:pt x="13248" y="5505"/>
                    <a:pt x="12864" y="5505"/>
                  </a:cubicBezTo>
                  <a:cubicBezTo>
                    <a:pt x="11040" y="10861"/>
                    <a:pt x="9216" y="16196"/>
                    <a:pt x="7488" y="21552"/>
                  </a:cubicBezTo>
                  <a:cubicBezTo>
                    <a:pt x="6336" y="21224"/>
                    <a:pt x="6336" y="21224"/>
                    <a:pt x="6144" y="19978"/>
                  </a:cubicBezTo>
                  <a:cubicBezTo>
                    <a:pt x="5664" y="20109"/>
                    <a:pt x="6720" y="20459"/>
                    <a:pt x="4704" y="20568"/>
                  </a:cubicBezTo>
                </a:path>
              </a:pathLst>
            </a:custGeom>
            <a:solidFill>
              <a:srgbClr val="957E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" name="形状"/>
            <p:cNvSpPr/>
            <p:nvPr/>
          </p:nvSpPr>
          <p:spPr>
            <a:xfrm>
              <a:off x="79422" y="1022218"/>
              <a:ext cx="260925" cy="10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67" extrusionOk="0">
                  <a:moveTo>
                    <a:pt x="465" y="8130"/>
                  </a:moveTo>
                  <a:cubicBezTo>
                    <a:pt x="465" y="5940"/>
                    <a:pt x="409" y="3735"/>
                    <a:pt x="409" y="1531"/>
                  </a:cubicBezTo>
                  <a:cubicBezTo>
                    <a:pt x="409" y="463"/>
                    <a:pt x="2251" y="20"/>
                    <a:pt x="6493" y="6"/>
                  </a:cubicBezTo>
                  <a:cubicBezTo>
                    <a:pt x="10623" y="-8"/>
                    <a:pt x="14697" y="6"/>
                    <a:pt x="18883" y="6"/>
                  </a:cubicBezTo>
                  <a:cubicBezTo>
                    <a:pt x="19609" y="103"/>
                    <a:pt x="20334" y="172"/>
                    <a:pt x="21060" y="269"/>
                  </a:cubicBezTo>
                  <a:cubicBezTo>
                    <a:pt x="16539" y="352"/>
                    <a:pt x="12018" y="325"/>
                    <a:pt x="7441" y="297"/>
                  </a:cubicBezTo>
                  <a:cubicBezTo>
                    <a:pt x="3813" y="269"/>
                    <a:pt x="2139" y="685"/>
                    <a:pt x="2586" y="1572"/>
                  </a:cubicBezTo>
                  <a:cubicBezTo>
                    <a:pt x="2865" y="2155"/>
                    <a:pt x="2697" y="2737"/>
                    <a:pt x="2474" y="3319"/>
                  </a:cubicBezTo>
                  <a:cubicBezTo>
                    <a:pt x="2027" y="3791"/>
                    <a:pt x="1916" y="4276"/>
                    <a:pt x="1916" y="4706"/>
                  </a:cubicBezTo>
                  <a:cubicBezTo>
                    <a:pt x="1916" y="4276"/>
                    <a:pt x="2083" y="3791"/>
                    <a:pt x="2474" y="3319"/>
                  </a:cubicBezTo>
                  <a:cubicBezTo>
                    <a:pt x="3534" y="3791"/>
                    <a:pt x="2809" y="4331"/>
                    <a:pt x="2920" y="4844"/>
                  </a:cubicBezTo>
                  <a:cubicBezTo>
                    <a:pt x="3088" y="5551"/>
                    <a:pt x="3032" y="6286"/>
                    <a:pt x="3032" y="6993"/>
                  </a:cubicBezTo>
                  <a:cubicBezTo>
                    <a:pt x="3758" y="9142"/>
                    <a:pt x="3479" y="11305"/>
                    <a:pt x="4595" y="13454"/>
                  </a:cubicBezTo>
                  <a:cubicBezTo>
                    <a:pt x="4986" y="15755"/>
                    <a:pt x="5767" y="18057"/>
                    <a:pt x="5432" y="20372"/>
                  </a:cubicBezTo>
                  <a:cubicBezTo>
                    <a:pt x="5376" y="20663"/>
                    <a:pt x="5488" y="20954"/>
                    <a:pt x="5097" y="21232"/>
                  </a:cubicBezTo>
                  <a:cubicBezTo>
                    <a:pt x="4818" y="21398"/>
                    <a:pt x="4539" y="21592"/>
                    <a:pt x="3758" y="21564"/>
                  </a:cubicBezTo>
                  <a:cubicBezTo>
                    <a:pt x="3088" y="21550"/>
                    <a:pt x="2920" y="21342"/>
                    <a:pt x="2809" y="21190"/>
                  </a:cubicBezTo>
                  <a:cubicBezTo>
                    <a:pt x="2586" y="20732"/>
                    <a:pt x="2362" y="20247"/>
                    <a:pt x="2362" y="19776"/>
                  </a:cubicBezTo>
                  <a:cubicBezTo>
                    <a:pt x="2251" y="18944"/>
                    <a:pt x="1581" y="18126"/>
                    <a:pt x="1693" y="17308"/>
                  </a:cubicBezTo>
                  <a:cubicBezTo>
                    <a:pt x="744" y="15769"/>
                    <a:pt x="1190" y="14230"/>
                    <a:pt x="632" y="12677"/>
                  </a:cubicBezTo>
                  <a:cubicBezTo>
                    <a:pt x="241" y="11624"/>
                    <a:pt x="-540" y="10556"/>
                    <a:pt x="576" y="9503"/>
                  </a:cubicBezTo>
                  <a:cubicBezTo>
                    <a:pt x="1134" y="9031"/>
                    <a:pt x="1079" y="8588"/>
                    <a:pt x="465" y="8130"/>
                  </a:cubicBezTo>
                </a:path>
              </a:pathLst>
            </a:custGeom>
            <a:solidFill>
              <a:srgbClr val="D0BCB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" name="形状"/>
            <p:cNvSpPr/>
            <p:nvPr/>
          </p:nvSpPr>
          <p:spPr>
            <a:xfrm>
              <a:off x="751681" y="16284"/>
              <a:ext cx="174060" cy="28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100" extrusionOk="0">
                  <a:moveTo>
                    <a:pt x="20291" y="20996"/>
                  </a:moveTo>
                  <a:cubicBezTo>
                    <a:pt x="19482" y="21048"/>
                    <a:pt x="18592" y="21048"/>
                    <a:pt x="17864" y="21100"/>
                  </a:cubicBezTo>
                  <a:cubicBezTo>
                    <a:pt x="12363" y="16790"/>
                    <a:pt x="6538" y="12688"/>
                    <a:pt x="2008" y="7912"/>
                  </a:cubicBezTo>
                  <a:cubicBezTo>
                    <a:pt x="-1309" y="4381"/>
                    <a:pt x="-581" y="2823"/>
                    <a:pt x="4678" y="642"/>
                  </a:cubicBezTo>
                  <a:cubicBezTo>
                    <a:pt x="7347" y="-500"/>
                    <a:pt x="9531" y="-85"/>
                    <a:pt x="10988" y="1629"/>
                  </a:cubicBezTo>
                  <a:cubicBezTo>
                    <a:pt x="12201" y="2979"/>
                    <a:pt x="13010" y="4381"/>
                    <a:pt x="13738" y="5887"/>
                  </a:cubicBezTo>
                  <a:cubicBezTo>
                    <a:pt x="14709" y="7912"/>
                    <a:pt x="16003" y="9833"/>
                    <a:pt x="18107" y="11494"/>
                  </a:cubicBezTo>
                  <a:cubicBezTo>
                    <a:pt x="18269" y="12948"/>
                    <a:pt x="15437" y="13623"/>
                    <a:pt x="15680" y="15077"/>
                  </a:cubicBezTo>
                  <a:cubicBezTo>
                    <a:pt x="17217" y="17050"/>
                    <a:pt x="18835" y="18971"/>
                    <a:pt x="20291" y="20996"/>
                  </a:cubicBezTo>
                </a:path>
              </a:pathLst>
            </a:custGeom>
            <a:solidFill>
              <a:srgbClr val="FB5F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" name="形状"/>
            <p:cNvSpPr/>
            <p:nvPr/>
          </p:nvSpPr>
          <p:spPr>
            <a:xfrm>
              <a:off x="89858" y="1687559"/>
              <a:ext cx="96808" cy="46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402" extrusionOk="0">
                  <a:moveTo>
                    <a:pt x="4693" y="9003"/>
                  </a:moveTo>
                  <a:cubicBezTo>
                    <a:pt x="5743" y="12212"/>
                    <a:pt x="7093" y="15390"/>
                    <a:pt x="8443" y="18760"/>
                  </a:cubicBezTo>
                  <a:cubicBezTo>
                    <a:pt x="10993" y="17925"/>
                    <a:pt x="10393" y="17123"/>
                    <a:pt x="10693" y="16320"/>
                  </a:cubicBezTo>
                  <a:cubicBezTo>
                    <a:pt x="12043" y="11603"/>
                    <a:pt x="8893" y="6949"/>
                    <a:pt x="9043" y="2231"/>
                  </a:cubicBezTo>
                  <a:cubicBezTo>
                    <a:pt x="9043" y="1525"/>
                    <a:pt x="9193" y="851"/>
                    <a:pt x="9343" y="145"/>
                  </a:cubicBezTo>
                  <a:cubicBezTo>
                    <a:pt x="10393" y="-48"/>
                    <a:pt x="11143" y="-48"/>
                    <a:pt x="12043" y="145"/>
                  </a:cubicBezTo>
                  <a:cubicBezTo>
                    <a:pt x="14443" y="5216"/>
                    <a:pt x="16843" y="10287"/>
                    <a:pt x="19243" y="15358"/>
                  </a:cubicBezTo>
                  <a:cubicBezTo>
                    <a:pt x="19843" y="16738"/>
                    <a:pt x="20443" y="18054"/>
                    <a:pt x="20893" y="19434"/>
                  </a:cubicBezTo>
                  <a:cubicBezTo>
                    <a:pt x="21193" y="20429"/>
                    <a:pt x="19543" y="21103"/>
                    <a:pt x="14593" y="21327"/>
                  </a:cubicBezTo>
                  <a:cubicBezTo>
                    <a:pt x="9643" y="21552"/>
                    <a:pt x="5293" y="21295"/>
                    <a:pt x="2593" y="20236"/>
                  </a:cubicBezTo>
                  <a:cubicBezTo>
                    <a:pt x="-407" y="19113"/>
                    <a:pt x="1543" y="17989"/>
                    <a:pt x="1843" y="16866"/>
                  </a:cubicBezTo>
                  <a:cubicBezTo>
                    <a:pt x="1093" y="14780"/>
                    <a:pt x="-257" y="12662"/>
                    <a:pt x="43" y="10511"/>
                  </a:cubicBezTo>
                  <a:cubicBezTo>
                    <a:pt x="43" y="9901"/>
                    <a:pt x="-257" y="9067"/>
                    <a:pt x="4693" y="9003"/>
                  </a:cubicBezTo>
                </a:path>
              </a:pathLst>
            </a:custGeom>
            <a:solidFill>
              <a:srgbClr val="3438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" name="形状"/>
            <p:cNvSpPr/>
            <p:nvPr/>
          </p:nvSpPr>
          <p:spPr>
            <a:xfrm>
              <a:off x="69680" y="1427354"/>
              <a:ext cx="41976" cy="62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8"/>
                  </a:moveTo>
                  <a:cubicBezTo>
                    <a:pt x="13180" y="15937"/>
                    <a:pt x="15010" y="16463"/>
                    <a:pt x="15010" y="16869"/>
                  </a:cubicBezTo>
                  <a:cubicBezTo>
                    <a:pt x="14644" y="18446"/>
                    <a:pt x="14644" y="20023"/>
                    <a:pt x="14644" y="21600"/>
                  </a:cubicBezTo>
                  <a:cubicBezTo>
                    <a:pt x="9885" y="20214"/>
                    <a:pt x="5858" y="18828"/>
                    <a:pt x="6224" y="17395"/>
                  </a:cubicBezTo>
                  <a:cubicBezTo>
                    <a:pt x="7322" y="12759"/>
                    <a:pt x="1464" y="8100"/>
                    <a:pt x="0" y="3465"/>
                  </a:cubicBezTo>
                  <a:cubicBezTo>
                    <a:pt x="12447" y="2413"/>
                    <a:pt x="6956" y="1171"/>
                    <a:pt x="9153" y="0"/>
                  </a:cubicBezTo>
                  <a:cubicBezTo>
                    <a:pt x="15742" y="502"/>
                    <a:pt x="16475" y="1075"/>
                    <a:pt x="15010" y="1696"/>
                  </a:cubicBezTo>
                  <a:cubicBezTo>
                    <a:pt x="9519" y="4444"/>
                    <a:pt x="15376" y="7168"/>
                    <a:pt x="17939" y="9868"/>
                  </a:cubicBezTo>
                  <a:cubicBezTo>
                    <a:pt x="18671" y="11804"/>
                    <a:pt x="19769" y="13739"/>
                    <a:pt x="21600" y="15698"/>
                  </a:cubicBezTo>
                </a:path>
              </a:pathLst>
            </a:custGeom>
            <a:solidFill>
              <a:srgbClr val="7B696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" name="形状"/>
            <p:cNvSpPr/>
            <p:nvPr/>
          </p:nvSpPr>
          <p:spPr>
            <a:xfrm>
              <a:off x="687495" y="957817"/>
              <a:ext cx="192511" cy="191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0" h="21600" extrusionOk="0">
                  <a:moveTo>
                    <a:pt x="2664" y="21600"/>
                  </a:moveTo>
                  <a:cubicBezTo>
                    <a:pt x="-1770" y="19017"/>
                    <a:pt x="304" y="15809"/>
                    <a:pt x="1949" y="12757"/>
                  </a:cubicBezTo>
                  <a:cubicBezTo>
                    <a:pt x="3094" y="11583"/>
                    <a:pt x="4453" y="11113"/>
                    <a:pt x="5883" y="10643"/>
                  </a:cubicBezTo>
                  <a:cubicBezTo>
                    <a:pt x="9817" y="9157"/>
                    <a:pt x="12749" y="6652"/>
                    <a:pt x="14251" y="2348"/>
                  </a:cubicBezTo>
                  <a:cubicBezTo>
                    <a:pt x="14752" y="1565"/>
                    <a:pt x="15181" y="783"/>
                    <a:pt x="15682" y="0"/>
                  </a:cubicBezTo>
                  <a:cubicBezTo>
                    <a:pt x="17970" y="3757"/>
                    <a:pt x="17756" y="6965"/>
                    <a:pt x="14823" y="9626"/>
                  </a:cubicBezTo>
                  <a:cubicBezTo>
                    <a:pt x="13178" y="11035"/>
                    <a:pt x="11247" y="12130"/>
                    <a:pt x="9102" y="13696"/>
                  </a:cubicBezTo>
                  <a:cubicBezTo>
                    <a:pt x="12821" y="15183"/>
                    <a:pt x="16254" y="16435"/>
                    <a:pt x="19830" y="17687"/>
                  </a:cubicBezTo>
                  <a:cubicBezTo>
                    <a:pt x="18185" y="17922"/>
                    <a:pt x="16969" y="19096"/>
                    <a:pt x="15682" y="20035"/>
                  </a:cubicBezTo>
                  <a:cubicBezTo>
                    <a:pt x="11033" y="17687"/>
                    <a:pt x="6813" y="19487"/>
                    <a:pt x="2664" y="21600"/>
                  </a:cubicBezTo>
                </a:path>
              </a:pathLst>
            </a:custGeom>
            <a:solidFill>
              <a:srgbClr val="EC75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" name="形状"/>
            <p:cNvSpPr/>
            <p:nvPr/>
          </p:nvSpPr>
          <p:spPr>
            <a:xfrm>
              <a:off x="878091" y="171189"/>
              <a:ext cx="209246" cy="22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3" h="21600" extrusionOk="0">
                  <a:moveTo>
                    <a:pt x="686" y="4629"/>
                  </a:moveTo>
                  <a:cubicBezTo>
                    <a:pt x="-1507" y="1811"/>
                    <a:pt x="2215" y="1610"/>
                    <a:pt x="2680" y="0"/>
                  </a:cubicBezTo>
                  <a:cubicBezTo>
                    <a:pt x="7399" y="4360"/>
                    <a:pt x="12251" y="8452"/>
                    <a:pt x="16172" y="13617"/>
                  </a:cubicBezTo>
                  <a:cubicBezTo>
                    <a:pt x="17833" y="15898"/>
                    <a:pt x="19295" y="18313"/>
                    <a:pt x="20093" y="21600"/>
                  </a:cubicBezTo>
                  <a:cubicBezTo>
                    <a:pt x="16371" y="19655"/>
                    <a:pt x="14377" y="16569"/>
                    <a:pt x="12184" y="13752"/>
                  </a:cubicBezTo>
                  <a:cubicBezTo>
                    <a:pt x="9791" y="10666"/>
                    <a:pt x="7532" y="7446"/>
                    <a:pt x="3943" y="5635"/>
                  </a:cubicBezTo>
                  <a:cubicBezTo>
                    <a:pt x="2946" y="5098"/>
                    <a:pt x="1949" y="4494"/>
                    <a:pt x="686" y="4629"/>
                  </a:cubicBezTo>
                </a:path>
              </a:pathLst>
            </a:custGeom>
            <a:solidFill>
              <a:srgbClr val="FC9E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" name="形状"/>
            <p:cNvSpPr/>
            <p:nvPr/>
          </p:nvSpPr>
          <p:spPr>
            <a:xfrm>
              <a:off x="1642935" y="0"/>
              <a:ext cx="113961" cy="13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98" extrusionOk="0">
                  <a:moveTo>
                    <a:pt x="7462" y="21198"/>
                  </a:moveTo>
                  <a:cubicBezTo>
                    <a:pt x="4975" y="20563"/>
                    <a:pt x="2618" y="19822"/>
                    <a:pt x="0" y="19186"/>
                  </a:cubicBezTo>
                  <a:cubicBezTo>
                    <a:pt x="1964" y="14316"/>
                    <a:pt x="4713" y="9657"/>
                    <a:pt x="5760" y="4574"/>
                  </a:cubicBezTo>
                  <a:cubicBezTo>
                    <a:pt x="6415" y="657"/>
                    <a:pt x="9949" y="-402"/>
                    <a:pt x="14400" y="127"/>
                  </a:cubicBezTo>
                  <a:cubicBezTo>
                    <a:pt x="18589" y="763"/>
                    <a:pt x="21076" y="2457"/>
                    <a:pt x="21338" y="6057"/>
                  </a:cubicBezTo>
                  <a:cubicBezTo>
                    <a:pt x="21600" y="10716"/>
                    <a:pt x="20553" y="14739"/>
                    <a:pt x="15055" y="17069"/>
                  </a:cubicBezTo>
                  <a:cubicBezTo>
                    <a:pt x="13745" y="17598"/>
                    <a:pt x="12044" y="18763"/>
                    <a:pt x="10604" y="17174"/>
                  </a:cubicBezTo>
                  <a:cubicBezTo>
                    <a:pt x="9425" y="15904"/>
                    <a:pt x="9818" y="14633"/>
                    <a:pt x="10865" y="13469"/>
                  </a:cubicBezTo>
                  <a:cubicBezTo>
                    <a:pt x="11258" y="12939"/>
                    <a:pt x="11913" y="12410"/>
                    <a:pt x="12436" y="11880"/>
                  </a:cubicBezTo>
                  <a:cubicBezTo>
                    <a:pt x="13745" y="10398"/>
                    <a:pt x="17280" y="8810"/>
                    <a:pt x="14793" y="7222"/>
                  </a:cubicBezTo>
                  <a:cubicBezTo>
                    <a:pt x="12960" y="6163"/>
                    <a:pt x="11127" y="9233"/>
                    <a:pt x="9687" y="10610"/>
                  </a:cubicBezTo>
                  <a:cubicBezTo>
                    <a:pt x="6676" y="13786"/>
                    <a:pt x="7593" y="17492"/>
                    <a:pt x="7462" y="21198"/>
                  </a:cubicBezTo>
                </a:path>
              </a:pathLst>
            </a:custGeom>
            <a:solidFill>
              <a:srgbClr val="DF85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" name="形状"/>
            <p:cNvSpPr/>
            <p:nvPr/>
          </p:nvSpPr>
          <p:spPr>
            <a:xfrm>
              <a:off x="112573" y="1369424"/>
              <a:ext cx="33822" cy="31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5" h="21600" extrusionOk="0">
                  <a:moveTo>
                    <a:pt x="18615" y="21600"/>
                  </a:moveTo>
                  <a:cubicBezTo>
                    <a:pt x="16258" y="21600"/>
                    <a:pt x="13902" y="21600"/>
                    <a:pt x="11546" y="21600"/>
                  </a:cubicBezTo>
                  <a:cubicBezTo>
                    <a:pt x="9582" y="20809"/>
                    <a:pt x="6048" y="20064"/>
                    <a:pt x="5655" y="19272"/>
                  </a:cubicBezTo>
                  <a:cubicBezTo>
                    <a:pt x="4084" y="13034"/>
                    <a:pt x="-1807" y="6797"/>
                    <a:pt x="549" y="512"/>
                  </a:cubicBezTo>
                  <a:cubicBezTo>
                    <a:pt x="549" y="372"/>
                    <a:pt x="2513" y="140"/>
                    <a:pt x="3691" y="0"/>
                  </a:cubicBezTo>
                  <a:cubicBezTo>
                    <a:pt x="19793" y="7122"/>
                    <a:pt x="19008" y="14338"/>
                    <a:pt x="18615" y="21600"/>
                  </a:cubicBezTo>
                </a:path>
              </a:pathLst>
            </a:custGeom>
            <a:solidFill>
              <a:srgbClr val="9366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形状"/>
            <p:cNvSpPr/>
            <p:nvPr/>
          </p:nvSpPr>
          <p:spPr>
            <a:xfrm>
              <a:off x="2572676" y="1122460"/>
              <a:ext cx="24394" cy="17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4782" y="21600"/>
                  </a:moveTo>
                  <a:cubicBezTo>
                    <a:pt x="-1968" y="14344"/>
                    <a:pt x="-3318" y="7088"/>
                    <a:pt x="12432" y="0"/>
                  </a:cubicBezTo>
                  <a:cubicBezTo>
                    <a:pt x="11082" y="7256"/>
                    <a:pt x="18282" y="14512"/>
                    <a:pt x="4782" y="21600"/>
                  </a:cubicBezTo>
                </a:path>
              </a:pathLst>
            </a:custGeom>
            <a:solidFill>
              <a:srgbClr val="907C7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" name="形状"/>
            <p:cNvSpPr/>
            <p:nvPr/>
          </p:nvSpPr>
          <p:spPr>
            <a:xfrm>
              <a:off x="1087387" y="1039582"/>
              <a:ext cx="198129" cy="263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06" extrusionOk="0">
                  <a:moveTo>
                    <a:pt x="3402" y="19678"/>
                  </a:moveTo>
                  <a:cubicBezTo>
                    <a:pt x="3029" y="20066"/>
                    <a:pt x="2655" y="20455"/>
                    <a:pt x="2206" y="20844"/>
                  </a:cubicBezTo>
                  <a:cubicBezTo>
                    <a:pt x="1833" y="21288"/>
                    <a:pt x="1235" y="21399"/>
                    <a:pt x="637" y="21232"/>
                  </a:cubicBezTo>
                  <a:cubicBezTo>
                    <a:pt x="-260" y="20899"/>
                    <a:pt x="-36" y="20455"/>
                    <a:pt x="263" y="19900"/>
                  </a:cubicBezTo>
                  <a:cubicBezTo>
                    <a:pt x="1011" y="18289"/>
                    <a:pt x="2356" y="16790"/>
                    <a:pt x="1833" y="14902"/>
                  </a:cubicBezTo>
                  <a:cubicBezTo>
                    <a:pt x="4897" y="11293"/>
                    <a:pt x="7812" y="7628"/>
                    <a:pt x="10951" y="4075"/>
                  </a:cubicBezTo>
                  <a:cubicBezTo>
                    <a:pt x="13193" y="1354"/>
                    <a:pt x="16407" y="-201"/>
                    <a:pt x="21340" y="21"/>
                  </a:cubicBezTo>
                  <a:cubicBezTo>
                    <a:pt x="14838" y="6462"/>
                    <a:pt x="6840" y="11959"/>
                    <a:pt x="3402" y="19678"/>
                  </a:cubicBezTo>
                </a:path>
              </a:pathLst>
            </a:custGeom>
            <a:solidFill>
              <a:srgbClr val="FAE7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" name="形状"/>
            <p:cNvSpPr/>
            <p:nvPr/>
          </p:nvSpPr>
          <p:spPr>
            <a:xfrm>
              <a:off x="1142109" y="1171243"/>
              <a:ext cx="112919" cy="143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850" extrusionOk="0">
                  <a:moveTo>
                    <a:pt x="11809" y="12879"/>
                  </a:moveTo>
                  <a:cubicBezTo>
                    <a:pt x="8947" y="15008"/>
                    <a:pt x="7645" y="18051"/>
                    <a:pt x="4392" y="19775"/>
                  </a:cubicBezTo>
                  <a:cubicBezTo>
                    <a:pt x="1139" y="21600"/>
                    <a:pt x="-422" y="21194"/>
                    <a:pt x="98" y="17848"/>
                  </a:cubicBezTo>
                  <a:cubicBezTo>
                    <a:pt x="5694" y="11459"/>
                    <a:pt x="9858" y="4056"/>
                    <a:pt x="21178" y="0"/>
                  </a:cubicBezTo>
                  <a:cubicBezTo>
                    <a:pt x="17405" y="5070"/>
                    <a:pt x="14542" y="8924"/>
                    <a:pt x="11809" y="12879"/>
                  </a:cubicBezTo>
                </a:path>
              </a:pathLst>
            </a:custGeom>
            <a:solidFill>
              <a:srgbClr val="F3CF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3" name="形状"/>
            <p:cNvSpPr/>
            <p:nvPr/>
          </p:nvSpPr>
          <p:spPr>
            <a:xfrm>
              <a:off x="1364396" y="591943"/>
              <a:ext cx="73561" cy="9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2" h="21600" extrusionOk="0">
                  <a:moveTo>
                    <a:pt x="165" y="21600"/>
                  </a:moveTo>
                  <a:cubicBezTo>
                    <a:pt x="-1378" y="13350"/>
                    <a:pt x="8072" y="3000"/>
                    <a:pt x="20222" y="0"/>
                  </a:cubicBezTo>
                  <a:cubicBezTo>
                    <a:pt x="16365" y="8850"/>
                    <a:pt x="9422" y="15900"/>
                    <a:pt x="165" y="21600"/>
                  </a:cubicBezTo>
                </a:path>
              </a:pathLst>
            </a:custGeom>
            <a:solidFill>
              <a:srgbClr val="FCCBB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4" name="形状"/>
            <p:cNvSpPr/>
            <p:nvPr/>
          </p:nvSpPr>
          <p:spPr>
            <a:xfrm>
              <a:off x="1115438" y="1021406"/>
              <a:ext cx="63255" cy="1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4" h="21083" extrusionOk="0">
                  <a:moveTo>
                    <a:pt x="119" y="21083"/>
                  </a:moveTo>
                  <a:cubicBezTo>
                    <a:pt x="-940" y="12003"/>
                    <a:pt x="5201" y="6362"/>
                    <a:pt x="12825" y="1134"/>
                  </a:cubicBezTo>
                  <a:cubicBezTo>
                    <a:pt x="14731" y="-104"/>
                    <a:pt x="16636" y="-517"/>
                    <a:pt x="18754" y="859"/>
                  </a:cubicBezTo>
                  <a:cubicBezTo>
                    <a:pt x="20660" y="2235"/>
                    <a:pt x="19178" y="3198"/>
                    <a:pt x="18119" y="4298"/>
                  </a:cubicBezTo>
                  <a:cubicBezTo>
                    <a:pt x="12613" y="9526"/>
                    <a:pt x="6895" y="14754"/>
                    <a:pt x="119" y="21083"/>
                  </a:cubicBezTo>
                </a:path>
              </a:pathLst>
            </a:custGeom>
            <a:solidFill>
              <a:srgbClr val="F9CA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5" name="形状"/>
            <p:cNvSpPr/>
            <p:nvPr/>
          </p:nvSpPr>
          <p:spPr>
            <a:xfrm>
              <a:off x="94656" y="883685"/>
              <a:ext cx="294476" cy="12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316" extrusionOk="0">
                  <a:moveTo>
                    <a:pt x="14801" y="17788"/>
                  </a:moveTo>
                  <a:cubicBezTo>
                    <a:pt x="14602" y="17903"/>
                    <a:pt x="14302" y="18019"/>
                    <a:pt x="14103" y="18019"/>
                  </a:cubicBezTo>
                  <a:cubicBezTo>
                    <a:pt x="13055" y="17903"/>
                    <a:pt x="11808" y="20213"/>
                    <a:pt x="11060" y="17326"/>
                  </a:cubicBezTo>
                  <a:cubicBezTo>
                    <a:pt x="10361" y="14438"/>
                    <a:pt x="11908" y="13167"/>
                    <a:pt x="12257" y="10626"/>
                  </a:cubicBezTo>
                  <a:cubicBezTo>
                    <a:pt x="10611" y="10626"/>
                    <a:pt x="9663" y="13167"/>
                    <a:pt x="8965" y="15824"/>
                  </a:cubicBezTo>
                  <a:cubicBezTo>
                    <a:pt x="7668" y="20560"/>
                    <a:pt x="6021" y="21253"/>
                    <a:pt x="3976" y="19289"/>
                  </a:cubicBezTo>
                  <a:cubicBezTo>
                    <a:pt x="3378" y="18827"/>
                    <a:pt x="2779" y="18019"/>
                    <a:pt x="2180" y="18134"/>
                  </a:cubicBezTo>
                  <a:cubicBezTo>
                    <a:pt x="335" y="18481"/>
                    <a:pt x="185" y="16171"/>
                    <a:pt x="85" y="12705"/>
                  </a:cubicBezTo>
                  <a:cubicBezTo>
                    <a:pt x="-164" y="-347"/>
                    <a:pt x="-264" y="4042"/>
                    <a:pt x="5722" y="693"/>
                  </a:cubicBezTo>
                  <a:cubicBezTo>
                    <a:pt x="7119" y="-116"/>
                    <a:pt x="8715" y="1039"/>
                    <a:pt x="10112" y="0"/>
                  </a:cubicBezTo>
                  <a:cubicBezTo>
                    <a:pt x="13754" y="462"/>
                    <a:pt x="17495" y="1039"/>
                    <a:pt x="21336" y="1617"/>
                  </a:cubicBezTo>
                  <a:cubicBezTo>
                    <a:pt x="20737" y="5313"/>
                    <a:pt x="19440" y="6930"/>
                    <a:pt x="18343" y="8894"/>
                  </a:cubicBezTo>
                  <a:cubicBezTo>
                    <a:pt x="16946" y="11204"/>
                    <a:pt x="15300" y="13283"/>
                    <a:pt x="14801" y="17788"/>
                  </a:cubicBezTo>
                </a:path>
              </a:pathLst>
            </a:custGeom>
            <a:solidFill>
              <a:srgbClr val="FAF4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6" name="形状"/>
            <p:cNvSpPr/>
            <p:nvPr/>
          </p:nvSpPr>
          <p:spPr>
            <a:xfrm>
              <a:off x="684242" y="979159"/>
              <a:ext cx="140220" cy="9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600" extrusionOk="0">
                  <a:moveTo>
                    <a:pt x="20363" y="0"/>
                  </a:moveTo>
                  <a:cubicBezTo>
                    <a:pt x="20463" y="7795"/>
                    <a:pt x="17963" y="12668"/>
                    <a:pt x="13563" y="15591"/>
                  </a:cubicBezTo>
                  <a:cubicBezTo>
                    <a:pt x="10163" y="17702"/>
                    <a:pt x="7163" y="21600"/>
                    <a:pt x="3263" y="21600"/>
                  </a:cubicBezTo>
                  <a:cubicBezTo>
                    <a:pt x="-1137" y="16403"/>
                    <a:pt x="-1137" y="13805"/>
                    <a:pt x="3563" y="9907"/>
                  </a:cubicBezTo>
                  <a:cubicBezTo>
                    <a:pt x="8863" y="5684"/>
                    <a:pt x="14563" y="2436"/>
                    <a:pt x="20363" y="0"/>
                  </a:cubicBezTo>
                </a:path>
              </a:pathLst>
            </a:custGeom>
            <a:solidFill>
              <a:srgbClr val="FBE9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7" name="形状"/>
            <p:cNvSpPr/>
            <p:nvPr/>
          </p:nvSpPr>
          <p:spPr>
            <a:xfrm>
              <a:off x="707750" y="1114760"/>
              <a:ext cx="132616" cy="7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17863" extrusionOk="0">
                  <a:moveTo>
                    <a:pt x="978" y="7962"/>
                  </a:moveTo>
                  <a:cubicBezTo>
                    <a:pt x="9186" y="-1638"/>
                    <a:pt x="13506" y="-2438"/>
                    <a:pt x="20526" y="4922"/>
                  </a:cubicBezTo>
                  <a:cubicBezTo>
                    <a:pt x="17718" y="8442"/>
                    <a:pt x="15018" y="11962"/>
                    <a:pt x="12318" y="15002"/>
                  </a:cubicBezTo>
                  <a:cubicBezTo>
                    <a:pt x="11346" y="16122"/>
                    <a:pt x="10806" y="19162"/>
                    <a:pt x="9186" y="17242"/>
                  </a:cubicBezTo>
                  <a:cubicBezTo>
                    <a:pt x="7782" y="15642"/>
                    <a:pt x="8430" y="13562"/>
                    <a:pt x="9078" y="11642"/>
                  </a:cubicBezTo>
                  <a:cubicBezTo>
                    <a:pt x="9186" y="11002"/>
                    <a:pt x="9078" y="10202"/>
                    <a:pt x="8862" y="9722"/>
                  </a:cubicBezTo>
                  <a:cubicBezTo>
                    <a:pt x="7134" y="8602"/>
                    <a:pt x="6162" y="10362"/>
                    <a:pt x="5082" y="11642"/>
                  </a:cubicBezTo>
                  <a:cubicBezTo>
                    <a:pt x="3678" y="13082"/>
                    <a:pt x="2598" y="17082"/>
                    <a:pt x="654" y="14682"/>
                  </a:cubicBezTo>
                  <a:cubicBezTo>
                    <a:pt x="-1074" y="13082"/>
                    <a:pt x="1194" y="10362"/>
                    <a:pt x="978" y="7962"/>
                  </a:cubicBezTo>
                </a:path>
              </a:pathLst>
            </a:custGeom>
            <a:solidFill>
              <a:srgbClr val="F2C1B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" name="形状"/>
            <p:cNvSpPr/>
            <p:nvPr/>
          </p:nvSpPr>
          <p:spPr>
            <a:xfrm>
              <a:off x="353232" y="900567"/>
              <a:ext cx="130413" cy="7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extrusionOk="0">
                  <a:moveTo>
                    <a:pt x="21600" y="3"/>
                  </a:moveTo>
                  <a:cubicBezTo>
                    <a:pt x="14936" y="10704"/>
                    <a:pt x="8847" y="18433"/>
                    <a:pt x="0" y="21405"/>
                  </a:cubicBezTo>
                  <a:cubicBezTo>
                    <a:pt x="5515" y="8326"/>
                    <a:pt x="11260" y="-195"/>
                    <a:pt x="21600" y="3"/>
                  </a:cubicBezTo>
                </a:path>
              </a:pathLst>
            </a:custGeom>
            <a:solidFill>
              <a:srgbClr val="F5DE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9" name="形状"/>
            <p:cNvSpPr/>
            <p:nvPr/>
          </p:nvSpPr>
          <p:spPr>
            <a:xfrm>
              <a:off x="1691718" y="890740"/>
              <a:ext cx="151762" cy="21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75" y="11175"/>
                    <a:pt x="9285" y="2930"/>
                    <a:pt x="21600" y="0"/>
                  </a:cubicBezTo>
                  <a:cubicBezTo>
                    <a:pt x="12510" y="6405"/>
                    <a:pt x="5571" y="13287"/>
                    <a:pt x="0" y="21600"/>
                  </a:cubicBezTo>
                </a:path>
              </a:pathLst>
            </a:custGeom>
            <a:solidFill>
              <a:srgbClr val="E8B4A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0" name="形状"/>
            <p:cNvSpPr/>
            <p:nvPr/>
          </p:nvSpPr>
          <p:spPr>
            <a:xfrm>
              <a:off x="1630855" y="1009649"/>
              <a:ext cx="63219" cy="102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78" h="21600" extrusionOk="0">
                  <a:moveTo>
                    <a:pt x="17378" y="0"/>
                  </a:moveTo>
                  <a:cubicBezTo>
                    <a:pt x="12408" y="7725"/>
                    <a:pt x="8012" y="14448"/>
                    <a:pt x="3233" y="21600"/>
                  </a:cubicBezTo>
                  <a:cubicBezTo>
                    <a:pt x="-4222" y="12159"/>
                    <a:pt x="1513" y="3290"/>
                    <a:pt x="17378" y="0"/>
                  </a:cubicBezTo>
                </a:path>
              </a:pathLst>
            </a:custGeom>
            <a:solidFill>
              <a:srgbClr val="F6E1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1" name="形状"/>
            <p:cNvSpPr/>
            <p:nvPr/>
          </p:nvSpPr>
          <p:spPr>
            <a:xfrm>
              <a:off x="1139859" y="543160"/>
              <a:ext cx="158686" cy="12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0088" extrusionOk="0">
                  <a:moveTo>
                    <a:pt x="0" y="13745"/>
                  </a:moveTo>
                  <a:cubicBezTo>
                    <a:pt x="1613" y="5345"/>
                    <a:pt x="7439" y="436"/>
                    <a:pt x="16222" y="0"/>
                  </a:cubicBezTo>
                  <a:cubicBezTo>
                    <a:pt x="20256" y="4145"/>
                    <a:pt x="21600" y="11127"/>
                    <a:pt x="19628" y="16691"/>
                  </a:cubicBezTo>
                  <a:cubicBezTo>
                    <a:pt x="18642" y="19418"/>
                    <a:pt x="12817" y="21273"/>
                    <a:pt x="11024" y="19200"/>
                  </a:cubicBezTo>
                  <a:cubicBezTo>
                    <a:pt x="10038" y="18109"/>
                    <a:pt x="10576" y="17018"/>
                    <a:pt x="11024" y="16036"/>
                  </a:cubicBezTo>
                  <a:cubicBezTo>
                    <a:pt x="11741" y="14509"/>
                    <a:pt x="13354" y="13964"/>
                    <a:pt x="13354" y="11891"/>
                  </a:cubicBezTo>
                  <a:cubicBezTo>
                    <a:pt x="11114" y="10691"/>
                    <a:pt x="10217" y="12982"/>
                    <a:pt x="9232" y="14400"/>
                  </a:cubicBezTo>
                  <a:cubicBezTo>
                    <a:pt x="4481" y="21600"/>
                    <a:pt x="3854" y="21491"/>
                    <a:pt x="0" y="13745"/>
                  </a:cubicBezTo>
                </a:path>
              </a:pathLst>
            </a:custGeom>
            <a:solidFill>
              <a:srgbClr val="FDF3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2" name="形状"/>
            <p:cNvSpPr/>
            <p:nvPr/>
          </p:nvSpPr>
          <p:spPr>
            <a:xfrm>
              <a:off x="1258768" y="370676"/>
              <a:ext cx="83479" cy="11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19362" extrusionOk="0">
                  <a:moveTo>
                    <a:pt x="14861" y="18663"/>
                  </a:moveTo>
                  <a:cubicBezTo>
                    <a:pt x="6048" y="21378"/>
                    <a:pt x="4666" y="15476"/>
                    <a:pt x="0" y="12998"/>
                  </a:cubicBezTo>
                  <a:cubicBezTo>
                    <a:pt x="0" y="10991"/>
                    <a:pt x="0" y="8985"/>
                    <a:pt x="518" y="6978"/>
                  </a:cubicBezTo>
                  <a:cubicBezTo>
                    <a:pt x="1037" y="2611"/>
                    <a:pt x="5011" y="250"/>
                    <a:pt x="10886" y="14"/>
                  </a:cubicBezTo>
                  <a:cubicBezTo>
                    <a:pt x="16934" y="-222"/>
                    <a:pt x="19008" y="2493"/>
                    <a:pt x="20045" y="6152"/>
                  </a:cubicBezTo>
                  <a:cubicBezTo>
                    <a:pt x="21600" y="11109"/>
                    <a:pt x="19526" y="15122"/>
                    <a:pt x="14861" y="18663"/>
                  </a:cubicBezTo>
                </a:path>
              </a:pathLst>
            </a:custGeom>
            <a:solidFill>
              <a:srgbClr val="FDF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3" name="形状"/>
            <p:cNvSpPr/>
            <p:nvPr/>
          </p:nvSpPr>
          <p:spPr>
            <a:xfrm>
              <a:off x="1176446" y="710852"/>
              <a:ext cx="124319" cy="13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20" y="9241"/>
                    <a:pt x="7560" y="14808"/>
                    <a:pt x="0" y="21600"/>
                  </a:cubicBezTo>
                  <a:cubicBezTo>
                    <a:pt x="120" y="13472"/>
                    <a:pt x="9600" y="3674"/>
                    <a:pt x="21600" y="0"/>
                  </a:cubicBezTo>
                </a:path>
              </a:pathLst>
            </a:custGeom>
            <a:solidFill>
              <a:srgbClr val="FCEA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4" name="形状"/>
            <p:cNvSpPr/>
            <p:nvPr/>
          </p:nvSpPr>
          <p:spPr>
            <a:xfrm>
              <a:off x="2268599" y="1209121"/>
              <a:ext cx="43833" cy="6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0932" extrusionOk="0">
                  <a:moveTo>
                    <a:pt x="24" y="10125"/>
                  </a:moveTo>
                  <a:cubicBezTo>
                    <a:pt x="-303" y="4490"/>
                    <a:pt x="2642" y="264"/>
                    <a:pt x="10824" y="30"/>
                  </a:cubicBezTo>
                  <a:cubicBezTo>
                    <a:pt x="19988" y="-440"/>
                    <a:pt x="21297" y="4725"/>
                    <a:pt x="20970" y="9890"/>
                  </a:cubicBezTo>
                  <a:cubicBezTo>
                    <a:pt x="20315" y="15290"/>
                    <a:pt x="19333" y="21160"/>
                    <a:pt x="9842" y="20925"/>
                  </a:cubicBezTo>
                  <a:cubicBezTo>
                    <a:pt x="1006" y="20456"/>
                    <a:pt x="352" y="15056"/>
                    <a:pt x="24" y="10125"/>
                  </a:cubicBezTo>
                </a:path>
              </a:pathLst>
            </a:custGeom>
            <a:solidFill>
              <a:srgbClr val="DACBC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" name="形状"/>
            <p:cNvSpPr/>
            <p:nvPr/>
          </p:nvSpPr>
          <p:spPr>
            <a:xfrm>
              <a:off x="1135694" y="1906038"/>
              <a:ext cx="35726" cy="81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51" h="21600" extrusionOk="0">
                  <a:moveTo>
                    <a:pt x="4333" y="0"/>
                  </a:moveTo>
                  <a:cubicBezTo>
                    <a:pt x="17039" y="5445"/>
                    <a:pt x="17992" y="8531"/>
                    <a:pt x="13863" y="21600"/>
                  </a:cubicBezTo>
                  <a:cubicBezTo>
                    <a:pt x="-749" y="15610"/>
                    <a:pt x="-3608" y="9620"/>
                    <a:pt x="4333" y="0"/>
                  </a:cubicBezTo>
                </a:path>
              </a:pathLst>
            </a:custGeom>
            <a:solidFill>
              <a:srgbClr val="CDBB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6" name="形状"/>
            <p:cNvSpPr/>
            <p:nvPr/>
          </p:nvSpPr>
          <p:spPr>
            <a:xfrm>
              <a:off x="2514478" y="1381620"/>
              <a:ext cx="31474" cy="50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6" h="21520" extrusionOk="0">
                  <a:moveTo>
                    <a:pt x="8825" y="1187"/>
                  </a:moveTo>
                  <a:cubicBezTo>
                    <a:pt x="10486" y="831"/>
                    <a:pt x="12148" y="445"/>
                    <a:pt x="13809" y="0"/>
                  </a:cubicBezTo>
                  <a:cubicBezTo>
                    <a:pt x="18794" y="890"/>
                    <a:pt x="12148" y="1810"/>
                    <a:pt x="18378" y="2611"/>
                  </a:cubicBezTo>
                  <a:cubicBezTo>
                    <a:pt x="20040" y="6082"/>
                    <a:pt x="17963" y="9524"/>
                    <a:pt x="12563" y="12996"/>
                  </a:cubicBezTo>
                  <a:cubicBezTo>
                    <a:pt x="8409" y="15518"/>
                    <a:pt x="11317" y="18158"/>
                    <a:pt x="11317" y="20710"/>
                  </a:cubicBezTo>
                  <a:cubicBezTo>
                    <a:pt x="11317" y="21036"/>
                    <a:pt x="12978" y="21600"/>
                    <a:pt x="5086" y="21511"/>
                  </a:cubicBezTo>
                  <a:cubicBezTo>
                    <a:pt x="-1560" y="21481"/>
                    <a:pt x="517" y="21036"/>
                    <a:pt x="517" y="20710"/>
                  </a:cubicBezTo>
                  <a:cubicBezTo>
                    <a:pt x="-1145" y="15607"/>
                    <a:pt x="1348" y="10503"/>
                    <a:pt x="5917" y="5400"/>
                  </a:cubicBezTo>
                  <a:cubicBezTo>
                    <a:pt x="7163" y="4005"/>
                    <a:pt x="7994" y="2581"/>
                    <a:pt x="8825" y="1187"/>
                  </a:cubicBezTo>
                </a:path>
              </a:pathLst>
            </a:custGeom>
            <a:solidFill>
              <a:srgbClr val="C9CAC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7" name="形状"/>
            <p:cNvSpPr/>
            <p:nvPr/>
          </p:nvSpPr>
          <p:spPr>
            <a:xfrm>
              <a:off x="92697" y="1186487"/>
              <a:ext cx="24394" cy="15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47" h="21600" extrusionOk="0">
                  <a:moveTo>
                    <a:pt x="14247" y="0"/>
                  </a:moveTo>
                  <a:cubicBezTo>
                    <a:pt x="14247" y="7200"/>
                    <a:pt x="14247" y="14304"/>
                    <a:pt x="14247" y="21600"/>
                  </a:cubicBezTo>
                  <a:cubicBezTo>
                    <a:pt x="-1953" y="14304"/>
                    <a:pt x="-7353" y="7200"/>
                    <a:pt x="14247" y="0"/>
                  </a:cubicBezTo>
                </a:path>
              </a:pathLst>
            </a:custGeom>
            <a:solidFill>
              <a:srgbClr val="A15B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" grpId="2" animBg="1" advAuto="0"/>
      <p:bldP spid="2508" grpId="1" animBg="1" advAuto="0"/>
      <p:bldP spid="56" grpId="0" animBg="1" advAuto="0"/>
      <p:bldP spid="9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577468" y="759431"/>
            <a:ext cx="8839401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10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藥物排程方法</a:t>
            </a:r>
            <a:endParaRPr lang="zh-TW" altLang="en-US" sz="10000" dirty="0">
              <a:latin typeface="Senty Pea 新蒂绿豆体" panose="03000600000000000000" pitchFamily="66" charset="-120"/>
              <a:ea typeface="Senty Pea 新蒂绿豆体" panose="03000600000000000000" pitchFamily="66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765768" y="5637631"/>
            <a:ext cx="541175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4~8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2~4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5~9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5~7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3~6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藥物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3~7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endParaRPr lang="zh-TW" altLang="en-US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ele attr="{453D43C2-BB2A-4EA6-B6E7-8A8F0AD1C6B1}"/>
                  </a:ext>
                </a:extLst>
              </p:cNvPr>
              <p:cNvSpPr txBox="1"/>
              <p:nvPr/>
            </p:nvSpPr>
            <p:spPr>
              <a:xfrm>
                <a:off x="699694" y="1131910"/>
                <a:ext cx="13678677" cy="11827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SentyTEA ÂµÙ"/>
                  </a:rPr>
                  <a:t>1.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Find median of each medicine</a:t>
                </a:r>
                <a:endParaRPr kumimoji="0" lang="en-US" altLang="zh-TW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SentyTEA ÂµÙ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2.If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median(medicine)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3600" dirty="0"/>
                  <a:t> integer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chop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median(medicine)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to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integer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3.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Grouping: Check average duration (3.1)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4.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For </a:t>
                </a:r>
                <a:r>
                  <a:rPr lang="en-US" altLang="zh-TW" sz="3600" dirty="0" err="1"/>
                  <a:t>i</a:t>
                </a:r>
                <a:r>
                  <a:rPr lang="en-US" altLang="zh-TW" sz="3600" dirty="0"/>
                  <a:t>=1:size(medicine)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if duration of medicine(</a:t>
                </a:r>
                <a:r>
                  <a:rPr lang="en-US" altLang="zh-TW" sz="3600" dirty="0" err="1"/>
                  <a:t>i</a:t>
                </a:r>
                <a:r>
                  <a:rPr lang="en-US" altLang="zh-TW" sz="3600" dirty="0"/>
                  <a:t>) &lt; AVERAGE_DURATION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	</a:t>
                </a:r>
                <a:r>
                  <a:rPr lang="en-US" altLang="zh-TW" sz="3600" dirty="0" err="1"/>
                  <a:t>outlier_med</a:t>
                </a:r>
                <a:r>
                  <a:rPr lang="en-US" altLang="zh-TW" sz="3600" dirty="0"/>
                  <a:t>(</a:t>
                </a:r>
                <a:r>
                  <a:rPr lang="en-US" altLang="zh-TW" sz="3600" dirty="0" err="1"/>
                  <a:t>i</a:t>
                </a:r>
                <a:r>
                  <a:rPr lang="en-US" altLang="zh-TW" sz="3600" dirty="0"/>
                  <a:t>) = medicine(</a:t>
                </a:r>
                <a:r>
                  <a:rPr lang="en-US" altLang="zh-TW" sz="3600" dirty="0" err="1"/>
                  <a:t>i</a:t>
                </a:r>
                <a:r>
                  <a:rPr lang="en-US" altLang="zh-TW" sz="3600" dirty="0"/>
                  <a:t>)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5. Group the remaining medicine into pairs so that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𝑚𝑒𝑑𝑖𝑎𝑛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𝑀𝐸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𝑚𝑒𝑑𝑖𝑎𝑛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𝑀𝐸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𝑚𝑒𝑑𝑖𝑎𝑛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𝑀𝐸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𝑚𝑒𝑑𝑖𝑎𝑛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𝑀𝐸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altLang="zh-TW" sz="360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360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6. Try to group the outliers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for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sz="3600" dirty="0"/>
                  <a:t>½ size( </a:t>
                </a:r>
                <a:r>
                  <a:rPr lang="en-US" altLang="zh-TW" sz="3600" dirty="0" err="1"/>
                  <a:t>outliers_med</a:t>
                </a:r>
                <a:r>
                  <a:rPr lang="en-US" altLang="zh-TW" sz="3600" dirty="0"/>
                  <a:t>),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sz="360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	if abs( median(</a:t>
                </a:r>
                <a:r>
                  <a:rPr lang="en-US" altLang="zh-TW" sz="3600" dirty="0" err="1"/>
                  <a:t>outlier_med</a:t>
                </a:r>
                <a:r>
                  <a:rPr lang="en-US" altLang="zh-TW" sz="3600" dirty="0"/>
                  <a:t>(</a:t>
                </a:r>
                <a:r>
                  <a:rPr lang="en-US" altLang="zh-TW" sz="3600" dirty="0" err="1"/>
                  <a:t>i</a:t>
                </a:r>
                <a:r>
                  <a:rPr lang="en-US" altLang="zh-TW" sz="3600" dirty="0"/>
                  <a:t>)) – median(</a:t>
                </a:r>
                <a:r>
                  <a:rPr lang="en-US" altLang="zh-TW" sz="3600" dirty="0" err="1"/>
                  <a:t>outlier_med</a:t>
                </a:r>
                <a:r>
                  <a:rPr lang="en-US" altLang="zh-TW" sz="3600" dirty="0"/>
                  <a:t>(j))) &lt;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		min(duration(</a:t>
                </a:r>
                <a:r>
                  <a:rPr lang="en-US" altLang="zh-TW" sz="3600" dirty="0" err="1"/>
                  <a:t>outlier_med</a:t>
                </a:r>
                <a:r>
                  <a:rPr lang="en-US" altLang="zh-TW" sz="3600" dirty="0"/>
                  <a:t>(</a:t>
                </a:r>
                <a:r>
                  <a:rPr lang="en-US" altLang="zh-TW" sz="3600" dirty="0" err="1"/>
                  <a:t>i</a:t>
                </a:r>
                <a:r>
                  <a:rPr lang="en-US" altLang="zh-TW" sz="3600" dirty="0"/>
                  <a:t>)), duration(</a:t>
                </a:r>
                <a:r>
                  <a:rPr lang="en-US" altLang="zh-TW" sz="3600" dirty="0" err="1"/>
                  <a:t>outlier_med</a:t>
                </a:r>
                <a:r>
                  <a:rPr lang="en-US" altLang="zh-TW" sz="3600" dirty="0"/>
                  <a:t>(j)))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	pair </a:t>
                </a:r>
                <a:r>
                  <a:rPr lang="en-US" altLang="zh-TW" sz="3600" dirty="0" err="1"/>
                  <a:t>outlier_med</a:t>
                </a:r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36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3600" dirty="0"/>
                  <a:t> together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7. Choose one median in each pairs as a cycling time so that</a:t>
                </a: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𝑐𝑦𝑐𝑇𝑖𝑚𝑒</m:t>
                            </m:r>
                            <m:d>
                              <m:d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𝑝𝑎𝑖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𝑐𝑦𝑐𝑇𝑖𝑚𝑒</m:t>
                            </m:r>
                            <m:d>
                              <m:d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𝑝𝑎𝑖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𝑐𝑦𝑐𝑇𝑖𝑚𝑒</m:t>
                            </m:r>
                            <m:d>
                              <m:d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𝑝𝑎𝑖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𝑐𝑦𝑐𝑇𝑖𝑚𝑒</m:t>
                            </m:r>
                            <m:d>
                              <m:d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𝑜𝑢𝑡𝑙𝑖𝑒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𝑐𝑦𝑐𝑇𝑖𝑚𝑒</m:t>
                            </m:r>
                            <m:d>
                              <m:d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𝑜𝑢𝑡𝑙𝑖𝑒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sz="3600" b="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360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3600" dirty="0"/>
                  <a:t>8. Start cycling. </a:t>
                </a: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94" y="1131910"/>
                <a:ext cx="13678677" cy="11827277"/>
              </a:xfrm>
              <a:prstGeom prst="rect">
                <a:avLst/>
              </a:prstGeom>
              <a:blipFill rotWithShape="1">
                <a:blip r:embed="rId1"/>
                <a:stretch>
                  <a:fillRect l="-1649" t="-309" r="-56194" b="-14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5" name="shutterstock-1212312739-7683038.png" descr="shutterstock-1212312739-7683038.png"/>
          <p:cNvPicPr>
            <a:picLocks noChangeAspect="1"/>
          </p:cNvPicPr>
          <p:nvPr/>
        </p:nvPicPr>
        <p:blipFill rotWithShape="1">
          <a:blip r:embed="rId2"/>
          <a:srcRect l="80140" t="66613" r="1958" b="6337"/>
          <a:stretch>
            <a:fillRect/>
          </a:stretch>
        </p:blipFill>
        <p:spPr>
          <a:xfrm>
            <a:off x="19918314" y="759431"/>
            <a:ext cx="3610268" cy="42742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50302" y="1080141"/>
            <a:ext cx="326571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dirty="0"/>
              <a:t>圖例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pic>
        <p:nvPicPr>
          <p:cNvPr id="4" name="圖片 3" descr="一張含有 貨車, 桌, 書桌, 電腦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350"/>
            <a:ext cx="24384000" cy="60875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5412" y="576644"/>
            <a:ext cx="880990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10000" dirty="0">
                <a:latin typeface="Senty Pea 新蒂绿豆体" panose="03000600000000000000" pitchFamily="66" charset="-120"/>
                <a:ea typeface="Senty Pea 新蒂绿豆体" panose="03000600000000000000" pitchFamily="66" charset="-120"/>
              </a:rPr>
              <a:t>藥物排程方法</a:t>
            </a:r>
            <a:endParaRPr lang="zh-TW" altLang="en-US" sz="10000" dirty="0">
              <a:latin typeface="Senty Pea 新蒂绿豆体" panose="03000600000000000000" pitchFamily="66" charset="-120"/>
              <a:ea typeface="Senty Pea 新蒂绿豆体" panose="03000600000000000000" pitchFamily="66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20035" y="3143090"/>
            <a:ext cx="12764277" cy="9705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貪睡鬧鐘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根據不同的天數，在排程吃藥時間參考模型預測結果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 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提醒吃藥時間點有用手機 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正常鬧鐘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貪睡鬧鐘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l"/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uniform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distribution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產生亂數，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機率產生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分鐘後之貪睡鬧鐘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l"/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 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提醒吃藥時間點沒有用手機 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正常鬧鐘 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貪睡鬧鐘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l"/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uniform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distribution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產生亂數，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90%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機率產生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分鐘後之貪睡鬧鐘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l"/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最多產生</a:t>
            </a:r>
            <a:r>
              <a:rPr lang="en-US" altLang="zh-TW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4800" dirty="0">
                <a:solidFill>
                  <a:srgbClr val="5E5E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次貪睡鬧鐘</a:t>
            </a:r>
            <a:endParaRPr lang="en-US" altLang="zh-TW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l"/>
            <a:endParaRPr lang="zh-TW" altLang="en-US" sz="4800" dirty="0">
              <a:solidFill>
                <a:srgbClr val="5E5E5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shutterstock-1200970900-1221870.png" descr="shutterstock-1200970900-122187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12" y="7020232"/>
            <a:ext cx="9899688" cy="66957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8" name="群組 147"/>
          <p:cNvGrpSpPr/>
          <p:nvPr/>
        </p:nvGrpSpPr>
        <p:grpSpPr>
          <a:xfrm>
            <a:off x="18002240" y="1909501"/>
            <a:ext cx="2050311" cy="3566491"/>
            <a:chOff x="15082060" y="3814783"/>
            <a:chExt cx="2050311" cy="3566491"/>
          </a:xfrm>
        </p:grpSpPr>
        <p:sp>
          <p:nvSpPr>
            <p:cNvPr id="13" name="形状"/>
            <p:cNvSpPr/>
            <p:nvPr/>
          </p:nvSpPr>
          <p:spPr>
            <a:xfrm>
              <a:off x="15082060" y="3814783"/>
              <a:ext cx="2050311" cy="262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476" extrusionOk="0">
                  <a:moveTo>
                    <a:pt x="10778" y="0"/>
                  </a:moveTo>
                  <a:cubicBezTo>
                    <a:pt x="15256" y="0"/>
                    <a:pt x="19280" y="2595"/>
                    <a:pt x="20257" y="6102"/>
                  </a:cubicBezTo>
                  <a:cubicBezTo>
                    <a:pt x="20320" y="6310"/>
                    <a:pt x="20351" y="6530"/>
                    <a:pt x="20437" y="6732"/>
                  </a:cubicBezTo>
                  <a:cubicBezTo>
                    <a:pt x="21234" y="8533"/>
                    <a:pt x="20664" y="10177"/>
                    <a:pt x="19554" y="11757"/>
                  </a:cubicBezTo>
                  <a:cubicBezTo>
                    <a:pt x="18921" y="12651"/>
                    <a:pt x="18147" y="13483"/>
                    <a:pt x="17225" y="14182"/>
                  </a:cubicBezTo>
                  <a:cubicBezTo>
                    <a:pt x="15818" y="15259"/>
                    <a:pt x="15271" y="16625"/>
                    <a:pt x="14998" y="18105"/>
                  </a:cubicBezTo>
                  <a:cubicBezTo>
                    <a:pt x="14857" y="18867"/>
                    <a:pt x="14802" y="19623"/>
                    <a:pt x="14865" y="20378"/>
                  </a:cubicBezTo>
                  <a:cubicBezTo>
                    <a:pt x="14912" y="20851"/>
                    <a:pt x="14646" y="20970"/>
                    <a:pt x="14146" y="21014"/>
                  </a:cubicBezTo>
                  <a:cubicBezTo>
                    <a:pt x="12763" y="21134"/>
                    <a:pt x="11364" y="21178"/>
                    <a:pt x="10012" y="21430"/>
                  </a:cubicBezTo>
                  <a:cubicBezTo>
                    <a:pt x="9066" y="21600"/>
                    <a:pt x="8629" y="21279"/>
                    <a:pt x="8043" y="20807"/>
                  </a:cubicBezTo>
                  <a:cubicBezTo>
                    <a:pt x="7269" y="20189"/>
                    <a:pt x="7246" y="19528"/>
                    <a:pt x="7457" y="18747"/>
                  </a:cubicBezTo>
                  <a:cubicBezTo>
                    <a:pt x="8004" y="16675"/>
                    <a:pt x="9270" y="14868"/>
                    <a:pt x="10653" y="13105"/>
                  </a:cubicBezTo>
                  <a:cubicBezTo>
                    <a:pt x="11583" y="11921"/>
                    <a:pt x="12591" y="10781"/>
                    <a:pt x="13411" y="9541"/>
                  </a:cubicBezTo>
                  <a:cubicBezTo>
                    <a:pt x="14513" y="7865"/>
                    <a:pt x="13450" y="6587"/>
                    <a:pt x="11481" y="6291"/>
                  </a:cubicBezTo>
                  <a:cubicBezTo>
                    <a:pt x="9645" y="6014"/>
                    <a:pt x="7816" y="6833"/>
                    <a:pt x="7449" y="8117"/>
                  </a:cubicBezTo>
                  <a:cubicBezTo>
                    <a:pt x="7371" y="8369"/>
                    <a:pt x="7550" y="8703"/>
                    <a:pt x="7285" y="8873"/>
                  </a:cubicBezTo>
                  <a:cubicBezTo>
                    <a:pt x="6941" y="9087"/>
                    <a:pt x="6472" y="9081"/>
                    <a:pt x="6042" y="9125"/>
                  </a:cubicBezTo>
                  <a:cubicBezTo>
                    <a:pt x="4745" y="9257"/>
                    <a:pt x="3440" y="9377"/>
                    <a:pt x="2143" y="9515"/>
                  </a:cubicBezTo>
                  <a:cubicBezTo>
                    <a:pt x="1744" y="9553"/>
                    <a:pt x="1517" y="9427"/>
                    <a:pt x="1252" y="9200"/>
                  </a:cubicBezTo>
                  <a:cubicBezTo>
                    <a:pt x="-366" y="7834"/>
                    <a:pt x="-272" y="6329"/>
                    <a:pt x="720" y="4780"/>
                  </a:cubicBezTo>
                  <a:cubicBezTo>
                    <a:pt x="2189" y="2475"/>
                    <a:pt x="4682" y="1184"/>
                    <a:pt x="7644" y="416"/>
                  </a:cubicBezTo>
                  <a:cubicBezTo>
                    <a:pt x="8660" y="139"/>
                    <a:pt x="9715" y="6"/>
                    <a:pt x="10778" y="0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340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" name="形状"/>
            <p:cNvSpPr/>
            <p:nvPr/>
          </p:nvSpPr>
          <p:spPr>
            <a:xfrm>
              <a:off x="15701388" y="6461539"/>
              <a:ext cx="1172996" cy="91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216" extrusionOk="0">
                  <a:moveTo>
                    <a:pt x="10736" y="21214"/>
                  </a:moveTo>
                  <a:cubicBezTo>
                    <a:pt x="9382" y="21232"/>
                    <a:pt x="8069" y="20930"/>
                    <a:pt x="6742" y="20698"/>
                  </a:cubicBezTo>
                  <a:cubicBezTo>
                    <a:pt x="5291" y="20432"/>
                    <a:pt x="4296" y="19435"/>
                    <a:pt x="3481" y="17976"/>
                  </a:cubicBezTo>
                  <a:cubicBezTo>
                    <a:pt x="2486" y="16250"/>
                    <a:pt x="1670" y="14382"/>
                    <a:pt x="661" y="12656"/>
                  </a:cubicBezTo>
                  <a:cubicBezTo>
                    <a:pt x="-306" y="11037"/>
                    <a:pt x="-126" y="9240"/>
                    <a:pt x="648" y="7550"/>
                  </a:cubicBezTo>
                  <a:cubicBezTo>
                    <a:pt x="3107" y="2052"/>
                    <a:pt x="6839" y="-350"/>
                    <a:pt x="11689" y="41"/>
                  </a:cubicBezTo>
                  <a:cubicBezTo>
                    <a:pt x="13210" y="148"/>
                    <a:pt x="14688" y="522"/>
                    <a:pt x="16139" y="1145"/>
                  </a:cubicBezTo>
                  <a:cubicBezTo>
                    <a:pt x="19539" y="2621"/>
                    <a:pt x="20672" y="6198"/>
                    <a:pt x="20990" y="10236"/>
                  </a:cubicBezTo>
                  <a:cubicBezTo>
                    <a:pt x="21294" y="14097"/>
                    <a:pt x="19967" y="17193"/>
                    <a:pt x="17286" y="19204"/>
                  </a:cubicBezTo>
                  <a:cubicBezTo>
                    <a:pt x="15255" y="20734"/>
                    <a:pt x="13030" y="21250"/>
                    <a:pt x="10736" y="21214"/>
                  </a:cubicBezTo>
                </a:path>
              </a:pathLst>
            </a:custGeom>
            <a:solidFill>
              <a:srgbClr val="42424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815340">
                <a:lnSpc>
                  <a:spcPct val="93000"/>
                </a:lnSpc>
                <a:defRPr sz="32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1" name="形状"/>
            <p:cNvSpPr/>
            <p:nvPr/>
          </p:nvSpPr>
          <p:spPr>
            <a:xfrm>
              <a:off x="15130837" y="3861263"/>
              <a:ext cx="1916951" cy="239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58" extrusionOk="0">
                  <a:moveTo>
                    <a:pt x="7957" y="21458"/>
                  </a:moveTo>
                  <a:cubicBezTo>
                    <a:pt x="8286" y="19634"/>
                    <a:pt x="8986" y="17975"/>
                    <a:pt x="10040" y="16421"/>
                  </a:cubicBezTo>
                  <a:cubicBezTo>
                    <a:pt x="10964" y="15046"/>
                    <a:pt x="12044" y="13754"/>
                    <a:pt x="13141" y="12461"/>
                  </a:cubicBezTo>
                  <a:cubicBezTo>
                    <a:pt x="14066" y="11363"/>
                    <a:pt x="14973" y="10264"/>
                    <a:pt x="15535" y="9007"/>
                  </a:cubicBezTo>
                  <a:cubicBezTo>
                    <a:pt x="16468" y="6892"/>
                    <a:pt x="15535" y="4971"/>
                    <a:pt x="13185" y="4197"/>
                  </a:cubicBezTo>
                  <a:cubicBezTo>
                    <a:pt x="10610" y="3354"/>
                    <a:pt x="6644" y="4280"/>
                    <a:pt x="6212" y="7231"/>
                  </a:cubicBezTo>
                  <a:cubicBezTo>
                    <a:pt x="6178" y="7486"/>
                    <a:pt x="6126" y="7694"/>
                    <a:pt x="5685" y="7728"/>
                  </a:cubicBezTo>
                  <a:cubicBezTo>
                    <a:pt x="4087" y="7860"/>
                    <a:pt x="2488" y="8025"/>
                    <a:pt x="890" y="8170"/>
                  </a:cubicBezTo>
                  <a:cubicBezTo>
                    <a:pt x="86" y="8246"/>
                    <a:pt x="0" y="8177"/>
                    <a:pt x="0" y="7507"/>
                  </a:cubicBezTo>
                  <a:cubicBezTo>
                    <a:pt x="0" y="5538"/>
                    <a:pt x="1140" y="3983"/>
                    <a:pt x="2894" y="2712"/>
                  </a:cubicBezTo>
                  <a:cubicBezTo>
                    <a:pt x="5469" y="853"/>
                    <a:pt x="8484" y="-142"/>
                    <a:pt x="12010" y="17"/>
                  </a:cubicBezTo>
                  <a:cubicBezTo>
                    <a:pt x="17150" y="238"/>
                    <a:pt x="21600" y="3907"/>
                    <a:pt x="21514" y="7873"/>
                  </a:cubicBezTo>
                  <a:cubicBezTo>
                    <a:pt x="21488" y="9076"/>
                    <a:pt x="20935" y="10133"/>
                    <a:pt x="20157" y="11128"/>
                  </a:cubicBezTo>
                  <a:cubicBezTo>
                    <a:pt x="19319" y="12213"/>
                    <a:pt x="18256" y="13152"/>
                    <a:pt x="17254" y="14141"/>
                  </a:cubicBezTo>
                  <a:cubicBezTo>
                    <a:pt x="15924" y="15440"/>
                    <a:pt x="14714" y="16780"/>
                    <a:pt x="14230" y="18459"/>
                  </a:cubicBezTo>
                  <a:cubicBezTo>
                    <a:pt x="14049" y="19081"/>
                    <a:pt x="13980" y="19717"/>
                    <a:pt x="14005" y="20346"/>
                  </a:cubicBezTo>
                  <a:cubicBezTo>
                    <a:pt x="14023" y="20532"/>
                    <a:pt x="14057" y="20705"/>
                    <a:pt x="13694" y="20726"/>
                  </a:cubicBezTo>
                  <a:cubicBezTo>
                    <a:pt x="11785" y="20857"/>
                    <a:pt x="9876" y="21154"/>
                    <a:pt x="7957" y="21458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2" name="形状"/>
            <p:cNvSpPr/>
            <p:nvPr/>
          </p:nvSpPr>
          <p:spPr>
            <a:xfrm>
              <a:off x="15715416" y="4331489"/>
              <a:ext cx="461845" cy="40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050" extrusionOk="0">
                  <a:moveTo>
                    <a:pt x="16417" y="5483"/>
                  </a:moveTo>
                  <a:cubicBezTo>
                    <a:pt x="15951" y="4715"/>
                    <a:pt x="16238" y="3101"/>
                    <a:pt x="15020" y="3177"/>
                  </a:cubicBezTo>
                  <a:cubicBezTo>
                    <a:pt x="13229" y="3216"/>
                    <a:pt x="13336" y="5291"/>
                    <a:pt x="12512" y="6444"/>
                  </a:cubicBezTo>
                  <a:cubicBezTo>
                    <a:pt x="11975" y="5791"/>
                    <a:pt x="12620" y="4292"/>
                    <a:pt x="11402" y="4369"/>
                  </a:cubicBezTo>
                  <a:cubicBezTo>
                    <a:pt x="10435" y="4446"/>
                    <a:pt x="10435" y="5676"/>
                    <a:pt x="10148" y="6521"/>
                  </a:cubicBezTo>
                  <a:cubicBezTo>
                    <a:pt x="9682" y="7982"/>
                    <a:pt x="9181" y="9481"/>
                    <a:pt x="8285" y="10826"/>
                  </a:cubicBezTo>
                  <a:cubicBezTo>
                    <a:pt x="8178" y="9634"/>
                    <a:pt x="8178" y="8404"/>
                    <a:pt x="8071" y="7251"/>
                  </a:cubicBezTo>
                  <a:cubicBezTo>
                    <a:pt x="8035" y="6636"/>
                    <a:pt x="7927" y="5983"/>
                    <a:pt x="7247" y="5791"/>
                  </a:cubicBezTo>
                  <a:cubicBezTo>
                    <a:pt x="6387" y="5599"/>
                    <a:pt x="6100" y="6367"/>
                    <a:pt x="5885" y="6982"/>
                  </a:cubicBezTo>
                  <a:cubicBezTo>
                    <a:pt x="5527" y="7905"/>
                    <a:pt x="5241" y="8866"/>
                    <a:pt x="5026" y="9827"/>
                  </a:cubicBezTo>
                  <a:cubicBezTo>
                    <a:pt x="4668" y="11364"/>
                    <a:pt x="4345" y="12478"/>
                    <a:pt x="2769" y="13516"/>
                  </a:cubicBezTo>
                  <a:cubicBezTo>
                    <a:pt x="799" y="14746"/>
                    <a:pt x="1372" y="17782"/>
                    <a:pt x="906" y="20050"/>
                  </a:cubicBezTo>
                  <a:cubicBezTo>
                    <a:pt x="-25" y="19704"/>
                    <a:pt x="-25" y="19012"/>
                    <a:pt x="11" y="18282"/>
                  </a:cubicBezTo>
                  <a:cubicBezTo>
                    <a:pt x="369" y="7713"/>
                    <a:pt x="10865" y="-1550"/>
                    <a:pt x="20500" y="218"/>
                  </a:cubicBezTo>
                  <a:cubicBezTo>
                    <a:pt x="20930" y="295"/>
                    <a:pt x="21575" y="141"/>
                    <a:pt x="21468" y="871"/>
                  </a:cubicBezTo>
                  <a:cubicBezTo>
                    <a:pt x="21432" y="1294"/>
                    <a:pt x="20823" y="2024"/>
                    <a:pt x="20715" y="1986"/>
                  </a:cubicBezTo>
                  <a:cubicBezTo>
                    <a:pt x="17348" y="410"/>
                    <a:pt x="17814" y="4100"/>
                    <a:pt x="16417" y="5483"/>
                  </a:cubicBezTo>
                </a:path>
              </a:pathLst>
            </a:custGeom>
            <a:solidFill>
              <a:srgbClr val="FAF8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3" name="形状"/>
            <p:cNvSpPr/>
            <p:nvPr/>
          </p:nvSpPr>
          <p:spPr>
            <a:xfrm>
              <a:off x="16471852" y="5638202"/>
              <a:ext cx="133746" cy="25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1" h="21600" extrusionOk="0">
                  <a:moveTo>
                    <a:pt x="11049" y="18373"/>
                  </a:moveTo>
                  <a:cubicBezTo>
                    <a:pt x="9664" y="15805"/>
                    <a:pt x="11418" y="12907"/>
                    <a:pt x="8187" y="10734"/>
                  </a:cubicBezTo>
                  <a:cubicBezTo>
                    <a:pt x="4680" y="12973"/>
                    <a:pt x="7634" y="15937"/>
                    <a:pt x="5972" y="18176"/>
                  </a:cubicBezTo>
                  <a:cubicBezTo>
                    <a:pt x="3849" y="17715"/>
                    <a:pt x="5326" y="15410"/>
                    <a:pt x="2464" y="15212"/>
                  </a:cubicBezTo>
                  <a:cubicBezTo>
                    <a:pt x="-120" y="16990"/>
                    <a:pt x="2464" y="19624"/>
                    <a:pt x="987" y="21600"/>
                  </a:cubicBezTo>
                  <a:cubicBezTo>
                    <a:pt x="-2428" y="18373"/>
                    <a:pt x="3387" y="7573"/>
                    <a:pt x="12710" y="0"/>
                  </a:cubicBezTo>
                  <a:cubicBezTo>
                    <a:pt x="19172" y="6322"/>
                    <a:pt x="15203" y="12249"/>
                    <a:pt x="11049" y="18373"/>
                  </a:cubicBezTo>
                </a:path>
              </a:pathLst>
            </a:custGeom>
            <a:solidFill>
              <a:srgbClr val="F6F3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4" name="形状"/>
            <p:cNvSpPr/>
            <p:nvPr/>
          </p:nvSpPr>
          <p:spPr>
            <a:xfrm>
              <a:off x="15586082" y="4767659"/>
              <a:ext cx="150132" cy="12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8" h="21253" extrusionOk="0">
                  <a:moveTo>
                    <a:pt x="181" y="21253"/>
                  </a:moveTo>
                  <a:cubicBezTo>
                    <a:pt x="3908" y="17382"/>
                    <a:pt x="5724" y="15385"/>
                    <a:pt x="7731" y="13262"/>
                  </a:cubicBezTo>
                  <a:cubicBezTo>
                    <a:pt x="9451" y="11514"/>
                    <a:pt x="10981" y="9267"/>
                    <a:pt x="9451" y="6770"/>
                  </a:cubicBezTo>
                  <a:cubicBezTo>
                    <a:pt x="7444" y="3274"/>
                    <a:pt x="5342" y="5646"/>
                    <a:pt x="3717" y="7769"/>
                  </a:cubicBezTo>
                  <a:cubicBezTo>
                    <a:pt x="2570" y="9517"/>
                    <a:pt x="1901" y="11764"/>
                    <a:pt x="372" y="13013"/>
                  </a:cubicBezTo>
                  <a:cubicBezTo>
                    <a:pt x="-1731" y="-347"/>
                    <a:pt x="5533" y="-97"/>
                    <a:pt x="11076" y="28"/>
                  </a:cubicBezTo>
                  <a:cubicBezTo>
                    <a:pt x="17288" y="28"/>
                    <a:pt x="16333" y="8892"/>
                    <a:pt x="18435" y="13887"/>
                  </a:cubicBezTo>
                  <a:cubicBezTo>
                    <a:pt x="19869" y="17133"/>
                    <a:pt x="16811" y="17258"/>
                    <a:pt x="15377" y="17632"/>
                  </a:cubicBezTo>
                  <a:cubicBezTo>
                    <a:pt x="11172" y="18881"/>
                    <a:pt x="6775" y="19755"/>
                    <a:pt x="181" y="21253"/>
                  </a:cubicBezTo>
                </a:path>
              </a:pathLst>
            </a:custGeom>
            <a:solidFill>
              <a:srgbClr val="F8F6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5" name="形状"/>
            <p:cNvSpPr/>
            <p:nvPr/>
          </p:nvSpPr>
          <p:spPr>
            <a:xfrm>
              <a:off x="16428171" y="6066044"/>
              <a:ext cx="90966" cy="21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54" h="21600" extrusionOk="0">
                  <a:moveTo>
                    <a:pt x="426" y="3977"/>
                  </a:moveTo>
                  <a:cubicBezTo>
                    <a:pt x="3977" y="6394"/>
                    <a:pt x="2645" y="11307"/>
                    <a:pt x="8711" y="10761"/>
                  </a:cubicBezTo>
                  <a:cubicBezTo>
                    <a:pt x="14924" y="10215"/>
                    <a:pt x="11226" y="5926"/>
                    <a:pt x="11966" y="3197"/>
                  </a:cubicBezTo>
                  <a:cubicBezTo>
                    <a:pt x="12114" y="2183"/>
                    <a:pt x="11966" y="1170"/>
                    <a:pt x="11966" y="0"/>
                  </a:cubicBezTo>
                  <a:cubicBezTo>
                    <a:pt x="18919" y="1716"/>
                    <a:pt x="18919" y="1716"/>
                    <a:pt x="15072" y="21600"/>
                  </a:cubicBezTo>
                  <a:cubicBezTo>
                    <a:pt x="12114" y="15362"/>
                    <a:pt x="-2681" y="12243"/>
                    <a:pt x="426" y="3977"/>
                  </a:cubicBezTo>
                </a:path>
              </a:pathLst>
            </a:custGeom>
            <a:solidFill>
              <a:srgbClr val="F3EF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6" name="形状"/>
            <p:cNvSpPr/>
            <p:nvPr/>
          </p:nvSpPr>
          <p:spPr>
            <a:xfrm>
              <a:off x="16677556" y="5400513"/>
              <a:ext cx="187648" cy="21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54" extrusionOk="0">
                  <a:moveTo>
                    <a:pt x="21402" y="390"/>
                  </a:moveTo>
                  <a:cubicBezTo>
                    <a:pt x="15607" y="8266"/>
                    <a:pt x="8231" y="14738"/>
                    <a:pt x="856" y="21366"/>
                  </a:cubicBezTo>
                  <a:cubicBezTo>
                    <a:pt x="65" y="21600"/>
                    <a:pt x="-198" y="21366"/>
                    <a:pt x="153" y="20664"/>
                  </a:cubicBezTo>
                  <a:cubicBezTo>
                    <a:pt x="3139" y="16375"/>
                    <a:pt x="4456" y="9825"/>
                    <a:pt x="8143" y="7720"/>
                  </a:cubicBezTo>
                  <a:cubicBezTo>
                    <a:pt x="12446" y="5303"/>
                    <a:pt x="16397" y="2105"/>
                    <a:pt x="20875" y="0"/>
                  </a:cubicBezTo>
                  <a:lnTo>
                    <a:pt x="21402" y="390"/>
                  </a:lnTo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7" name="形状"/>
            <p:cNvSpPr/>
            <p:nvPr/>
          </p:nvSpPr>
          <p:spPr>
            <a:xfrm>
              <a:off x="16369177" y="4422590"/>
              <a:ext cx="110780" cy="15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75" h="21507" extrusionOk="0">
                  <a:moveTo>
                    <a:pt x="1144" y="0"/>
                  </a:moveTo>
                  <a:cubicBezTo>
                    <a:pt x="9144" y="5533"/>
                    <a:pt x="12686" y="11598"/>
                    <a:pt x="15544" y="17876"/>
                  </a:cubicBezTo>
                  <a:cubicBezTo>
                    <a:pt x="16229" y="19153"/>
                    <a:pt x="17715" y="21174"/>
                    <a:pt x="14401" y="21494"/>
                  </a:cubicBezTo>
                  <a:cubicBezTo>
                    <a:pt x="12458" y="21600"/>
                    <a:pt x="10858" y="21068"/>
                    <a:pt x="10858" y="18833"/>
                  </a:cubicBezTo>
                  <a:cubicBezTo>
                    <a:pt x="11086" y="13833"/>
                    <a:pt x="7544" y="12875"/>
                    <a:pt x="3315" y="11492"/>
                  </a:cubicBezTo>
                  <a:cubicBezTo>
                    <a:pt x="-3885" y="9151"/>
                    <a:pt x="3201" y="5107"/>
                    <a:pt x="1144" y="0"/>
                  </a:cubicBezTo>
                </a:path>
              </a:pathLst>
            </a:custGeom>
            <a:solidFill>
              <a:srgbClr val="F1EC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8" name="形状"/>
            <p:cNvSpPr/>
            <p:nvPr/>
          </p:nvSpPr>
          <p:spPr>
            <a:xfrm>
              <a:off x="16869076" y="5186592"/>
              <a:ext cx="79810" cy="12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52" h="19903" extrusionOk="0">
                  <a:moveTo>
                    <a:pt x="13154" y="0"/>
                  </a:moveTo>
                  <a:cubicBezTo>
                    <a:pt x="18760" y="5937"/>
                    <a:pt x="17771" y="11116"/>
                    <a:pt x="13649" y="16421"/>
                  </a:cubicBezTo>
                  <a:cubicBezTo>
                    <a:pt x="11505" y="19200"/>
                    <a:pt x="9197" y="21600"/>
                    <a:pt x="4910" y="18316"/>
                  </a:cubicBezTo>
                  <a:cubicBezTo>
                    <a:pt x="2107" y="16295"/>
                    <a:pt x="-2840" y="14779"/>
                    <a:pt x="2107" y="10737"/>
                  </a:cubicBezTo>
                  <a:cubicBezTo>
                    <a:pt x="6064" y="7705"/>
                    <a:pt x="9197" y="4042"/>
                    <a:pt x="13154" y="0"/>
                  </a:cubicBezTo>
                </a:path>
              </a:pathLst>
            </a:custGeom>
            <a:solidFill>
              <a:srgbClr val="F8F7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19" name="形状"/>
            <p:cNvSpPr/>
            <p:nvPr/>
          </p:nvSpPr>
          <p:spPr>
            <a:xfrm>
              <a:off x="16601641" y="5580709"/>
              <a:ext cx="86980" cy="7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18948" extrusionOk="0">
                  <a:moveTo>
                    <a:pt x="20669" y="7425"/>
                  </a:moveTo>
                  <a:cubicBezTo>
                    <a:pt x="17317" y="12285"/>
                    <a:pt x="15269" y="19125"/>
                    <a:pt x="7448" y="18945"/>
                  </a:cubicBezTo>
                  <a:cubicBezTo>
                    <a:pt x="2979" y="18945"/>
                    <a:pt x="3166" y="14445"/>
                    <a:pt x="1676" y="11745"/>
                  </a:cubicBezTo>
                  <a:cubicBezTo>
                    <a:pt x="-372" y="7965"/>
                    <a:pt x="-931" y="4545"/>
                    <a:pt x="2235" y="1305"/>
                  </a:cubicBezTo>
                  <a:cubicBezTo>
                    <a:pt x="6145" y="-2475"/>
                    <a:pt x="7821" y="3105"/>
                    <a:pt x="10800" y="3645"/>
                  </a:cubicBezTo>
                  <a:cubicBezTo>
                    <a:pt x="13779" y="4365"/>
                    <a:pt x="16386" y="5085"/>
                    <a:pt x="18993" y="5805"/>
                  </a:cubicBezTo>
                  <a:cubicBezTo>
                    <a:pt x="19366" y="6525"/>
                    <a:pt x="19924" y="7065"/>
                    <a:pt x="20669" y="7425"/>
                  </a:cubicBezTo>
                </a:path>
              </a:pathLst>
            </a:custGeom>
            <a:solidFill>
              <a:srgbClr val="F6F2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形状"/>
            <p:cNvSpPr/>
            <p:nvPr/>
          </p:nvSpPr>
          <p:spPr>
            <a:xfrm>
              <a:off x="17062914" y="4741773"/>
              <a:ext cx="45939" cy="20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5" h="21600" extrusionOk="0">
                  <a:moveTo>
                    <a:pt x="0" y="21600"/>
                  </a:moveTo>
                  <a:cubicBezTo>
                    <a:pt x="4547" y="14672"/>
                    <a:pt x="9095" y="7662"/>
                    <a:pt x="14495" y="0"/>
                  </a:cubicBezTo>
                  <a:cubicBezTo>
                    <a:pt x="21600" y="8314"/>
                    <a:pt x="15347" y="15161"/>
                    <a:pt x="0" y="21600"/>
                  </a:cubicBezTo>
                </a:path>
              </a:pathLst>
            </a:custGeom>
            <a:solidFill>
              <a:srgbClr val="E8D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1" name="形状"/>
            <p:cNvSpPr/>
            <p:nvPr/>
          </p:nvSpPr>
          <p:spPr>
            <a:xfrm>
              <a:off x="16084991" y="4489751"/>
              <a:ext cx="145247" cy="4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41" extrusionOk="0">
                  <a:moveTo>
                    <a:pt x="0" y="13580"/>
                  </a:moveTo>
                  <a:cubicBezTo>
                    <a:pt x="3411" y="7592"/>
                    <a:pt x="909" y="-7378"/>
                    <a:pt x="8413" y="4384"/>
                  </a:cubicBezTo>
                  <a:cubicBezTo>
                    <a:pt x="9549" y="6309"/>
                    <a:pt x="14779" y="9945"/>
                    <a:pt x="18076" y="6309"/>
                  </a:cubicBezTo>
                  <a:cubicBezTo>
                    <a:pt x="20236" y="3957"/>
                    <a:pt x="21486" y="4171"/>
                    <a:pt x="21600" y="9089"/>
                  </a:cubicBezTo>
                  <a:cubicBezTo>
                    <a:pt x="21600" y="14008"/>
                    <a:pt x="19667" y="14222"/>
                    <a:pt x="17848" y="13580"/>
                  </a:cubicBezTo>
                  <a:cubicBezTo>
                    <a:pt x="12619" y="11228"/>
                    <a:pt x="7276" y="11228"/>
                    <a:pt x="0" y="13580"/>
                  </a:cubicBezTo>
                </a:path>
              </a:pathLst>
            </a:custGeom>
            <a:solidFill>
              <a:srgbClr val="E8D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2" name="形状"/>
            <p:cNvSpPr/>
            <p:nvPr/>
          </p:nvSpPr>
          <p:spPr>
            <a:xfrm>
              <a:off x="16409084" y="6212053"/>
              <a:ext cx="75817" cy="11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7" h="21333" extrusionOk="0">
                  <a:moveTo>
                    <a:pt x="20287" y="21328"/>
                  </a:moveTo>
                  <a:cubicBezTo>
                    <a:pt x="9796" y="21600"/>
                    <a:pt x="-1313" y="11275"/>
                    <a:pt x="127" y="0"/>
                  </a:cubicBezTo>
                  <a:cubicBezTo>
                    <a:pt x="7944" y="8287"/>
                    <a:pt x="14116" y="14672"/>
                    <a:pt x="20287" y="21328"/>
                  </a:cubicBezTo>
                </a:path>
              </a:pathLst>
            </a:custGeom>
            <a:solidFill>
              <a:srgbClr val="F1EC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3" name="形状"/>
            <p:cNvSpPr/>
            <p:nvPr/>
          </p:nvSpPr>
          <p:spPr>
            <a:xfrm>
              <a:off x="16268352" y="6307129"/>
              <a:ext cx="106075" cy="5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992" extrusionOk="0">
                  <a:moveTo>
                    <a:pt x="19008" y="0"/>
                  </a:moveTo>
                  <a:cubicBezTo>
                    <a:pt x="21600" y="18862"/>
                    <a:pt x="20160" y="20383"/>
                    <a:pt x="0" y="20992"/>
                  </a:cubicBezTo>
                  <a:cubicBezTo>
                    <a:pt x="2016" y="8823"/>
                    <a:pt x="2160" y="8214"/>
                    <a:pt x="7056" y="13690"/>
                  </a:cubicBezTo>
                  <a:cubicBezTo>
                    <a:pt x="14256" y="21600"/>
                    <a:pt x="13824" y="0"/>
                    <a:pt x="19008" y="0"/>
                  </a:cubicBezTo>
                </a:path>
              </a:pathLst>
            </a:custGeom>
            <a:solidFill>
              <a:srgbClr val="DD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4" name="形状"/>
            <p:cNvSpPr/>
            <p:nvPr/>
          </p:nvSpPr>
          <p:spPr>
            <a:xfrm>
              <a:off x="16805492" y="5300009"/>
              <a:ext cx="59710" cy="7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0" h="16758" extrusionOk="0">
                  <a:moveTo>
                    <a:pt x="19210" y="6777"/>
                  </a:moveTo>
                  <a:cubicBezTo>
                    <a:pt x="17720" y="8160"/>
                    <a:pt x="16479" y="9715"/>
                    <a:pt x="14741" y="11097"/>
                  </a:cubicBezTo>
                  <a:cubicBezTo>
                    <a:pt x="11762" y="13344"/>
                    <a:pt x="11513" y="19046"/>
                    <a:pt x="4562" y="15763"/>
                  </a:cubicBezTo>
                  <a:cubicBezTo>
                    <a:pt x="93" y="13862"/>
                    <a:pt x="-2390" y="10060"/>
                    <a:pt x="3320" y="7123"/>
                  </a:cubicBezTo>
                  <a:cubicBezTo>
                    <a:pt x="7789" y="4876"/>
                    <a:pt x="7541" y="-2554"/>
                    <a:pt x="16479" y="902"/>
                  </a:cubicBezTo>
                  <a:cubicBezTo>
                    <a:pt x="18217" y="1593"/>
                    <a:pt x="17969" y="4876"/>
                    <a:pt x="18962" y="6950"/>
                  </a:cubicBezTo>
                  <a:lnTo>
                    <a:pt x="19210" y="6777"/>
                  </a:lnTo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5" name="形状"/>
            <p:cNvSpPr/>
            <p:nvPr/>
          </p:nvSpPr>
          <p:spPr>
            <a:xfrm>
              <a:off x="16430044" y="5947199"/>
              <a:ext cx="34462" cy="13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073" h="21600" extrusionOk="0">
                  <a:moveTo>
                    <a:pt x="13073" y="21600"/>
                  </a:moveTo>
                  <a:cubicBezTo>
                    <a:pt x="7373" y="15341"/>
                    <a:pt x="-8527" y="9695"/>
                    <a:pt x="5873" y="0"/>
                  </a:cubicBezTo>
                  <a:cubicBezTo>
                    <a:pt x="8873" y="8591"/>
                    <a:pt x="10973" y="15218"/>
                    <a:pt x="13073" y="21600"/>
                  </a:cubicBezTo>
                </a:path>
              </a:pathLst>
            </a:custGeom>
            <a:solidFill>
              <a:srgbClr val="BFA4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6" name="形状"/>
            <p:cNvSpPr/>
            <p:nvPr/>
          </p:nvSpPr>
          <p:spPr>
            <a:xfrm>
              <a:off x="16231001" y="6227718"/>
              <a:ext cx="70542" cy="8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38" extrusionOk="0">
                  <a:moveTo>
                    <a:pt x="0" y="19638"/>
                  </a:moveTo>
                  <a:cubicBezTo>
                    <a:pt x="5870" y="10209"/>
                    <a:pt x="0" y="-1962"/>
                    <a:pt x="21600" y="267"/>
                  </a:cubicBezTo>
                  <a:cubicBezTo>
                    <a:pt x="17139" y="7467"/>
                    <a:pt x="11270" y="13124"/>
                    <a:pt x="0" y="19638"/>
                  </a:cubicBezTo>
                </a:path>
              </a:pathLst>
            </a:custGeom>
            <a:solidFill>
              <a:srgbClr val="EF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7" name="形状"/>
            <p:cNvSpPr/>
            <p:nvPr/>
          </p:nvSpPr>
          <p:spPr>
            <a:xfrm>
              <a:off x="16730149" y="5373348"/>
              <a:ext cx="57482" cy="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9" h="21600" extrusionOk="0">
                  <a:moveTo>
                    <a:pt x="263" y="21600"/>
                  </a:moveTo>
                  <a:lnTo>
                    <a:pt x="0" y="21346"/>
                  </a:lnTo>
                  <a:lnTo>
                    <a:pt x="263" y="21346"/>
                  </a:lnTo>
                  <a:lnTo>
                    <a:pt x="263" y="21600"/>
                  </a:lnTo>
                  <a:close/>
                  <a:moveTo>
                    <a:pt x="17649" y="0"/>
                  </a:moveTo>
                  <a:cubicBezTo>
                    <a:pt x="21600" y="19059"/>
                    <a:pt x="20546" y="20075"/>
                    <a:pt x="263" y="21346"/>
                  </a:cubicBezTo>
                  <a:cubicBezTo>
                    <a:pt x="4215" y="12706"/>
                    <a:pt x="10537" y="6099"/>
                    <a:pt x="17649" y="0"/>
                  </a:cubicBezTo>
                  <a:close/>
                </a:path>
              </a:pathLst>
            </a:custGeom>
            <a:solidFill>
              <a:srgbClr val="ECE5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8" name="形状"/>
            <p:cNvSpPr/>
            <p:nvPr/>
          </p:nvSpPr>
          <p:spPr>
            <a:xfrm>
              <a:off x="16146111" y="6241974"/>
              <a:ext cx="63741" cy="7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49" extrusionOk="0">
                  <a:moveTo>
                    <a:pt x="21600" y="468"/>
                  </a:moveTo>
                  <a:cubicBezTo>
                    <a:pt x="17122" y="8057"/>
                    <a:pt x="10800" y="13506"/>
                    <a:pt x="0" y="19149"/>
                  </a:cubicBezTo>
                  <a:cubicBezTo>
                    <a:pt x="3424" y="8835"/>
                    <a:pt x="263" y="-2451"/>
                    <a:pt x="21600" y="468"/>
                  </a:cubicBezTo>
                </a:path>
              </a:pathLst>
            </a:custGeom>
            <a:solidFill>
              <a:srgbClr val="EF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9" name="形状"/>
            <p:cNvSpPr/>
            <p:nvPr/>
          </p:nvSpPr>
          <p:spPr>
            <a:xfrm>
              <a:off x="15466376" y="4792706"/>
              <a:ext cx="60957" cy="7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600" extrusionOk="0">
                  <a:moveTo>
                    <a:pt x="20659" y="0"/>
                  </a:moveTo>
                  <a:cubicBezTo>
                    <a:pt x="13726" y="7276"/>
                    <a:pt x="6792" y="14324"/>
                    <a:pt x="126" y="21600"/>
                  </a:cubicBezTo>
                  <a:cubicBezTo>
                    <a:pt x="-941" y="9095"/>
                    <a:pt x="4659" y="1364"/>
                    <a:pt x="20659" y="0"/>
                  </a:cubicBezTo>
                </a:path>
              </a:pathLst>
            </a:custGeom>
            <a:solidFill>
              <a:srgbClr val="F3EE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0" name="形状"/>
            <p:cNvSpPr/>
            <p:nvPr/>
          </p:nvSpPr>
          <p:spPr>
            <a:xfrm>
              <a:off x="15888049" y="6278421"/>
              <a:ext cx="57141" cy="5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2" h="20898" extrusionOk="0">
                  <a:moveTo>
                    <a:pt x="13292" y="20898"/>
                  </a:moveTo>
                  <a:cubicBezTo>
                    <a:pt x="7200" y="17347"/>
                    <a:pt x="3046" y="12613"/>
                    <a:pt x="0" y="5808"/>
                  </a:cubicBezTo>
                  <a:cubicBezTo>
                    <a:pt x="6092" y="1665"/>
                    <a:pt x="12462" y="-702"/>
                    <a:pt x="20215" y="186"/>
                  </a:cubicBezTo>
                  <a:cubicBezTo>
                    <a:pt x="21600" y="8766"/>
                    <a:pt x="16615" y="14093"/>
                    <a:pt x="13292" y="20898"/>
                  </a:cubicBezTo>
                </a:path>
              </a:pathLst>
            </a:custGeom>
            <a:solidFill>
              <a:srgbClr val="EAE1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1" name="形状"/>
            <p:cNvSpPr/>
            <p:nvPr/>
          </p:nvSpPr>
          <p:spPr>
            <a:xfrm>
              <a:off x="16862576" y="5332601"/>
              <a:ext cx="43683" cy="7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690" h="21600" extrusionOk="0">
                  <a:moveTo>
                    <a:pt x="0" y="20709"/>
                  </a:moveTo>
                  <a:cubicBezTo>
                    <a:pt x="208" y="14029"/>
                    <a:pt x="623" y="6903"/>
                    <a:pt x="831" y="223"/>
                  </a:cubicBezTo>
                  <a:cubicBezTo>
                    <a:pt x="21600" y="6680"/>
                    <a:pt x="7269" y="14252"/>
                    <a:pt x="1246" y="21600"/>
                  </a:cubicBezTo>
                  <a:lnTo>
                    <a:pt x="0" y="20709"/>
                  </a:lnTo>
                  <a:close/>
                  <a:moveTo>
                    <a:pt x="831" y="0"/>
                  </a:moveTo>
                  <a:lnTo>
                    <a:pt x="831" y="223"/>
                  </a:lnTo>
                  <a:cubicBezTo>
                    <a:pt x="623" y="223"/>
                    <a:pt x="623" y="223"/>
                    <a:pt x="623" y="223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EEE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2" name="形状"/>
            <p:cNvSpPr/>
            <p:nvPr/>
          </p:nvSpPr>
          <p:spPr>
            <a:xfrm>
              <a:off x="16665633" y="5437864"/>
              <a:ext cx="67133" cy="8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349" y="208"/>
                  </a:cubicBezTo>
                  <a:cubicBezTo>
                    <a:pt x="21349" y="0"/>
                    <a:pt x="21600" y="0"/>
                    <a:pt x="21600" y="0"/>
                  </a:cubicBezTo>
                  <a:close/>
                  <a:moveTo>
                    <a:pt x="0" y="21600"/>
                  </a:moveTo>
                  <a:cubicBezTo>
                    <a:pt x="8288" y="11423"/>
                    <a:pt x="12558" y="4362"/>
                    <a:pt x="21349" y="208"/>
                  </a:cubicBezTo>
                  <a:cubicBezTo>
                    <a:pt x="18837" y="8100"/>
                    <a:pt x="17833" y="16823"/>
                    <a:pt x="0" y="21600"/>
                  </a:cubicBezTo>
                  <a:close/>
                </a:path>
              </a:pathLst>
            </a:custGeom>
            <a:solidFill>
              <a:srgbClr val="E3D8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3" name="形状"/>
            <p:cNvSpPr/>
            <p:nvPr/>
          </p:nvSpPr>
          <p:spPr>
            <a:xfrm>
              <a:off x="15946246" y="6286755"/>
              <a:ext cx="32959" cy="8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20" h="21600" extrusionOk="0">
                  <a:moveTo>
                    <a:pt x="499" y="21600"/>
                  </a:moveTo>
                  <a:cubicBezTo>
                    <a:pt x="-2093" y="12729"/>
                    <a:pt x="5683" y="7136"/>
                    <a:pt x="17347" y="0"/>
                  </a:cubicBezTo>
                  <a:cubicBezTo>
                    <a:pt x="19507" y="9257"/>
                    <a:pt x="14323" y="15236"/>
                    <a:pt x="499" y="21600"/>
                  </a:cubicBezTo>
                </a:path>
              </a:pathLst>
            </a:custGeom>
            <a:solidFill>
              <a:srgbClr val="D1BE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4" name="形状"/>
            <p:cNvSpPr/>
            <p:nvPr/>
          </p:nvSpPr>
          <p:spPr>
            <a:xfrm>
              <a:off x="15392296" y="4785915"/>
              <a:ext cx="39994" cy="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77" y="12764"/>
                    <a:pt x="9374" y="16691"/>
                    <a:pt x="0" y="21600"/>
                  </a:cubicBezTo>
                  <a:cubicBezTo>
                    <a:pt x="2853" y="13091"/>
                    <a:pt x="2853" y="2945"/>
                    <a:pt x="21600" y="0"/>
                  </a:cubicBezTo>
                </a:path>
              </a:pathLst>
            </a:custGeom>
            <a:solidFill>
              <a:srgbClr val="D3C1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" name="形状"/>
            <p:cNvSpPr/>
            <p:nvPr/>
          </p:nvSpPr>
          <p:spPr>
            <a:xfrm>
              <a:off x="15810675" y="6516017"/>
              <a:ext cx="973493" cy="63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3" h="21313" extrusionOk="0">
                  <a:moveTo>
                    <a:pt x="9667" y="21313"/>
                  </a:moveTo>
                  <a:cubicBezTo>
                    <a:pt x="6558" y="21236"/>
                    <a:pt x="3805" y="20590"/>
                    <a:pt x="1263" y="18500"/>
                  </a:cubicBezTo>
                  <a:cubicBezTo>
                    <a:pt x="373" y="17803"/>
                    <a:pt x="-16" y="16874"/>
                    <a:pt x="0" y="15171"/>
                  </a:cubicBezTo>
                  <a:cubicBezTo>
                    <a:pt x="49" y="5829"/>
                    <a:pt x="2801" y="1055"/>
                    <a:pt x="8890" y="126"/>
                  </a:cubicBezTo>
                  <a:cubicBezTo>
                    <a:pt x="11739" y="-287"/>
                    <a:pt x="14557" y="281"/>
                    <a:pt x="17180" y="2319"/>
                  </a:cubicBezTo>
                  <a:cubicBezTo>
                    <a:pt x="21066" y="5390"/>
                    <a:pt x="21584" y="12771"/>
                    <a:pt x="18232" y="17158"/>
                  </a:cubicBezTo>
                  <a:cubicBezTo>
                    <a:pt x="15658" y="20513"/>
                    <a:pt x="12565" y="21261"/>
                    <a:pt x="9667" y="21313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6" name="形状"/>
            <p:cNvSpPr/>
            <p:nvPr/>
          </p:nvSpPr>
          <p:spPr>
            <a:xfrm>
              <a:off x="16061222" y="7292027"/>
              <a:ext cx="403302" cy="54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038" extrusionOk="0">
                  <a:moveTo>
                    <a:pt x="21021" y="14395"/>
                  </a:moveTo>
                  <a:cubicBezTo>
                    <a:pt x="13986" y="17578"/>
                    <a:pt x="7076" y="16214"/>
                    <a:pt x="0" y="9620"/>
                  </a:cubicBezTo>
                  <a:cubicBezTo>
                    <a:pt x="1159" y="525"/>
                    <a:pt x="1200" y="-157"/>
                    <a:pt x="2276" y="3254"/>
                  </a:cubicBezTo>
                  <a:cubicBezTo>
                    <a:pt x="3021" y="5755"/>
                    <a:pt x="3724" y="6210"/>
                    <a:pt x="4345" y="3936"/>
                  </a:cubicBezTo>
                  <a:cubicBezTo>
                    <a:pt x="5255" y="753"/>
                    <a:pt x="5959" y="-4022"/>
                    <a:pt x="6414" y="6210"/>
                  </a:cubicBezTo>
                  <a:cubicBezTo>
                    <a:pt x="6579" y="9620"/>
                    <a:pt x="7572" y="9847"/>
                    <a:pt x="8152" y="8256"/>
                  </a:cubicBezTo>
                  <a:cubicBezTo>
                    <a:pt x="12083" y="-2430"/>
                    <a:pt x="16097" y="13940"/>
                    <a:pt x="20110" y="5982"/>
                  </a:cubicBezTo>
                  <a:cubicBezTo>
                    <a:pt x="20441" y="5300"/>
                    <a:pt x="21103" y="8256"/>
                    <a:pt x="21600" y="9393"/>
                  </a:cubicBezTo>
                  <a:cubicBezTo>
                    <a:pt x="21434" y="11212"/>
                    <a:pt x="21228" y="12803"/>
                    <a:pt x="21021" y="14395"/>
                  </a:cubicBezTo>
                </a:path>
              </a:pathLst>
            </a:custGeom>
            <a:solidFill>
              <a:srgbClr val="F3EE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7" name="形状"/>
            <p:cNvSpPr/>
            <p:nvPr/>
          </p:nvSpPr>
          <p:spPr>
            <a:xfrm>
              <a:off x="15860884" y="7125460"/>
              <a:ext cx="308230" cy="13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51" extrusionOk="0">
                  <a:moveTo>
                    <a:pt x="21600" y="11606"/>
                  </a:moveTo>
                  <a:cubicBezTo>
                    <a:pt x="20577" y="12466"/>
                    <a:pt x="20307" y="21600"/>
                    <a:pt x="18368" y="13218"/>
                  </a:cubicBezTo>
                  <a:cubicBezTo>
                    <a:pt x="18206" y="12466"/>
                    <a:pt x="17668" y="11606"/>
                    <a:pt x="17506" y="11713"/>
                  </a:cubicBezTo>
                  <a:cubicBezTo>
                    <a:pt x="14867" y="13648"/>
                    <a:pt x="12335" y="10639"/>
                    <a:pt x="9857" y="11069"/>
                  </a:cubicBezTo>
                  <a:cubicBezTo>
                    <a:pt x="8080" y="11499"/>
                    <a:pt x="8996" y="16872"/>
                    <a:pt x="7703" y="19451"/>
                  </a:cubicBezTo>
                  <a:cubicBezTo>
                    <a:pt x="4525" y="14830"/>
                    <a:pt x="2909" y="8060"/>
                    <a:pt x="0" y="0"/>
                  </a:cubicBezTo>
                  <a:cubicBezTo>
                    <a:pt x="7595" y="6233"/>
                    <a:pt x="14382" y="9994"/>
                    <a:pt x="21600" y="11606"/>
                  </a:cubicBezTo>
                </a:path>
              </a:pathLst>
            </a:custGeom>
            <a:solidFill>
              <a:srgbClr val="EFE9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8" name="形状"/>
            <p:cNvSpPr/>
            <p:nvPr/>
          </p:nvSpPr>
          <p:spPr>
            <a:xfrm>
              <a:off x="16810679" y="6867397"/>
              <a:ext cx="40798" cy="196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916" h="21600" extrusionOk="0">
                  <a:moveTo>
                    <a:pt x="3710" y="21600"/>
                  </a:moveTo>
                  <a:cubicBezTo>
                    <a:pt x="5371" y="14428"/>
                    <a:pt x="-7921" y="6830"/>
                    <a:pt x="7656" y="0"/>
                  </a:cubicBezTo>
                  <a:cubicBezTo>
                    <a:pt x="13679" y="7428"/>
                    <a:pt x="10771" y="14599"/>
                    <a:pt x="3710" y="21600"/>
                  </a:cubicBezTo>
                </a:path>
              </a:pathLst>
            </a:custGeom>
            <a:solidFill>
              <a:srgbClr val="E3D8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9" name="形状"/>
            <p:cNvSpPr/>
            <p:nvPr/>
          </p:nvSpPr>
          <p:spPr>
            <a:xfrm>
              <a:off x="15737683" y="6785904"/>
              <a:ext cx="54533" cy="22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96" h="21600" extrusionOk="0">
                  <a:moveTo>
                    <a:pt x="16696" y="21600"/>
                  </a:moveTo>
                  <a:cubicBezTo>
                    <a:pt x="-3510" y="13928"/>
                    <a:pt x="-4904" y="8268"/>
                    <a:pt x="9961" y="0"/>
                  </a:cubicBezTo>
                  <a:cubicBezTo>
                    <a:pt x="6941" y="6852"/>
                    <a:pt x="7406" y="13556"/>
                    <a:pt x="16696" y="21600"/>
                  </a:cubicBezTo>
                </a:path>
              </a:pathLst>
            </a:custGeom>
            <a:solidFill>
              <a:srgbClr val="D7C5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0" name="形状"/>
            <p:cNvSpPr/>
            <p:nvPr/>
          </p:nvSpPr>
          <p:spPr>
            <a:xfrm>
              <a:off x="16672424" y="7003220"/>
              <a:ext cx="113704" cy="12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9" h="20424" extrusionOk="0">
                  <a:moveTo>
                    <a:pt x="20087" y="0"/>
                  </a:moveTo>
                  <a:cubicBezTo>
                    <a:pt x="21600" y="9529"/>
                    <a:pt x="9631" y="12071"/>
                    <a:pt x="7567" y="20075"/>
                  </a:cubicBezTo>
                  <a:cubicBezTo>
                    <a:pt x="7154" y="21600"/>
                    <a:pt x="3439" y="17661"/>
                    <a:pt x="0" y="17153"/>
                  </a:cubicBezTo>
                  <a:cubicBezTo>
                    <a:pt x="6466" y="11054"/>
                    <a:pt x="14446" y="6988"/>
                    <a:pt x="20087" y="0"/>
                  </a:cubicBezTo>
                </a:path>
              </a:pathLst>
            </a:custGeom>
            <a:solidFill>
              <a:srgbClr val="EAE1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1" name="形状"/>
            <p:cNvSpPr/>
            <p:nvPr/>
          </p:nvSpPr>
          <p:spPr>
            <a:xfrm>
              <a:off x="16212451" y="7204877"/>
              <a:ext cx="143417" cy="5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099" extrusionOk="0">
                  <a:moveTo>
                    <a:pt x="20842" y="2126"/>
                  </a:moveTo>
                  <a:cubicBezTo>
                    <a:pt x="20059" y="7672"/>
                    <a:pt x="19387" y="13510"/>
                    <a:pt x="18604" y="19640"/>
                  </a:cubicBezTo>
                  <a:cubicBezTo>
                    <a:pt x="13455" y="3877"/>
                    <a:pt x="8083" y="5045"/>
                    <a:pt x="921" y="21099"/>
                  </a:cubicBezTo>
                  <a:cubicBezTo>
                    <a:pt x="-758" y="1542"/>
                    <a:pt x="-758" y="1542"/>
                    <a:pt x="6293" y="958"/>
                  </a:cubicBezTo>
                  <a:cubicBezTo>
                    <a:pt x="10322" y="958"/>
                    <a:pt x="14351" y="958"/>
                    <a:pt x="18380" y="667"/>
                  </a:cubicBezTo>
                  <a:cubicBezTo>
                    <a:pt x="19275" y="-501"/>
                    <a:pt x="20059" y="-209"/>
                    <a:pt x="20842" y="2126"/>
                  </a:cubicBezTo>
                </a:path>
              </a:pathLst>
            </a:custGeom>
            <a:solidFill>
              <a:srgbClr val="F0EA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2" name="形状"/>
            <p:cNvSpPr/>
            <p:nvPr/>
          </p:nvSpPr>
          <p:spPr>
            <a:xfrm>
              <a:off x="16652051" y="7139043"/>
              <a:ext cx="131659" cy="1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11" y="12882"/>
                    <a:pt x="15789" y="8718"/>
                    <a:pt x="21600" y="0"/>
                  </a:cubicBezTo>
                  <a:cubicBezTo>
                    <a:pt x="17432" y="10280"/>
                    <a:pt x="9853" y="16916"/>
                    <a:pt x="0" y="21600"/>
                  </a:cubicBezTo>
                </a:path>
              </a:pathLst>
            </a:custGeom>
            <a:solidFill>
              <a:srgbClr val="EDE5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3" name="形状"/>
            <p:cNvSpPr/>
            <p:nvPr/>
          </p:nvSpPr>
          <p:spPr>
            <a:xfrm>
              <a:off x="16526415" y="7124579"/>
              <a:ext cx="120142" cy="6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14976" extrusionOk="0">
                  <a:moveTo>
                    <a:pt x="136" y="11593"/>
                  </a:moveTo>
                  <a:cubicBezTo>
                    <a:pt x="5434" y="8298"/>
                    <a:pt x="11004" y="5003"/>
                    <a:pt x="16302" y="1708"/>
                  </a:cubicBezTo>
                  <a:cubicBezTo>
                    <a:pt x="17796" y="976"/>
                    <a:pt x="19562" y="-1404"/>
                    <a:pt x="20921" y="1159"/>
                  </a:cubicBezTo>
                  <a:cubicBezTo>
                    <a:pt x="21600" y="2806"/>
                    <a:pt x="21328" y="5735"/>
                    <a:pt x="21192" y="7932"/>
                  </a:cubicBezTo>
                  <a:cubicBezTo>
                    <a:pt x="20921" y="11959"/>
                    <a:pt x="19019" y="10311"/>
                    <a:pt x="17525" y="9579"/>
                  </a:cubicBezTo>
                  <a:cubicBezTo>
                    <a:pt x="15894" y="8481"/>
                    <a:pt x="13313" y="7749"/>
                    <a:pt x="12634" y="9762"/>
                  </a:cubicBezTo>
                  <a:cubicBezTo>
                    <a:pt x="8830" y="20196"/>
                    <a:pt x="4075" y="11776"/>
                    <a:pt x="0" y="11593"/>
                  </a:cubicBezTo>
                  <a:lnTo>
                    <a:pt x="136" y="11593"/>
                  </a:lnTo>
                </a:path>
              </a:pathLst>
            </a:custGeom>
            <a:solidFill>
              <a:srgbClr val="EDE6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4" name="形状"/>
            <p:cNvSpPr/>
            <p:nvPr/>
          </p:nvSpPr>
          <p:spPr>
            <a:xfrm>
              <a:off x="16339659" y="7186580"/>
              <a:ext cx="107889" cy="7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4" y="6884"/>
                  </a:moveTo>
                  <a:cubicBezTo>
                    <a:pt x="2160" y="6646"/>
                    <a:pt x="1234" y="6409"/>
                    <a:pt x="0" y="5934"/>
                  </a:cubicBezTo>
                  <a:cubicBezTo>
                    <a:pt x="7097" y="4273"/>
                    <a:pt x="14194" y="2136"/>
                    <a:pt x="21600" y="0"/>
                  </a:cubicBezTo>
                  <a:cubicBezTo>
                    <a:pt x="19903" y="9495"/>
                    <a:pt x="17126" y="15903"/>
                    <a:pt x="11880" y="21600"/>
                  </a:cubicBezTo>
                  <a:cubicBezTo>
                    <a:pt x="8331" y="17802"/>
                    <a:pt x="9411" y="6646"/>
                    <a:pt x="3394" y="6884"/>
                  </a:cubicBezTo>
                </a:path>
              </a:pathLst>
            </a:custGeom>
            <a:solidFill>
              <a:srgbClr val="E0D3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5" name="形状"/>
            <p:cNvSpPr/>
            <p:nvPr/>
          </p:nvSpPr>
          <p:spPr>
            <a:xfrm>
              <a:off x="16479036" y="7175071"/>
              <a:ext cx="46622" cy="8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021" h="20250" extrusionOk="0">
                  <a:moveTo>
                    <a:pt x="12809" y="0"/>
                  </a:moveTo>
                  <a:lnTo>
                    <a:pt x="13021" y="193"/>
                  </a:lnTo>
                  <a:cubicBezTo>
                    <a:pt x="12809" y="193"/>
                    <a:pt x="12809" y="193"/>
                    <a:pt x="12597" y="193"/>
                  </a:cubicBezTo>
                  <a:cubicBezTo>
                    <a:pt x="12597" y="0"/>
                    <a:pt x="12809" y="0"/>
                    <a:pt x="12809" y="0"/>
                  </a:cubicBezTo>
                  <a:close/>
                  <a:moveTo>
                    <a:pt x="2856" y="20250"/>
                  </a:moveTo>
                  <a:cubicBezTo>
                    <a:pt x="3492" y="12343"/>
                    <a:pt x="-8579" y="-1350"/>
                    <a:pt x="12597" y="193"/>
                  </a:cubicBezTo>
                  <a:cubicBezTo>
                    <a:pt x="9421" y="6750"/>
                    <a:pt x="6033" y="13500"/>
                    <a:pt x="2856" y="20250"/>
                  </a:cubicBezTo>
                  <a:close/>
                </a:path>
              </a:pathLst>
            </a:custGeom>
            <a:solidFill>
              <a:srgbClr val="E0D3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46" name="形状"/>
            <p:cNvSpPr/>
            <p:nvPr/>
          </p:nvSpPr>
          <p:spPr>
            <a:xfrm>
              <a:off x="16506041" y="7282393"/>
              <a:ext cx="114682" cy="3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0" y="21203"/>
                  </a:moveTo>
                  <a:cubicBezTo>
                    <a:pt x="5799" y="11014"/>
                    <a:pt x="11887" y="-397"/>
                    <a:pt x="21600" y="11"/>
                  </a:cubicBezTo>
                  <a:cubicBezTo>
                    <a:pt x="14207" y="18350"/>
                    <a:pt x="7103" y="19980"/>
                    <a:pt x="0" y="21203"/>
                  </a:cubicBezTo>
                </a:path>
              </a:pathLst>
            </a:custGeom>
            <a:solidFill>
              <a:srgbClr val="E3D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8945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utterstock-1212315235-6322577.png" descr="shutterstock-1212315235-632257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871951" y="1317029"/>
            <a:ext cx="17166898" cy="11081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7" name="成组"/>
          <p:cNvGrpSpPr/>
          <p:nvPr/>
        </p:nvGrpSpPr>
        <p:grpSpPr>
          <a:xfrm>
            <a:off x="1972944" y="709144"/>
            <a:ext cx="5613717" cy="2272756"/>
            <a:chOff x="-209706" y="119063"/>
            <a:chExt cx="5613717" cy="2272754"/>
          </a:xfrm>
        </p:grpSpPr>
        <p:sp>
          <p:nvSpPr>
            <p:cNvPr id="165" name="工作成果"/>
            <p:cNvSpPr txBox="1"/>
            <p:nvPr/>
          </p:nvSpPr>
          <p:spPr>
            <a:xfrm>
              <a:off x="-209706" y="119063"/>
              <a:ext cx="5613717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模型選擇</a:t>
              </a:r>
              <a:endParaRPr lang="zh-CN" altLang="en-US"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6" name="What We Do"/>
            <p:cNvSpPr txBox="1"/>
            <p:nvPr/>
          </p:nvSpPr>
          <p:spPr>
            <a:xfrm>
              <a:off x="1697867" y="1519784"/>
              <a:ext cx="1798569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Model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71" name="成组"/>
          <p:cNvGrpSpPr/>
          <p:nvPr/>
        </p:nvGrpSpPr>
        <p:grpSpPr>
          <a:xfrm>
            <a:off x="9141014" y="5797735"/>
            <a:ext cx="7719446" cy="3081791"/>
            <a:chOff x="0" y="71239"/>
            <a:chExt cx="7719445" cy="3081789"/>
          </a:xfrm>
        </p:grpSpPr>
        <p:sp>
          <p:nvSpPr>
            <p:cNvPr id="168" name="你的市场目标"/>
            <p:cNvSpPr txBox="1"/>
            <p:nvPr/>
          </p:nvSpPr>
          <p:spPr>
            <a:xfrm>
              <a:off x="933934" y="71239"/>
              <a:ext cx="6785511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b="1" dirty="0"/>
                <a:t>Full-Fledged WaveNet</a:t>
              </a:r>
              <a:endParaRPr lang="zh-CN" altLang="en-US" dirty="0">
                <a:latin typeface="Californian FB" panose="0207040306080B030204" pitchFamily="18" charset="0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69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87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>
                <a:defRPr sz="5000">
                  <a:solidFill>
                    <a:srgbClr val="474747"/>
                  </a:solidFill>
                </a:defRPr>
              </a:pPr>
              <a:r>
                <a:rPr lang="zh-CN" altLang="en-US" sz="4800" dirty="0"/>
                <a:t>利用卷</a:t>
              </a:r>
              <a:r>
                <a:rPr lang="zh-TW" altLang="en-US" sz="4800" dirty="0"/>
                <a:t>積</a:t>
              </a:r>
              <a:r>
                <a:rPr lang="zh-CN" altLang="en-US" sz="4800" dirty="0"/>
                <a:t>神</a:t>
              </a:r>
              <a:r>
                <a:rPr lang="zh-TW" altLang="en-US" sz="4800" dirty="0"/>
                <a:t>經網路進</a:t>
              </a:r>
              <a:r>
                <a:rPr lang="zh-CN" altLang="en-US" sz="4800" dirty="0"/>
                <a:t>行高</a:t>
              </a:r>
              <a:r>
                <a:rPr lang="zh-TW" altLang="en-US" sz="4800" dirty="0"/>
                <a:t>維時間</a:t>
              </a:r>
              <a:r>
                <a:rPr lang="zh-CN" altLang="en-US" sz="4800" dirty="0"/>
                <a:t>序列</a:t>
              </a:r>
              <a:r>
                <a:rPr lang="zh-TW" altLang="en-US" sz="4800" dirty="0"/>
                <a:t>預測</a:t>
              </a:r>
              <a:endParaRPr lang="en-US" altLang="zh-CN" sz="4800" dirty="0"/>
            </a:p>
          </p:txBody>
        </p:sp>
        <p:pic>
          <p:nvPicPr>
            <p:cNvPr id="170" name="形状" descr="形状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组合 6"/>
          <p:cNvGrpSpPr/>
          <p:nvPr/>
        </p:nvGrpSpPr>
        <p:grpSpPr>
          <a:xfrm>
            <a:off x="1993839" y="10343416"/>
            <a:ext cx="5532257" cy="2359156"/>
            <a:chOff x="0" y="-482757"/>
            <a:chExt cx="5532256" cy="2359155"/>
          </a:xfrm>
        </p:grpSpPr>
        <p:sp>
          <p:nvSpPr>
            <p:cNvPr id="2479" name="市场策略"/>
            <p:cNvSpPr txBox="1"/>
            <p:nvPr/>
          </p:nvSpPr>
          <p:spPr>
            <a:xfrm>
              <a:off x="933935" y="-482757"/>
              <a:ext cx="4598321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pPr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4400" dirty="0">
                  <a:solidFill>
                    <a:srgbClr val="222222"/>
                  </a:solidFill>
                  <a:latin typeface="Arial Unicode MS"/>
                  <a:ea typeface="inherit"/>
                </a:rPr>
                <a:t>能捕獲長期依賴關係，不需要過多的學習權重。</a:t>
              </a:r>
              <a:endParaRPr lang="zh-TW" altLang="zh-TW" sz="4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80" name="此处添加详细文本描述，建议与标题相关并符合整体语言风格"/>
            <p:cNvSpPr txBox="1"/>
            <p:nvPr/>
          </p:nvSpPr>
          <p:spPr>
            <a:xfrm>
              <a:off x="933935" y="1281363"/>
              <a:ext cx="459832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lvl="0" defTabSz="914400" eaLnBrk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zh-TW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481" name="形状" descr="形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57738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2489" name="成组"/>
          <p:cNvGrpSpPr/>
          <p:nvPr/>
        </p:nvGrpSpPr>
        <p:grpSpPr>
          <a:xfrm>
            <a:off x="9385945" y="474663"/>
            <a:ext cx="5612114" cy="2272756"/>
            <a:chOff x="-208906" y="119063"/>
            <a:chExt cx="5612113" cy="2272754"/>
          </a:xfrm>
        </p:grpSpPr>
        <p:sp>
          <p:nvSpPr>
            <p:cNvPr id="2487" name="市场目标"/>
            <p:cNvSpPr txBox="1"/>
            <p:nvPr/>
          </p:nvSpPr>
          <p:spPr>
            <a:xfrm>
              <a:off x="-208906" y="119063"/>
              <a:ext cx="561211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模型特點</a:t>
              </a:r>
              <a:endParaRPr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2488" name="Our Target"/>
            <p:cNvSpPr txBox="1"/>
            <p:nvPr/>
          </p:nvSpPr>
          <p:spPr>
            <a:xfrm>
              <a:off x="519660" y="1519784"/>
              <a:ext cx="4154984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Model Features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22" name="图片 3"/>
          <p:cNvPicPr>
            <a:picLocks noChangeAspect="1"/>
          </p:cNvPicPr>
          <p:nvPr/>
        </p:nvPicPr>
        <p:blipFill rotWithShape="1">
          <a:blip r:embed="rId2"/>
          <a:srcRect t="4602" b="13695"/>
          <a:stretch>
            <a:fillRect/>
          </a:stretch>
        </p:blipFill>
        <p:spPr>
          <a:xfrm>
            <a:off x="1513596" y="2970320"/>
            <a:ext cx="19108946" cy="669887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26958"/>
            <a:ext cx="65" cy="2032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6501" rIns="0" bIns="-3650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26958"/>
            <a:ext cx="65" cy="2032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6501" rIns="0" bIns="-3650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6"/>
          <p:cNvGrpSpPr/>
          <p:nvPr/>
        </p:nvGrpSpPr>
        <p:grpSpPr>
          <a:xfrm>
            <a:off x="8890058" y="10343416"/>
            <a:ext cx="5532257" cy="2368270"/>
            <a:chOff x="0" y="-482758"/>
            <a:chExt cx="5532256" cy="2368269"/>
          </a:xfrm>
        </p:grpSpPr>
        <p:sp>
          <p:nvSpPr>
            <p:cNvPr id="35" name="市场策略"/>
            <p:cNvSpPr txBox="1"/>
            <p:nvPr/>
          </p:nvSpPr>
          <p:spPr>
            <a:xfrm>
              <a:off x="933935" y="-482758"/>
              <a:ext cx="4598321" cy="2133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pPr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4400" dirty="0">
                  <a:solidFill>
                    <a:srgbClr val="222222"/>
                  </a:solidFill>
                  <a:latin typeface="Arial Unicode MS"/>
                  <a:ea typeface="inherit"/>
                </a:rPr>
                <a:t>輸出的接受域隨著層數的增加呈指數增長</a:t>
              </a:r>
              <a:r>
                <a:rPr lang="zh-TW" altLang="en-US" sz="4400" dirty="0">
                  <a:solidFill>
                    <a:schemeClr val="tx1"/>
                  </a:solidFill>
                </a:rPr>
                <a:t>。</a:t>
              </a:r>
              <a:r>
                <a:rPr lang="zh-TW" altLang="zh-TW" sz="4400" dirty="0">
                  <a:solidFill>
                    <a:schemeClr val="tx1"/>
                  </a:solidFill>
                </a:rPr>
                <a:t> </a:t>
              </a:r>
              <a:endParaRPr lang="zh-TW" altLang="zh-TW" sz="4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此处添加详细文本描述，建议与标题相关并符合整体语言风格"/>
            <p:cNvSpPr txBox="1"/>
            <p:nvPr/>
          </p:nvSpPr>
          <p:spPr>
            <a:xfrm>
              <a:off x="933935" y="1290476"/>
              <a:ext cx="459832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lvl="0" defTabSz="914400" eaLnBrk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zh-TW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37" name="形状" descr="形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57738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2" name="组合 6"/>
          <p:cNvGrpSpPr/>
          <p:nvPr/>
        </p:nvGrpSpPr>
        <p:grpSpPr>
          <a:xfrm>
            <a:off x="16215806" y="10446838"/>
            <a:ext cx="5532257" cy="2020602"/>
            <a:chOff x="0" y="-144203"/>
            <a:chExt cx="5532256" cy="2020601"/>
          </a:xfrm>
        </p:grpSpPr>
        <p:sp>
          <p:nvSpPr>
            <p:cNvPr id="43" name="市场策略"/>
            <p:cNvSpPr txBox="1"/>
            <p:nvPr/>
          </p:nvSpPr>
          <p:spPr>
            <a:xfrm>
              <a:off x="933935" y="-144203"/>
              <a:ext cx="4598321" cy="1456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pPr lvl="0"/>
              <a:r>
                <a:rPr lang="zh-CN" altLang="en-US" sz="4400" dirty="0"/>
                <a:t>使用LSTMs or GRUs </a:t>
              </a:r>
              <a:r>
                <a:rPr lang="zh-TW" altLang="en-US" sz="4400" dirty="0"/>
                <a:t>單</a:t>
              </a:r>
              <a:r>
                <a:rPr lang="zh-CN" altLang="en-US" sz="4400" dirty="0"/>
                <a:t>元</a:t>
              </a:r>
              <a:r>
                <a:rPr lang="zh-TW" altLang="en-US" sz="4400" dirty="0">
                  <a:solidFill>
                    <a:schemeClr val="tx1"/>
                  </a:solidFill>
                </a:rPr>
                <a:t>。</a:t>
              </a:r>
              <a:r>
                <a:rPr lang="zh-TW" altLang="zh-TW" sz="4400" dirty="0">
                  <a:solidFill>
                    <a:schemeClr val="tx1"/>
                  </a:solidFill>
                </a:rPr>
                <a:t> </a:t>
              </a:r>
              <a:endParaRPr lang="zh-TW" altLang="zh-TW" sz="4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此处添加详细文本描述，建议与标题相关并符合整体语言风格"/>
            <p:cNvSpPr txBox="1"/>
            <p:nvPr/>
          </p:nvSpPr>
          <p:spPr>
            <a:xfrm>
              <a:off x="933935" y="1281363"/>
              <a:ext cx="459832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lvl="0" defTabSz="914400" eaLnBrk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zh-TW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45" name="形状" descr="形状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57738"/>
              <a:ext cx="498527" cy="45292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46" name="shutterstock-1200987979-301642.png" descr="shutterstock-1200987979-301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935" y="-94154"/>
            <a:ext cx="5402065" cy="61289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" grpId="3" animBg="1" advAuto="0"/>
      <p:bldP spid="34" grpId="0" animBg="1" advAuto="0"/>
      <p:bldP spid="42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成组"/>
          <p:cNvGrpSpPr/>
          <p:nvPr/>
        </p:nvGrpSpPr>
        <p:grpSpPr>
          <a:xfrm>
            <a:off x="2398541" y="1025298"/>
            <a:ext cx="5612114" cy="2272756"/>
            <a:chOff x="-208906" y="119063"/>
            <a:chExt cx="5612113" cy="2272754"/>
          </a:xfrm>
        </p:grpSpPr>
        <p:sp>
          <p:nvSpPr>
            <p:cNvPr id="1352" name="机遇与风险"/>
            <p:cNvSpPr txBox="1"/>
            <p:nvPr/>
          </p:nvSpPr>
          <p:spPr>
            <a:xfrm>
              <a:off x="-208906" y="119063"/>
              <a:ext cx="561211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TW" altLang="en-US" dirty="0">
                  <a:latin typeface="Senty Pea 新蒂绿豆体" panose="03000600000000000000" pitchFamily="66" charset="-120"/>
                  <a:ea typeface="Senty Pea 新蒂绿豆体" panose="03000600000000000000" pitchFamily="66" charset="-120"/>
                  <a:sym typeface="SentyTEA 新蒂下午茶体" panose="03000600000000000000" pitchFamily="66" charset="-122"/>
                </a:rPr>
                <a:t>模型流程</a:t>
              </a:r>
              <a:endParaRPr dirty="0">
                <a:latin typeface="Senty Pea 新蒂绿豆体" panose="03000600000000000000" pitchFamily="66" charset="-120"/>
                <a:ea typeface="Senty Pea 新蒂绿豆体" panose="03000600000000000000" pitchFamily="66" charset="-120"/>
                <a:sym typeface="SentyTEA 新蒂下午茶体" panose="03000600000000000000" pitchFamily="66" charset="-122"/>
              </a:endParaRPr>
            </a:p>
          </p:txBody>
        </p:sp>
        <p:sp>
          <p:nvSpPr>
            <p:cNvPr id="1353" name="Business China"/>
            <p:cNvSpPr txBox="1"/>
            <p:nvPr/>
          </p:nvSpPr>
          <p:spPr>
            <a:xfrm>
              <a:off x="589390" y="1519784"/>
              <a:ext cx="4015522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Model Explain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27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6837" y="4296568"/>
            <a:ext cx="17724397" cy="80875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109" y="1025298"/>
            <a:ext cx="11745620" cy="2773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9144,&quot;width&quot;:8701}"/>
</p:tagLst>
</file>

<file path=ppt/tags/tag2.xml><?xml version="1.0" encoding="utf-8"?>
<p:tagLst xmlns:p="http://schemas.openxmlformats.org/presentationml/2006/main">
  <p:tag name="REFSHAPE" val="380702540"/>
  <p:tag name="KSO_WM_UNIT_PLACING_PICTURE_USER_VIEWPORT" val="{&quot;height&quot;:9766,&quot;width&quot;:8967}"/>
</p:tagLst>
</file>

<file path=ppt/tags/tag3.xml><?xml version="1.0" encoding="utf-8"?>
<p:tagLst xmlns:p="http://schemas.openxmlformats.org/presentationml/2006/main">
  <p:tag name="ISPRING_ULTRA_SCORM_COURSE_ID" val="3862CAC8-64F3-4AE4-9F73-21754E52F05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zongjie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自訂</PresentationFormat>
  <Paragraphs>98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SentyTEA ÂµÙ</vt:lpstr>
      <vt:lpstr>SentyTEA 新蒂下午茶体</vt:lpstr>
      <vt:lpstr>MingLiU-ExtB</vt:lpstr>
      <vt:lpstr>SentyTEA 新蒂下午茶体</vt:lpstr>
      <vt:lpstr>新蒂下午茶专业版</vt:lpstr>
      <vt:lpstr>Senty Pea 新蒂绿豆体</vt:lpstr>
      <vt:lpstr>標楷體</vt:lpstr>
      <vt:lpstr>Times New Roman</vt:lpstr>
      <vt:lpstr>Segoe Print</vt:lpstr>
      <vt:lpstr>Californian FB</vt:lpstr>
      <vt:lpstr>Arial Unicode MS</vt:lpstr>
      <vt:lpstr>inherit</vt:lpstr>
      <vt:lpstr>Arial Black</vt:lpstr>
      <vt:lpstr>微软雅黑</vt:lpstr>
      <vt:lpstr>Arial Unicode MS</vt:lpstr>
      <vt:lpstr>SentyTEA ÂµÙ</vt:lpstr>
      <vt:lpstr>华文新魏</vt:lpstr>
      <vt:lpstr>华文宋体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守望者白狼</cp:lastModifiedBy>
  <cp:revision>28</cp:revision>
  <dcterms:created xsi:type="dcterms:W3CDTF">2019-12-25T01:27:17Z</dcterms:created>
  <dcterms:modified xsi:type="dcterms:W3CDTF">2019-12-25T01:33:19Z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