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6"/>
  </p:notesMasterIdLst>
  <p:sldIdLst>
    <p:sldId id="256" r:id="rId2"/>
    <p:sldId id="267" r:id="rId3"/>
    <p:sldId id="271" r:id="rId4"/>
    <p:sldId id="279" r:id="rId5"/>
    <p:sldId id="281" r:id="rId6"/>
    <p:sldId id="282" r:id="rId7"/>
    <p:sldId id="284" r:id="rId8"/>
    <p:sldId id="283" r:id="rId9"/>
    <p:sldId id="285" r:id="rId10"/>
    <p:sldId id="286" r:id="rId11"/>
    <p:sldId id="287" r:id="rId12"/>
    <p:sldId id="288" r:id="rId13"/>
    <p:sldId id="289" r:id="rId14"/>
    <p:sldId id="290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680" y="9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677334" y="2404534"/>
            <a:ext cx="926113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674160" y="4050833"/>
            <a:ext cx="9264313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r">
              <a:spcBef>
                <a:spcPts val="100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8807510" y="6360169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677333" y="6360168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10027577" y="6360169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510" y="6406487"/>
            <a:ext cx="1266570" cy="3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89B8D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89B8D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imes New Roman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Times New Roman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Times New Roman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677333" y="235132"/>
            <a:ext cx="10126177" cy="77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677334" y="1219200"/>
            <a:ext cx="10126176" cy="4955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052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Char char="▶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dt" idx="10"/>
          </p:nvPr>
        </p:nvSpPr>
        <p:spPr>
          <a:xfrm>
            <a:off x="8807510" y="6360169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ftr" idx="11"/>
          </p:nvPr>
        </p:nvSpPr>
        <p:spPr>
          <a:xfrm>
            <a:off x="677333" y="6360168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10027577" y="6360169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03510" y="6406487"/>
            <a:ext cx="1266570" cy="33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91D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9B8D4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  <a:defRPr sz="36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▶"/>
              <a:defRPr sz="2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00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98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ctrTitle"/>
          </p:nvPr>
        </p:nvSpPr>
        <p:spPr>
          <a:xfrm>
            <a:off x="677334" y="2404534"/>
            <a:ext cx="926113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lang="en-US" altLang="zh-TW" dirty="0" smtClean="0"/>
              <a:t>P</a:t>
            </a:r>
            <a:r>
              <a:rPr lang="en-US" dirty="0" smtClean="0"/>
              <a:t>roject</a:t>
            </a:r>
            <a:r>
              <a:rPr lang="en-US" dirty="0"/>
              <a:t>-</a:t>
            </a:r>
            <a:r>
              <a:rPr lang="en-US" altLang="zh-TW" dirty="0" smtClean="0"/>
              <a:t>part III</a:t>
            </a:r>
            <a:endParaRPr dirty="0"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1"/>
          </p:nvPr>
        </p:nvSpPr>
        <p:spPr>
          <a:xfrm>
            <a:off x="674160" y="4050833"/>
            <a:ext cx="9264313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32"/>
              <a:buNone/>
            </a:pPr>
            <a:endParaRPr sz="204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Goal 2 – </a:t>
            </a:r>
            <a:r>
              <a:rPr lang="en-US" altLang="zh-TW" dirty="0"/>
              <a:t>A</a:t>
            </a:r>
            <a:r>
              <a:rPr lang="en-US" altLang="zh-TW" dirty="0" smtClean="0"/>
              <a:t>nnoyance rate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鬧鐘的次數越多，越容易讓使用者感到不耐</a:t>
            </a:r>
            <a:endParaRPr lang="en-US" altLang="zh-TW" dirty="0" smtClean="0"/>
          </a:p>
          <a:p>
            <a:r>
              <a:rPr lang="zh-TW" altLang="en-US" dirty="0" smtClean="0"/>
              <a:t>所以在排</a:t>
            </a:r>
            <a:r>
              <a:rPr lang="zh-TW" altLang="en-US" dirty="0"/>
              <a:t>程</a:t>
            </a:r>
            <a:r>
              <a:rPr lang="zh-TW" altLang="en-US" dirty="0" smtClean="0"/>
              <a:t>上，若能有越少的鬧鐘，可以視為一個較好的指標</a:t>
            </a:r>
            <a:endParaRPr lang="en-US" altLang="zh-TW" dirty="0" smtClean="0"/>
          </a:p>
          <a:p>
            <a:r>
              <a:rPr lang="en-US" altLang="zh-TW" dirty="0"/>
              <a:t>Annoyance </a:t>
            </a:r>
            <a:r>
              <a:rPr lang="en-US" altLang="zh-TW" dirty="0" smtClean="0"/>
              <a:t>rate</a:t>
            </a:r>
            <a:r>
              <a:rPr lang="zh-TW" altLang="en-US" dirty="0" smtClean="0"/>
              <a:t> 的算法為：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鬧鐘數量</a:t>
            </a:r>
            <a:r>
              <a:rPr lang="en-US" altLang="zh-TW" dirty="0" smtClean="0"/>
              <a:t>/</a:t>
            </a:r>
            <a:r>
              <a:rPr lang="zh-TW" altLang="en-US" dirty="0" smtClean="0"/>
              <a:t>總吃藥天數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由於大家需要排程的吃藥天數相同，所以其實是看鬧鐘數量決定優劣</a:t>
            </a:r>
            <a:endParaRPr lang="en-US" altLang="zh-TW" dirty="0" smtClean="0"/>
          </a:p>
          <a:p>
            <a:r>
              <a:rPr lang="zh-TW" altLang="en-US" dirty="0" smtClean="0"/>
              <a:t>在貪睡鬧鐘上，則看使用者何時回應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設定了</a:t>
            </a:r>
            <a:r>
              <a:rPr lang="en-US" altLang="zh-TW" dirty="0" smtClean="0"/>
              <a:t>00:00</a:t>
            </a:r>
            <a:r>
              <a:rPr lang="zh-TW" altLang="en-US" dirty="0" smtClean="0"/>
              <a:t>的鬧鐘，與三個貪睡鬧鐘分別在</a:t>
            </a:r>
            <a:r>
              <a:rPr lang="en-US" altLang="zh-TW" dirty="0" smtClean="0"/>
              <a:t>5</a:t>
            </a:r>
            <a:r>
              <a:rPr lang="zh-TW" altLang="en-US" dirty="0" smtClean="0"/>
              <a:t>分、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</a:t>
            </a:r>
            <a:r>
              <a:rPr lang="zh-TW" altLang="en-US" dirty="0"/>
              <a:t>、 </a:t>
            </a:r>
            <a:r>
              <a:rPr lang="en-US" altLang="zh-TW" dirty="0" smtClean="0"/>
              <a:t>15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使用者在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分的時候接起鬧鐘，則</a:t>
            </a:r>
            <a:r>
              <a:rPr lang="en-US" altLang="zh-TW" dirty="0" smtClean="0"/>
              <a:t>15</a:t>
            </a:r>
            <a:r>
              <a:rPr lang="zh-TW" altLang="en-US" dirty="0" smtClean="0"/>
              <a:t>分的鬧鐘不會響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此處的鬧鐘數則</a:t>
            </a:r>
            <a:r>
              <a:rPr lang="zh-TW" altLang="en-US" dirty="0"/>
              <a:t>計算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3</a:t>
            </a:r>
            <a:r>
              <a:rPr lang="zh-TW" altLang="en-US" dirty="0" smtClean="0"/>
              <a:t>　</a:t>
            </a:r>
            <a:r>
              <a:rPr lang="en-US" altLang="zh-TW" dirty="0" smtClean="0"/>
              <a:t>(00:00</a:t>
            </a:r>
            <a:r>
              <a:rPr lang="zh-TW" altLang="en-US" dirty="0"/>
              <a:t> 、 </a:t>
            </a:r>
            <a:r>
              <a:rPr lang="en-US" altLang="zh-TW" dirty="0" smtClean="0"/>
              <a:t>00:05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00:10)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33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 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smtClean="0"/>
              <a:t>Error</a:t>
            </a:r>
            <a:r>
              <a:rPr lang="zh-TW" altLang="en-US" dirty="0" smtClean="0"/>
              <a:t> </a:t>
            </a:r>
            <a:r>
              <a:rPr lang="en-US" altLang="zh-TW" dirty="0" smtClean="0"/>
              <a:t>rate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與 </a:t>
            </a:r>
            <a:r>
              <a:rPr lang="en-US" altLang="zh-TW" dirty="0" smtClean="0"/>
              <a:t>project II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correctness</a:t>
            </a:r>
            <a:r>
              <a:rPr lang="zh-TW" altLang="en-US" dirty="0" smtClean="0"/>
              <a:t>相同</a:t>
            </a:r>
            <a:endParaRPr lang="en-US" altLang="zh-TW" dirty="0" smtClean="0"/>
          </a:p>
          <a:p>
            <a:r>
              <a:rPr lang="zh-TW" altLang="en-US" dirty="0" smtClean="0"/>
              <a:t>在回應到每個鬧鐘的情況下，吃藥是否都在規定時間內</a:t>
            </a:r>
            <a:endParaRPr lang="en-US" altLang="zh-TW" dirty="0" smtClean="0"/>
          </a:p>
          <a:p>
            <a:r>
              <a:rPr lang="zh-TW" altLang="en-US" dirty="0" smtClean="0"/>
              <a:t>但由於貪睡鬧鐘的機制，請考慮到使用者無論在哪個貪睡鬧鐘服藥，都能在規定時間服藥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藥物</a:t>
            </a:r>
            <a:r>
              <a:rPr lang="en-US" altLang="zh-TW" dirty="0" smtClean="0"/>
              <a:t>x</a:t>
            </a:r>
            <a:r>
              <a:rPr lang="zh-TW" altLang="en-US" dirty="0" smtClean="0"/>
              <a:t>的兩個鬧鐘</a:t>
            </a:r>
            <a:r>
              <a:rPr lang="en-US" altLang="zh-TW" dirty="0" smtClean="0"/>
              <a:t>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，各設有兩個五分鐘的貪睡鬧鐘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鬧鐘 </a:t>
            </a:r>
            <a:r>
              <a:rPr lang="en-US" altLang="zh-TW" dirty="0" smtClean="0"/>
              <a:t>A: 0:00  0:05  0:10</a:t>
            </a:r>
          </a:p>
          <a:p>
            <a:pPr lvl="1"/>
            <a:r>
              <a:rPr lang="zh-TW" altLang="en-US" dirty="0" smtClean="0"/>
              <a:t>鬧鐘 </a:t>
            </a:r>
            <a:r>
              <a:rPr lang="en-US" altLang="zh-TW" dirty="0" smtClean="0"/>
              <a:t>B :4:00  4:05  4:10</a:t>
            </a:r>
          </a:p>
          <a:p>
            <a:pPr lvl="1"/>
            <a:r>
              <a:rPr lang="zh-TW" altLang="en-US" dirty="0" smtClean="0"/>
              <a:t>使用者若在</a:t>
            </a:r>
            <a:r>
              <a:rPr lang="en-US" altLang="zh-TW" dirty="0" smtClean="0"/>
              <a:t>0:00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4:10</a:t>
            </a:r>
            <a:r>
              <a:rPr lang="zh-TW" altLang="en-US" dirty="0" smtClean="0"/>
              <a:t>吃藥，也不應該超過藥物</a:t>
            </a:r>
            <a:r>
              <a:rPr lang="en-US" altLang="zh-TW" dirty="0" smtClean="0"/>
              <a:t>x</a:t>
            </a:r>
            <a:r>
              <a:rPr lang="zh-TW" altLang="en-US" dirty="0" smtClean="0"/>
              <a:t>的最大間隔</a:t>
            </a:r>
            <a:endParaRPr lang="en-US" altLang="zh-TW" dirty="0" smtClean="0"/>
          </a:p>
          <a:p>
            <a:pPr lvl="1"/>
            <a:r>
              <a:rPr lang="zh-TW" altLang="en-US" dirty="0"/>
              <a:t>使用者若在</a:t>
            </a:r>
            <a:r>
              <a:rPr lang="en-US" altLang="zh-TW" dirty="0" smtClean="0"/>
              <a:t>0:10</a:t>
            </a:r>
            <a:r>
              <a:rPr lang="zh-TW" altLang="en-US" dirty="0"/>
              <a:t>、</a:t>
            </a:r>
            <a:r>
              <a:rPr lang="en-US" altLang="zh-TW" dirty="0" smtClean="0"/>
              <a:t>4:00</a:t>
            </a:r>
            <a:r>
              <a:rPr lang="zh-TW" altLang="en-US" dirty="0"/>
              <a:t>吃藥，也不</a:t>
            </a:r>
            <a:r>
              <a:rPr lang="zh-TW" altLang="en-US" dirty="0" smtClean="0"/>
              <a:t>應該小過</a:t>
            </a:r>
            <a:r>
              <a:rPr lang="zh-TW" altLang="en-US" dirty="0"/>
              <a:t>藥物</a:t>
            </a:r>
            <a:r>
              <a:rPr lang="en-US" altLang="zh-TW" dirty="0"/>
              <a:t>x</a:t>
            </a:r>
            <a:r>
              <a:rPr lang="zh-TW" altLang="en-US" dirty="0"/>
              <a:t>的</a:t>
            </a:r>
            <a:r>
              <a:rPr lang="zh-TW" altLang="en-US" dirty="0" smtClean="0"/>
              <a:t>最小間隔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822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 3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Error</a:t>
            </a:r>
            <a:r>
              <a:rPr lang="zh-TW" altLang="en-US" dirty="0"/>
              <a:t> </a:t>
            </a:r>
            <a:r>
              <a:rPr lang="en-US" altLang="zh-TW" dirty="0"/>
              <a:t>rate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每個藥為獨立計算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藥品</a:t>
            </a:r>
            <a:r>
              <a:rPr lang="en-US" altLang="zh-TW" dirty="0" smtClean="0"/>
              <a:t>x</a:t>
            </a:r>
            <a:r>
              <a:rPr lang="zh-TW" altLang="en-US" dirty="0" smtClean="0"/>
              <a:t>、</a:t>
            </a:r>
            <a:r>
              <a:rPr lang="en-US" altLang="zh-TW" dirty="0"/>
              <a:t>y</a:t>
            </a:r>
            <a:r>
              <a:rPr lang="zh-TW" altLang="en-US" dirty="0" smtClean="0"/>
              <a:t> 綁在一起，由鬧鐘</a:t>
            </a:r>
            <a:r>
              <a:rPr lang="en-US" altLang="zh-TW" dirty="0" smtClean="0"/>
              <a:t>A</a:t>
            </a:r>
            <a:r>
              <a:rPr lang="zh-TW" altLang="en-US" dirty="0"/>
              <a:t> 、 </a:t>
            </a:r>
            <a:r>
              <a:rPr lang="en-US" altLang="zh-TW" dirty="0" smtClean="0"/>
              <a:t>B</a:t>
            </a:r>
            <a:r>
              <a:rPr lang="zh-TW" altLang="en-US" dirty="0" smtClean="0"/>
              <a:t>提醒</a:t>
            </a:r>
            <a:endParaRPr lang="en-US" altLang="zh-TW" dirty="0" smtClean="0"/>
          </a:p>
          <a:p>
            <a:pPr lvl="1"/>
            <a:r>
              <a:rPr lang="zh-TW" altLang="en-US" dirty="0"/>
              <a:t>鬧鐘 </a:t>
            </a:r>
            <a:r>
              <a:rPr lang="en-US" altLang="zh-TW" dirty="0"/>
              <a:t>A: 0:00  0:05  0:10</a:t>
            </a:r>
          </a:p>
          <a:p>
            <a:pPr lvl="1"/>
            <a:r>
              <a:rPr lang="zh-TW" altLang="en-US" dirty="0"/>
              <a:t>鬧鐘 </a:t>
            </a:r>
            <a:r>
              <a:rPr lang="en-US" altLang="zh-TW" dirty="0"/>
              <a:t>B :4:00  4:05  4:10</a:t>
            </a:r>
          </a:p>
          <a:p>
            <a:pPr lvl="1"/>
            <a:r>
              <a:rPr lang="zh-TW" altLang="en-US" dirty="0" smtClean="0"/>
              <a:t>若</a:t>
            </a:r>
            <a:r>
              <a:rPr lang="zh-TW" altLang="en-US" dirty="0"/>
              <a:t>使用者若在</a:t>
            </a:r>
            <a:r>
              <a:rPr lang="en-US" altLang="zh-TW" dirty="0"/>
              <a:t>0:00</a:t>
            </a:r>
            <a:r>
              <a:rPr lang="zh-TW" altLang="en-US" dirty="0"/>
              <a:t>、</a:t>
            </a:r>
            <a:r>
              <a:rPr lang="en-US" altLang="zh-TW" dirty="0"/>
              <a:t>4:10</a:t>
            </a:r>
            <a:r>
              <a:rPr lang="zh-TW" altLang="en-US" dirty="0"/>
              <a:t>吃藥</a:t>
            </a:r>
            <a:r>
              <a:rPr lang="zh-TW" altLang="en-US" dirty="0" smtClean="0"/>
              <a:t>，超過</a:t>
            </a:r>
            <a:r>
              <a:rPr lang="zh-TW" altLang="en-US" dirty="0"/>
              <a:t>藥物</a:t>
            </a:r>
            <a:r>
              <a:rPr lang="en-US" altLang="zh-TW" dirty="0"/>
              <a:t>x</a:t>
            </a:r>
            <a:r>
              <a:rPr lang="zh-TW" altLang="en-US" dirty="0"/>
              <a:t>的最大</a:t>
            </a:r>
            <a:r>
              <a:rPr lang="zh-TW" altLang="en-US" dirty="0" smtClean="0"/>
              <a:t>間隔，則藥物 </a:t>
            </a:r>
            <a:r>
              <a:rPr lang="en-US" altLang="zh-TW" dirty="0" smtClean="0"/>
              <a:t>x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error</a:t>
            </a:r>
          </a:p>
          <a:p>
            <a:pPr lvl="1"/>
            <a:r>
              <a:rPr lang="zh-TW" altLang="en-US" dirty="0" smtClean="0"/>
              <a:t>若不論鬧鐘組合，藥物</a:t>
            </a:r>
            <a:r>
              <a:rPr lang="en-US" altLang="zh-TW" dirty="0" smtClean="0"/>
              <a:t> y</a:t>
            </a:r>
            <a:r>
              <a:rPr lang="zh-TW" altLang="en-US" dirty="0" smtClean="0"/>
              <a:t> 都能在合法間隔時間內吃藥，則藥物 </a:t>
            </a:r>
            <a:r>
              <a:rPr lang="en-US" altLang="zh-TW" dirty="0" smtClean="0"/>
              <a:t>y 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normal</a:t>
            </a:r>
          </a:p>
          <a:p>
            <a:r>
              <a:rPr lang="zh-TW" altLang="en-US" dirty="0" smtClean="0"/>
              <a:t>最後算法為：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Error / ( error + normal )</a:t>
            </a:r>
          </a:p>
          <a:p>
            <a:pPr lvl="1"/>
            <a:r>
              <a:rPr lang="zh-TW" altLang="en-US" dirty="0" smtClean="0"/>
              <a:t>可以算出</a:t>
            </a:r>
            <a:r>
              <a:rPr lang="en-US" altLang="zh-TW" dirty="0" smtClean="0"/>
              <a:t>Error rate</a:t>
            </a:r>
            <a:r>
              <a:rPr lang="zh-TW" altLang="en-US" dirty="0" smtClean="0"/>
              <a:t>，越低者越優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145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</a:t>
            </a:r>
            <a:r>
              <a:rPr lang="zh-TW" altLang="en-US" dirty="0" smtClean="0"/>
              <a:t>輸出接下來四週的 </a:t>
            </a:r>
            <a:r>
              <a:rPr lang="en-US" altLang="zh-TW" dirty="0"/>
              <a:t>Scheduling </a:t>
            </a:r>
            <a:r>
              <a:rPr lang="en-US" altLang="zh-TW" dirty="0" smtClean="0"/>
              <a:t>result</a:t>
            </a:r>
            <a:endParaRPr lang="en-US" altLang="zh-TW" dirty="0"/>
          </a:p>
          <a:p>
            <a:r>
              <a:rPr lang="zh-TW" altLang="en-US" dirty="0"/>
              <a:t>請</a:t>
            </a:r>
            <a:r>
              <a:rPr lang="zh-TW" altLang="en-US" dirty="0">
                <a:solidFill>
                  <a:srgbClr val="FF0000"/>
                </a:solidFill>
              </a:rPr>
              <a:t>完全按照</a:t>
            </a:r>
            <a:r>
              <a:rPr lang="zh-TW" altLang="en-US" dirty="0"/>
              <a:t>下列格式輸出：</a:t>
            </a:r>
            <a:endParaRPr lang="en-US" altLang="zh-TW" dirty="0"/>
          </a:p>
          <a:p>
            <a:pPr lvl="1"/>
            <a:r>
              <a:rPr lang="zh-TW" altLang="en-US" dirty="0"/>
              <a:t>檔名</a:t>
            </a:r>
            <a:r>
              <a:rPr lang="zh-TW" altLang="en-US" dirty="0" smtClean="0"/>
              <a:t>：</a:t>
            </a:r>
            <a:r>
              <a:rPr lang="en-US" altLang="zh-TW" dirty="0" smtClean="0"/>
              <a:t>Use-x.txt</a:t>
            </a:r>
            <a:r>
              <a:rPr lang="zh-TW" altLang="en-US" dirty="0" smtClean="0"/>
              <a:t> </a:t>
            </a:r>
            <a:r>
              <a:rPr lang="en-US" altLang="zh-TW" dirty="0" smtClean="0"/>
              <a:t>(x</a:t>
            </a:r>
            <a:r>
              <a:rPr lang="zh-TW" altLang="en-US" dirty="0" smtClean="0"/>
              <a:t>為天數，</a:t>
            </a:r>
            <a:r>
              <a:rPr lang="en-US" altLang="zh-TW" dirty="0" smtClean="0"/>
              <a:t>84-111)</a:t>
            </a:r>
          </a:p>
          <a:p>
            <a:pPr lvl="1"/>
            <a:r>
              <a:rPr lang="zh-TW" altLang="en-US" dirty="0" smtClean="0"/>
              <a:t>每一行有三個資訊：</a:t>
            </a:r>
            <a:endParaRPr lang="en-US" altLang="zh-TW" dirty="0"/>
          </a:p>
          <a:p>
            <a:pPr lvl="2"/>
            <a:r>
              <a:rPr lang="zh-TW" altLang="en-US" dirty="0" smtClean="0"/>
              <a:t>鬧鐘類型</a:t>
            </a:r>
            <a:endParaRPr lang="en-US" altLang="zh-TW" dirty="0" smtClean="0"/>
          </a:p>
          <a:p>
            <a:pPr lvl="3"/>
            <a:r>
              <a:rPr lang="zh-TW" altLang="en-US" dirty="0"/>
              <a:t>若</a:t>
            </a:r>
            <a:r>
              <a:rPr lang="zh-TW" altLang="en-US" dirty="0" smtClean="0"/>
              <a:t>為一般鬧鐘</a:t>
            </a:r>
            <a:r>
              <a:rPr lang="zh-TW" altLang="en-US" dirty="0"/>
              <a:t>，請</a:t>
            </a:r>
            <a:r>
              <a:rPr lang="zh-TW" altLang="en-US" dirty="0" smtClean="0"/>
              <a:t>輸出 </a:t>
            </a:r>
            <a:r>
              <a:rPr lang="en-US" altLang="zh-TW" dirty="0" smtClean="0"/>
              <a:t>0</a:t>
            </a:r>
          </a:p>
          <a:p>
            <a:pPr lvl="3"/>
            <a:r>
              <a:rPr lang="zh-TW" altLang="en-US" dirty="0" smtClean="0"/>
              <a:t>若為貪睡鬧鐘，請輸出 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，將視為前一個鬧鐘的貪睡鬧鐘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時間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請</a:t>
            </a:r>
            <a:r>
              <a:rPr lang="zh-TW" altLang="en-US" dirty="0"/>
              <a:t>按照時間</a:t>
            </a:r>
            <a:r>
              <a:rPr lang="en-US" altLang="zh-TW" dirty="0"/>
              <a:t>sorting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藥物數量、服用</a:t>
            </a:r>
            <a:r>
              <a:rPr lang="zh-TW" altLang="en-US" dirty="0"/>
              <a:t>的藥物</a:t>
            </a:r>
            <a:r>
              <a:rPr lang="en-US" altLang="zh-TW" dirty="0" smtClean="0"/>
              <a:t>ID</a:t>
            </a:r>
          </a:p>
          <a:p>
            <a:pPr lvl="3"/>
            <a:r>
              <a:rPr lang="zh-TW" altLang="en-US" dirty="0" smtClean="0"/>
              <a:t>若為貪睡鬧鐘，請不要輸出此部分，貪睡鬧鐘會自動重複前一個鬧鐘的藥品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22309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舉例</a:t>
            </a:r>
            <a:endParaRPr lang="en-US" altLang="zh-TW" dirty="0" smtClean="0"/>
          </a:p>
          <a:p>
            <a:r>
              <a:rPr lang="zh-TW" altLang="en-US" dirty="0" smtClean="0"/>
              <a:t>檔名：</a:t>
            </a:r>
            <a:r>
              <a:rPr lang="en-US" altLang="zh-TW" dirty="0" smtClean="0"/>
              <a:t>Use-84.txt</a:t>
            </a:r>
          </a:p>
          <a:p>
            <a:pPr lvl="1"/>
            <a:r>
              <a:rPr lang="en-US" altLang="zh-TW" dirty="0" smtClean="0"/>
              <a:t>0 0000 3 0 1 2		</a:t>
            </a:r>
            <a:r>
              <a:rPr lang="zh-TW" altLang="en-US" dirty="0" smtClean="0"/>
              <a:t>←在 </a:t>
            </a:r>
            <a:r>
              <a:rPr lang="en-US" altLang="zh-TW" dirty="0" smtClean="0"/>
              <a:t>0:00</a:t>
            </a:r>
            <a:r>
              <a:rPr lang="zh-TW" altLang="en-US" dirty="0" smtClean="0"/>
              <a:t> 時吃三種藥，分別為</a:t>
            </a:r>
            <a:r>
              <a:rPr lang="en-US" altLang="zh-TW" dirty="0" smtClean="0"/>
              <a:t>0 1 2</a:t>
            </a:r>
          </a:p>
          <a:p>
            <a:pPr lvl="1"/>
            <a:r>
              <a:rPr lang="en-US" altLang="zh-TW" dirty="0" smtClean="0"/>
              <a:t>1 0005			</a:t>
            </a:r>
            <a:r>
              <a:rPr lang="zh-TW" altLang="en-US" dirty="0" smtClean="0"/>
              <a:t>←若對於 </a:t>
            </a:r>
            <a:r>
              <a:rPr lang="en-US" altLang="zh-TW" dirty="0" smtClean="0"/>
              <a:t>0:00</a:t>
            </a:r>
            <a:r>
              <a:rPr lang="zh-TW" altLang="en-US" dirty="0" smtClean="0"/>
              <a:t> 鬧鐘沒回應，則</a:t>
            </a:r>
            <a:r>
              <a:rPr lang="en-US" altLang="zh-TW" dirty="0" smtClean="0"/>
              <a:t>0:05</a:t>
            </a:r>
            <a:r>
              <a:rPr lang="zh-TW" altLang="en-US" dirty="0" smtClean="0"/>
              <a:t>響一次貪睡鬧鐘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1 0010			</a:t>
            </a:r>
            <a:r>
              <a:rPr lang="zh-TW" altLang="en-US" dirty="0" smtClean="0"/>
              <a:t>←</a:t>
            </a:r>
            <a:r>
              <a:rPr lang="zh-TW" altLang="en-US" dirty="0"/>
              <a:t>若對於 </a:t>
            </a:r>
            <a:r>
              <a:rPr lang="en-US" altLang="zh-TW" dirty="0" smtClean="0"/>
              <a:t>0:05</a:t>
            </a:r>
            <a:r>
              <a:rPr lang="zh-TW" altLang="en-US" dirty="0" smtClean="0"/>
              <a:t> 貪睡鬧鐘</a:t>
            </a:r>
            <a:r>
              <a:rPr lang="zh-TW" altLang="en-US" dirty="0"/>
              <a:t>沒回應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0:10</a:t>
            </a:r>
            <a:r>
              <a:rPr lang="zh-TW" altLang="en-US" dirty="0" smtClean="0"/>
              <a:t>再響</a:t>
            </a:r>
            <a:r>
              <a:rPr lang="zh-TW" altLang="en-US" dirty="0"/>
              <a:t>一次貪睡鬧鐘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0 0030 1 0		</a:t>
            </a:r>
            <a:r>
              <a:rPr lang="zh-TW" altLang="en-US" dirty="0" smtClean="0"/>
              <a:t>←在 </a:t>
            </a:r>
            <a:r>
              <a:rPr lang="en-US" altLang="zh-TW" dirty="0" smtClean="0"/>
              <a:t>0:30</a:t>
            </a:r>
            <a:r>
              <a:rPr lang="zh-TW" altLang="en-US" dirty="0"/>
              <a:t> </a:t>
            </a:r>
            <a:r>
              <a:rPr lang="zh-TW" altLang="en-US" dirty="0" smtClean="0"/>
              <a:t>時再吃</a:t>
            </a:r>
            <a:r>
              <a:rPr lang="en-US" altLang="zh-TW" dirty="0" smtClean="0"/>
              <a:t>ID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的藥品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1 0035</a:t>
            </a:r>
          </a:p>
          <a:p>
            <a:pPr lvl="1"/>
            <a:r>
              <a:rPr lang="en-US" altLang="zh-TW" dirty="0" smtClean="0"/>
              <a:t>0 0100 2 0 1</a:t>
            </a:r>
          </a:p>
          <a:p>
            <a:pPr lvl="1"/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400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綜合考慮前面兩個 </a:t>
            </a:r>
            <a:r>
              <a:rPr lang="en-US" altLang="zh-TW" dirty="0" smtClean="0"/>
              <a:t>project</a:t>
            </a:r>
            <a:r>
              <a:rPr lang="zh-TW" altLang="en-US" dirty="0" smtClean="0"/>
              <a:t> 的目標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1.</a:t>
            </a:r>
            <a:r>
              <a:rPr lang="zh-TW" altLang="en-US" dirty="0" smtClean="0"/>
              <a:t> 使用者有空閒（使用手機）的時間</a:t>
            </a:r>
            <a:endParaRPr lang="en-US" altLang="zh-TW" dirty="0" smtClean="0"/>
          </a:p>
          <a:p>
            <a:pPr lvl="2"/>
            <a:r>
              <a:rPr lang="zh-TW" altLang="en-US" dirty="0"/>
              <a:t>在使用者正在使用手機的情況下會有高機率</a:t>
            </a:r>
            <a:r>
              <a:rPr lang="zh-TW" altLang="en-US" dirty="0" smtClean="0"/>
              <a:t>回應（吃藥）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80%</a:t>
            </a:r>
            <a:r>
              <a:rPr lang="zh-TW" altLang="en-US" dirty="0" smtClean="0"/>
              <a:t>吃藥、</a:t>
            </a:r>
            <a:r>
              <a:rPr lang="en-US" altLang="zh-TW" dirty="0" smtClean="0"/>
              <a:t>20%</a:t>
            </a:r>
            <a:r>
              <a:rPr lang="zh-TW" altLang="en-US" dirty="0" smtClean="0"/>
              <a:t>不吃藥</a:t>
            </a:r>
            <a:endParaRPr lang="en-US" altLang="zh-TW" dirty="0"/>
          </a:p>
          <a:p>
            <a:pPr lvl="2"/>
            <a:r>
              <a:rPr lang="zh-TW" altLang="en-US" dirty="0"/>
              <a:t>若當下使用者沒有在使用手機，回應機率較</a:t>
            </a:r>
            <a:r>
              <a:rPr lang="zh-TW" altLang="en-US" dirty="0" smtClean="0"/>
              <a:t>低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20</a:t>
            </a:r>
            <a:r>
              <a:rPr lang="en-US" altLang="zh-TW" dirty="0"/>
              <a:t>%</a:t>
            </a:r>
            <a:r>
              <a:rPr lang="zh-TW" altLang="en-US" dirty="0"/>
              <a:t>吃藥</a:t>
            </a:r>
            <a:r>
              <a:rPr lang="zh-TW" altLang="en-US" dirty="0" smtClean="0"/>
              <a:t>、</a:t>
            </a:r>
            <a:r>
              <a:rPr lang="en-US" altLang="zh-TW" dirty="0" smtClean="0"/>
              <a:t>80</a:t>
            </a:r>
            <a:r>
              <a:rPr lang="en-US" altLang="zh-TW" dirty="0"/>
              <a:t>%</a:t>
            </a:r>
            <a:r>
              <a:rPr lang="zh-TW" altLang="en-US" dirty="0"/>
              <a:t>不</a:t>
            </a:r>
            <a:r>
              <a:rPr lang="zh-TW" altLang="en-US" dirty="0" smtClean="0"/>
              <a:t>吃藥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2.</a:t>
            </a:r>
            <a:r>
              <a:rPr lang="zh-TW" altLang="en-US" dirty="0" smtClean="0"/>
              <a:t> 基於藥物資訊排程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吃藥的規定時間（最大、小間隔）</a:t>
            </a:r>
            <a:endParaRPr lang="en-US" altLang="zh-TW" dirty="0" smtClean="0"/>
          </a:p>
          <a:p>
            <a:r>
              <a:rPr lang="zh-TW" altLang="en-US" dirty="0" smtClean="0"/>
              <a:t>去設定鬧鐘時間提醒使用者吃藥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02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– User information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zh-TW" altLang="en-US" dirty="0" smtClean="0"/>
              <a:t>虛擬使用者的時間</a:t>
            </a:r>
            <a:r>
              <a:rPr lang="en-US" altLang="zh-TW" dirty="0" smtClean="0"/>
              <a:t>(pattern</a:t>
            </a:r>
            <a:r>
              <a:rPr lang="zh-TW" altLang="en-US" dirty="0" smtClean="0"/>
              <a:t>更固定、明顯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有</a:t>
            </a:r>
            <a:r>
              <a:rPr lang="en-US" altLang="zh-TW" dirty="0" smtClean="0"/>
              <a:t>12</a:t>
            </a:r>
            <a:r>
              <a:rPr lang="zh-TW" altLang="en-US" dirty="0" smtClean="0"/>
              <a:t>週的手機使用資訊，每日為一個檔案，總共 </a:t>
            </a:r>
            <a:r>
              <a:rPr lang="en-US" altLang="zh-TW" dirty="0" smtClean="0"/>
              <a:t>84</a:t>
            </a:r>
            <a:r>
              <a:rPr lang="zh-TW" altLang="en-US" dirty="0" smtClean="0"/>
              <a:t> 個</a:t>
            </a:r>
            <a:endParaRPr lang="en-US" altLang="zh-TW" dirty="0" smtClean="0"/>
          </a:p>
          <a:p>
            <a:r>
              <a:rPr lang="zh-TW" altLang="en-US" dirty="0" smtClean="0"/>
              <a:t>檔案名稱格式為 </a:t>
            </a:r>
            <a:r>
              <a:rPr lang="en-US" altLang="zh-TW" dirty="0" smtClean="0"/>
              <a:t>Use-</a:t>
            </a:r>
            <a:r>
              <a:rPr lang="en-US" altLang="zh-TW" dirty="0" err="1" smtClean="0"/>
              <a:t>x.json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       :</a:t>
            </a:r>
            <a:r>
              <a:rPr lang="zh-TW" altLang="en-US" dirty="0" smtClean="0"/>
              <a:t> 第幾</a:t>
            </a:r>
            <a:r>
              <a:rPr lang="zh-TW" altLang="en-US" dirty="0"/>
              <a:t>天</a:t>
            </a:r>
            <a:r>
              <a:rPr lang="en-US" altLang="zh-TW" dirty="0" smtClean="0"/>
              <a:t>(0~83)</a:t>
            </a:r>
          </a:p>
        </p:txBody>
      </p:sp>
    </p:spTree>
    <p:extLst>
      <p:ext uri="{BB962C8B-B14F-4D97-AF65-F5344CB8AC3E}">
        <p14:creationId xmlns:p14="http://schemas.microsoft.com/office/powerpoint/2010/main" val="32014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– User information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77334" y="1219200"/>
            <a:ext cx="10126176" cy="4955177"/>
          </a:xfrm>
        </p:spPr>
        <p:txBody>
          <a:bodyPr/>
          <a:lstStyle/>
          <a:p>
            <a:r>
              <a:rPr lang="zh-TW" altLang="en-US" smtClean="0"/>
              <a:t>檔案</a:t>
            </a:r>
            <a:r>
              <a:rPr lang="zh-TW" altLang="en-US" smtClean="0"/>
              <a:t>內容範例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{</a:t>
            </a:r>
          </a:p>
          <a:p>
            <a:pPr lvl="1"/>
            <a:r>
              <a:rPr lang="zh-TW" altLang="en-US" dirty="0"/>
              <a:t>  </a:t>
            </a:r>
            <a:r>
              <a:rPr lang="en-US" altLang="zh-TW" dirty="0"/>
              <a:t>"0": {</a:t>
            </a:r>
          </a:p>
          <a:p>
            <a:pPr lvl="1"/>
            <a:r>
              <a:rPr lang="en-US" altLang="zh-TW" dirty="0"/>
              <a:t>    "from": "07:48:18",</a:t>
            </a:r>
          </a:p>
          <a:p>
            <a:pPr lvl="1"/>
            <a:r>
              <a:rPr lang="en-US" altLang="zh-TW" dirty="0"/>
              <a:t>    "to": "08:47:11"</a:t>
            </a:r>
          </a:p>
          <a:p>
            <a:pPr lvl="1"/>
            <a:r>
              <a:rPr lang="zh-TW" altLang="en-US" dirty="0"/>
              <a:t>  </a:t>
            </a:r>
            <a:r>
              <a:rPr lang="en-US" altLang="zh-TW" dirty="0"/>
              <a:t>},</a:t>
            </a:r>
          </a:p>
          <a:p>
            <a:pPr lvl="1"/>
            <a:r>
              <a:rPr lang="zh-TW" altLang="en-US" dirty="0"/>
              <a:t>  </a:t>
            </a:r>
            <a:r>
              <a:rPr lang="en-US" altLang="zh-TW" dirty="0"/>
              <a:t>"1": {</a:t>
            </a:r>
          </a:p>
          <a:p>
            <a:pPr lvl="1"/>
            <a:r>
              <a:rPr lang="en-US" altLang="zh-TW" dirty="0"/>
              <a:t>    "from": "23:31:09",</a:t>
            </a:r>
          </a:p>
          <a:p>
            <a:pPr lvl="1"/>
            <a:r>
              <a:rPr lang="en-US" altLang="zh-TW" dirty="0"/>
              <a:t>    "to": "23:33:06"</a:t>
            </a:r>
          </a:p>
          <a:p>
            <a:pPr lvl="1"/>
            <a:r>
              <a:rPr lang="zh-TW" altLang="en-US" dirty="0"/>
              <a:t>  </a:t>
            </a:r>
            <a:r>
              <a:rPr lang="en-US" altLang="zh-TW" dirty="0"/>
              <a:t>}</a:t>
            </a:r>
          </a:p>
          <a:p>
            <a:pPr lvl="1"/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133978" y="2942293"/>
            <a:ext cx="2244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當日第一次使用手機</a:t>
            </a:r>
            <a:endParaRPr lang="en-US" altLang="zh-TW" dirty="0" smtClean="0"/>
          </a:p>
          <a:p>
            <a:r>
              <a:rPr lang="zh-TW" altLang="en-US" dirty="0" smtClean="0"/>
              <a:t>從 </a:t>
            </a:r>
            <a:r>
              <a:rPr lang="en-US" altLang="zh-TW" dirty="0" smtClean="0"/>
              <a:t>7:48:18</a:t>
            </a:r>
            <a:r>
              <a:rPr lang="zh-TW" altLang="en-US" dirty="0" smtClean="0"/>
              <a:t> 使用到 </a:t>
            </a:r>
            <a:r>
              <a:rPr lang="en-US" altLang="zh-TW" dirty="0" smtClean="0"/>
              <a:t>8:47:11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034591" y="4558335"/>
            <a:ext cx="2443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當日第二次使用手機</a:t>
            </a:r>
            <a:endParaRPr lang="en-US" altLang="zh-TW" dirty="0" smtClean="0"/>
          </a:p>
          <a:p>
            <a:r>
              <a:rPr lang="zh-TW" altLang="en-US" dirty="0" smtClean="0"/>
              <a:t>從 </a:t>
            </a:r>
            <a:r>
              <a:rPr lang="en-US" altLang="zh-TW" dirty="0"/>
              <a:t>23:31:09</a:t>
            </a:r>
            <a:r>
              <a:rPr lang="zh-TW" altLang="en-US" dirty="0" smtClean="0"/>
              <a:t> 使用到 </a:t>
            </a:r>
            <a:r>
              <a:rPr lang="en-US" altLang="zh-TW" dirty="0"/>
              <a:t>23:33:06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939702" y="2926989"/>
            <a:ext cx="875489" cy="40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791836" y="1957013"/>
            <a:ext cx="289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使用編號，第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次使用則編號為</a:t>
            </a:r>
            <a:r>
              <a:rPr lang="en-US" altLang="zh-TW" dirty="0" smtClean="0"/>
              <a:t>n-1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3647873" y="3336587"/>
            <a:ext cx="875489" cy="40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815190" y="3281411"/>
            <a:ext cx="2970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從什麼時間點開始使用手機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23362" y="3644304"/>
            <a:ext cx="2970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從什麼時間點結束使用手機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159540" y="2159992"/>
            <a:ext cx="632296" cy="25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5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– information about medicines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一開始會有一個數字</a:t>
            </a:r>
            <a:r>
              <a:rPr lang="zh-TW" altLang="en-US" dirty="0"/>
              <a:t> </a:t>
            </a:r>
            <a:r>
              <a:rPr lang="en-US" altLang="zh-TW" i="1" dirty="0" smtClean="0"/>
              <a:t>m</a:t>
            </a:r>
            <a:r>
              <a:rPr lang="zh-TW" altLang="en-US" dirty="0" smtClean="0"/>
              <a:t> ，表示藥物的數量</a:t>
            </a:r>
            <a:endParaRPr lang="en-US" altLang="zh-TW" dirty="0" smtClean="0"/>
          </a:p>
          <a:p>
            <a:r>
              <a:rPr lang="zh-TW" altLang="en-US" dirty="0" smtClean="0"/>
              <a:t>接下來有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 </a:t>
            </a:r>
            <a:r>
              <a:rPr lang="zh-TW" altLang="en-US" dirty="0" smtClean="0"/>
              <a:t>行，每一行表示一種藥物與其資訊</a:t>
            </a:r>
            <a:endParaRPr lang="en-US" altLang="zh-TW" dirty="0" smtClean="0"/>
          </a:p>
          <a:p>
            <a:r>
              <a:rPr lang="zh-TW" altLang="en-US" dirty="0" smtClean="0"/>
              <a:t>每行包括三個數字，分別表示下列訊息：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藥物 </a:t>
            </a:r>
            <a:r>
              <a:rPr lang="en-US" altLang="zh-TW" dirty="0" smtClean="0"/>
              <a:t>ID</a:t>
            </a:r>
            <a:r>
              <a:rPr lang="zh-TW" altLang="en-US" dirty="0" smtClean="0"/>
              <a:t>：一個可被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zh-TW" altLang="en-US" dirty="0" smtClean="0"/>
              <a:t>存入的數字，作為藥物的代號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最短間隔：</a:t>
            </a:r>
            <a:r>
              <a:rPr lang="zh-TW" altLang="en-US" dirty="0"/>
              <a:t>一個可被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zh-TW" altLang="en-US" dirty="0" smtClean="0"/>
              <a:t>存入的數字，代表上次吃完藥後，最短需間隔多久才可吃藥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最長間隔：</a:t>
            </a:r>
            <a:r>
              <a:rPr lang="zh-TW" altLang="en-US" dirty="0"/>
              <a:t>一個可被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zh-TW" altLang="en-US" dirty="0"/>
              <a:t>存入的</a:t>
            </a:r>
            <a:r>
              <a:rPr lang="zh-TW" altLang="en-US" dirty="0" smtClean="0"/>
              <a:t>數字，</a:t>
            </a:r>
            <a:r>
              <a:rPr lang="zh-TW" altLang="en-US" dirty="0"/>
              <a:t>代表上次吃完藥後</a:t>
            </a:r>
            <a:r>
              <a:rPr lang="zh-TW" altLang="en-US" dirty="0" smtClean="0"/>
              <a:t>，</a:t>
            </a:r>
            <a:r>
              <a:rPr lang="zh-TW" altLang="en-US" dirty="0"/>
              <a:t>在</a:t>
            </a:r>
            <a:r>
              <a:rPr lang="zh-TW" altLang="en-US" dirty="0" smtClean="0"/>
              <a:t>多久以前必須在吃一次藥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508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– information about medicines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Ex: </a:t>
            </a:r>
          </a:p>
          <a:p>
            <a:pPr lvl="1"/>
            <a:r>
              <a:rPr lang="en-US" altLang="zh-TW" dirty="0"/>
              <a:t>2</a:t>
            </a:r>
          </a:p>
          <a:p>
            <a:pPr lvl="1"/>
            <a:r>
              <a:rPr lang="en-US" altLang="zh-TW" dirty="0"/>
              <a:t>1 5 7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2 4 </a:t>
            </a:r>
            <a:r>
              <a:rPr lang="en-US" altLang="zh-TW" dirty="0" smtClean="0"/>
              <a:t>6</a:t>
            </a:r>
          </a:p>
          <a:p>
            <a:pPr lvl="1"/>
            <a:r>
              <a:rPr lang="zh-TW" altLang="en-US" dirty="0" smtClean="0"/>
              <a:t>一共有兩種藥物</a:t>
            </a:r>
            <a:endParaRPr lang="en-US" altLang="zh-TW" dirty="0"/>
          </a:p>
          <a:p>
            <a:pPr lvl="1"/>
            <a:r>
              <a:rPr lang="en-US" altLang="zh-TW" dirty="0" smtClean="0"/>
              <a:t>ID</a:t>
            </a:r>
            <a:r>
              <a:rPr lang="zh-TW" altLang="en-US" dirty="0" smtClean="0"/>
              <a:t> </a:t>
            </a:r>
            <a:r>
              <a:rPr lang="zh-TW" altLang="en-US" dirty="0"/>
              <a:t>為 </a:t>
            </a:r>
            <a:r>
              <a:rPr lang="en-US" altLang="zh-TW" dirty="0"/>
              <a:t>1</a:t>
            </a:r>
            <a:r>
              <a:rPr lang="zh-TW" altLang="en-US" dirty="0"/>
              <a:t> 的藥物，在吃完此藥品後的 </a:t>
            </a:r>
            <a:r>
              <a:rPr lang="en-US" altLang="zh-TW" dirty="0"/>
              <a:t>5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r>
              <a:rPr lang="zh-TW" altLang="en-US" dirty="0"/>
              <a:t> 小時內，必須再次服用該</a:t>
            </a:r>
            <a:r>
              <a:rPr lang="zh-TW" altLang="en-US" dirty="0" smtClean="0"/>
              <a:t>藥物</a:t>
            </a:r>
            <a:endParaRPr lang="en-US" altLang="zh-TW" dirty="0" smtClean="0"/>
          </a:p>
          <a:p>
            <a:pPr lvl="1"/>
            <a:r>
              <a:rPr lang="en-US" altLang="zh-TW" dirty="0"/>
              <a:t>ID</a:t>
            </a:r>
            <a:r>
              <a:rPr lang="zh-TW" altLang="en-US" dirty="0"/>
              <a:t> 為 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zh-TW" altLang="en-US" dirty="0"/>
              <a:t>的藥物，在吃完此藥品後的 </a:t>
            </a:r>
            <a:r>
              <a:rPr lang="en-US" altLang="zh-TW" dirty="0" smtClean="0"/>
              <a:t>4</a:t>
            </a:r>
            <a:r>
              <a:rPr lang="zh-TW" altLang="en-US" dirty="0" smtClean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 smtClean="0"/>
              <a:t>6</a:t>
            </a:r>
            <a:r>
              <a:rPr lang="zh-TW" altLang="en-US" dirty="0" smtClean="0"/>
              <a:t> </a:t>
            </a:r>
            <a:r>
              <a:rPr lang="zh-TW" altLang="en-US" dirty="0"/>
              <a:t>小時內，必須再次服用該藥物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4872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機制：貪睡鬧鐘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在使用者沒有回應（無視吃藥鬧鐘）的時候</a:t>
            </a:r>
            <a:endParaRPr lang="en-US" altLang="zh-TW" dirty="0" smtClean="0"/>
          </a:p>
          <a:p>
            <a:r>
              <a:rPr lang="zh-TW" altLang="en-US" dirty="0" smtClean="0"/>
              <a:t>可以讓吃藥提醒在幾分鐘後再響幾次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好處：使用者更有可能準時用藥，提高 </a:t>
            </a:r>
            <a:r>
              <a:rPr lang="en-US" altLang="zh-TW" dirty="0" smtClean="0"/>
              <a:t>hit rate</a:t>
            </a:r>
          </a:p>
          <a:p>
            <a:pPr lvl="1"/>
            <a:r>
              <a:rPr lang="zh-TW" altLang="en-US" dirty="0" smtClean="0"/>
              <a:t>壞處：使用者可能因為過高頻率的鬧鐘覺得煩躁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264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 </a:t>
            </a:r>
            <a:r>
              <a:rPr lang="en-US" altLang="zh-TW" dirty="0" smtClean="0"/>
              <a:t>1 </a:t>
            </a:r>
            <a:r>
              <a:rPr lang="en-US" altLang="zh-TW" dirty="0"/>
              <a:t>– hit rate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考慮</a:t>
            </a:r>
            <a:r>
              <a:rPr lang="zh-TW" altLang="en-US" dirty="0" smtClean="0"/>
              <a:t>到人可能沒有在鬧鐘提醒時前往吃藥，可能導致藥沒有在規範時間內服用</a:t>
            </a:r>
            <a:endParaRPr lang="en-US" altLang="zh-TW" dirty="0" smtClean="0"/>
          </a:p>
          <a:p>
            <a:r>
              <a:rPr lang="zh-TW" altLang="en-US" dirty="0">
                <a:solidFill>
                  <a:schemeClr val="tx1"/>
                </a:solidFill>
              </a:rPr>
              <a:t>若前一次吃藥已經 </a:t>
            </a:r>
            <a:r>
              <a:rPr lang="en-US" altLang="zh-TW" dirty="0">
                <a:solidFill>
                  <a:schemeClr val="tx1"/>
                </a:solidFill>
              </a:rPr>
              <a:t>miss</a:t>
            </a:r>
            <a:r>
              <a:rPr lang="zh-TW" altLang="en-US" dirty="0">
                <a:solidFill>
                  <a:schemeClr val="tx1"/>
                </a:solidFill>
              </a:rPr>
              <a:t>，在計算吃藥間隔的時候，會將上次吃藥時間視為在原排程時間</a:t>
            </a:r>
            <a:r>
              <a:rPr lang="zh-TW" altLang="en-US" dirty="0" smtClean="0">
                <a:solidFill>
                  <a:schemeClr val="tx1"/>
                </a:solidFill>
              </a:rPr>
              <a:t>服用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</a:t>
            </a:r>
            <a:r>
              <a:rPr lang="zh-TW" altLang="en-US" dirty="0" smtClean="0"/>
              <a:t> 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一顆 </a:t>
            </a:r>
            <a:r>
              <a:rPr lang="en-US" altLang="zh-TW" dirty="0"/>
              <a:t>3~ 5 </a:t>
            </a:r>
            <a:r>
              <a:rPr lang="zh-TW" altLang="en-US" dirty="0"/>
              <a:t>小時內必須吃一次的藥，你排程為 </a:t>
            </a:r>
            <a:r>
              <a:rPr lang="en-US" altLang="zh-TW" dirty="0"/>
              <a:t>0:00 </a:t>
            </a:r>
            <a:r>
              <a:rPr lang="zh-TW" altLang="en-US" dirty="0"/>
              <a:t>、</a:t>
            </a:r>
            <a:r>
              <a:rPr lang="en-US" altLang="zh-TW" dirty="0"/>
              <a:t> 4:00 </a:t>
            </a:r>
            <a:r>
              <a:rPr lang="zh-TW" altLang="en-US" dirty="0"/>
              <a:t>、</a:t>
            </a:r>
            <a:r>
              <a:rPr lang="en-US" altLang="zh-TW" dirty="0"/>
              <a:t> 8:00</a:t>
            </a:r>
            <a:r>
              <a:rPr lang="zh-TW" altLang="en-US" dirty="0"/>
              <a:t> 各吃</a:t>
            </a:r>
            <a:r>
              <a:rPr lang="zh-TW" altLang="en-US" dirty="0" smtClean="0"/>
              <a:t>一次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使用者接起了</a:t>
            </a:r>
            <a:r>
              <a:rPr lang="en-US" altLang="zh-TW" dirty="0" smtClean="0"/>
              <a:t>0:00</a:t>
            </a:r>
            <a:r>
              <a:rPr lang="zh-TW" altLang="en-US" dirty="0" smtClean="0"/>
              <a:t>的鬧鐘，準時服藥，</a:t>
            </a:r>
            <a:r>
              <a:rPr lang="en-US" altLang="zh-TW" dirty="0" smtClean="0"/>
              <a:t>hit</a:t>
            </a:r>
            <a:endParaRPr lang="en-US" altLang="zh-TW" dirty="0"/>
          </a:p>
          <a:p>
            <a:pPr lvl="1"/>
            <a:r>
              <a:rPr lang="zh-TW" altLang="en-US" dirty="0" smtClean="0"/>
              <a:t>使用者錯過了</a:t>
            </a:r>
            <a:r>
              <a:rPr lang="en-US" altLang="zh-TW" dirty="0" smtClean="0"/>
              <a:t>4:00</a:t>
            </a:r>
            <a:r>
              <a:rPr lang="zh-TW" altLang="en-US" dirty="0" smtClean="0"/>
              <a:t>的鬧鐘，未能服藥，</a:t>
            </a:r>
            <a:r>
              <a:rPr lang="en-US" altLang="zh-TW" dirty="0" smtClean="0"/>
              <a:t>miss</a:t>
            </a:r>
          </a:p>
          <a:p>
            <a:pPr lvl="1"/>
            <a:r>
              <a:rPr lang="zh-TW" altLang="en-US" dirty="0" smtClean="0"/>
              <a:t>使用者錯過</a:t>
            </a:r>
            <a:r>
              <a:rPr lang="zh-TW" altLang="en-US" dirty="0"/>
              <a:t>了</a:t>
            </a:r>
            <a:r>
              <a:rPr lang="en-US" altLang="zh-TW" dirty="0" smtClean="0"/>
              <a:t>8:00</a:t>
            </a:r>
            <a:r>
              <a:rPr lang="zh-TW" altLang="en-US" dirty="0"/>
              <a:t>的</a:t>
            </a:r>
            <a:r>
              <a:rPr lang="zh-TW" altLang="en-US" dirty="0" smtClean="0"/>
              <a:t>鬧鐘，但是接到</a:t>
            </a:r>
            <a:r>
              <a:rPr lang="en-US" altLang="zh-TW" dirty="0" smtClean="0"/>
              <a:t>8:10</a:t>
            </a:r>
            <a:r>
              <a:rPr lang="zh-TW" altLang="en-US" dirty="0" smtClean="0"/>
              <a:t>的貪睡鬧鐘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前一次吃藥</a:t>
            </a:r>
            <a:r>
              <a:rPr lang="en-US" altLang="zh-TW" dirty="0" smtClean="0"/>
              <a:t>miss</a:t>
            </a:r>
            <a:r>
              <a:rPr lang="zh-TW" altLang="en-US" dirty="0" smtClean="0"/>
              <a:t>，所以視為</a:t>
            </a:r>
            <a:r>
              <a:rPr lang="en-US" altLang="zh-TW" dirty="0" smtClean="0"/>
              <a:t>4:00</a:t>
            </a:r>
            <a:r>
              <a:rPr lang="zh-TW" altLang="en-US" dirty="0" smtClean="0"/>
              <a:t>吃藥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也就是在</a:t>
            </a:r>
            <a:r>
              <a:rPr lang="en-US" altLang="zh-TW" dirty="0" smtClean="0"/>
              <a:t>4</a:t>
            </a:r>
            <a:r>
              <a:rPr lang="zh-TW" altLang="en-US" dirty="0" smtClean="0"/>
              <a:t>小時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分鐘後又吃了一次藥，在</a:t>
            </a:r>
            <a:r>
              <a:rPr lang="en-US" altLang="zh-TW" dirty="0" smtClean="0"/>
              <a:t>3~5</a:t>
            </a:r>
            <a:r>
              <a:rPr lang="zh-TW" altLang="en-US" dirty="0" smtClean="0"/>
              <a:t>小時的規定間隔內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所以算 </a:t>
            </a:r>
            <a:r>
              <a:rPr lang="en-US" altLang="zh-TW" dirty="0" smtClean="0"/>
              <a:t>hit</a:t>
            </a: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717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 1</a:t>
            </a:r>
            <a:r>
              <a:rPr lang="en-US" altLang="zh-TW" dirty="0" smtClean="0"/>
              <a:t> -</a:t>
            </a:r>
            <a:r>
              <a:rPr lang="zh-TW" altLang="en-US" dirty="0" smtClean="0"/>
              <a:t> </a:t>
            </a:r>
            <a:r>
              <a:rPr lang="en-US" altLang="zh-TW" dirty="0" smtClean="0"/>
              <a:t>Hit </a:t>
            </a:r>
            <a:r>
              <a:rPr lang="en-US" altLang="zh-TW" dirty="0"/>
              <a:t>rate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每顆藥是獨立計算的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EX: </a:t>
            </a:r>
            <a:r>
              <a:rPr lang="zh-TW" altLang="en-US" dirty="0" smtClean="0"/>
              <a:t>今天有三個藥物被設定在同一個鬧鐘提醒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若接到鬧鐘</a:t>
            </a:r>
            <a:r>
              <a:rPr lang="en-US" altLang="zh-TW" dirty="0" smtClean="0"/>
              <a:t>/</a:t>
            </a:r>
            <a:r>
              <a:rPr lang="zh-TW" altLang="en-US" dirty="0" smtClean="0"/>
              <a:t>沒接到鬧鐘，則 </a:t>
            </a:r>
            <a:r>
              <a:rPr lang="en-US" altLang="zh-TW" dirty="0" smtClean="0"/>
              <a:t>hit</a:t>
            </a:r>
            <a:r>
              <a:rPr lang="zh-TW" altLang="en-US" dirty="0" smtClean="0"/>
              <a:t> </a:t>
            </a:r>
            <a:r>
              <a:rPr lang="en-US" altLang="zh-TW" dirty="0" smtClean="0"/>
              <a:t>+ 3 / miss + 3</a:t>
            </a:r>
          </a:p>
          <a:p>
            <a:r>
              <a:rPr lang="zh-TW" altLang="en-US" dirty="0" smtClean="0"/>
              <a:t>最後，計算方法為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有在規範時間</a:t>
            </a:r>
            <a:r>
              <a:rPr lang="zh-TW" altLang="en-US" dirty="0"/>
              <a:t>內</a:t>
            </a:r>
            <a:r>
              <a:rPr lang="zh-TW" altLang="en-US" dirty="0" smtClean="0"/>
              <a:t>吃到的藥品／總共計畫要吃的藥品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也就是：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hit rate = hit / (hit + miss)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49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跑馬燈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1134</Words>
  <Application>Microsoft Office PowerPoint</Application>
  <PresentationFormat>寬螢幕</PresentationFormat>
  <Paragraphs>129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Noto Sans Symbols</vt:lpstr>
      <vt:lpstr>Arial</vt:lpstr>
      <vt:lpstr>Times New Roman</vt:lpstr>
      <vt:lpstr>多面向</vt:lpstr>
      <vt:lpstr>Project-part III</vt:lpstr>
      <vt:lpstr>Introduction</vt:lpstr>
      <vt:lpstr>Input – User information</vt:lpstr>
      <vt:lpstr>Input – User information</vt:lpstr>
      <vt:lpstr>Input – information about medicines</vt:lpstr>
      <vt:lpstr>Input – information about medicines</vt:lpstr>
      <vt:lpstr>機制：貪睡鬧鐘</vt:lpstr>
      <vt:lpstr>Goal 1 – hit rate</vt:lpstr>
      <vt:lpstr>Goal 1 - Hit rate</vt:lpstr>
      <vt:lpstr>Goal 2 – Annoyance rate</vt:lpstr>
      <vt:lpstr>Goal 3 – Error rate</vt:lpstr>
      <vt:lpstr>Goal 3 – Error rate</vt:lpstr>
      <vt:lpstr>output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</dc:title>
  <cp:lastModifiedBy>Guan Rong Shih</cp:lastModifiedBy>
  <cp:revision>102</cp:revision>
  <dcterms:modified xsi:type="dcterms:W3CDTF">2019-12-09T16:46:10Z</dcterms:modified>
</cp:coreProperties>
</file>