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4F9-CA66-4B80-A004-DC512E80A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18D3F-5FDB-4DFB-8869-EFC0A3DAD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6B71-2764-4798-881A-FA0B9FFE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CB35-837A-4A33-A72E-F09666E6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F5BE-7998-422E-A98D-01791A6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4116-54FB-4FB3-AB78-2594E701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77D34-D999-4856-81CC-B85E4363C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C1B9-5978-4CA9-B12A-5B9308BA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078E-CBC7-4CBF-B09A-C9A4D19E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BB20-94DD-4CA7-8280-C25292EB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B901-AFDD-4168-9FFD-A0F6FDFA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900C6-FF65-4E5B-83CE-75CD59D69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8265-D70B-48D5-9390-FD2957C7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0C415-A148-4A08-A7E4-243AE8F1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5215-C3F2-4F51-8E90-6BD2D99B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0BD-7882-424A-8C24-8143EC8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0363-4C57-4F71-8CB1-7FCEAF78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6016-5C7D-49D8-AB7B-4918997F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8E01-D2E5-4389-AD04-237BE7DD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3DA0-5B1D-41EC-8BD4-0B03590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71A3-B448-416E-A32B-9541B537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572C-A7E4-448B-81C7-8F6EF70B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8D6D-BBBF-4D31-A070-6D15C1D4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1246-A10B-42A0-AEA0-D8E6B692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2208-FED8-4098-9FC2-DABB30F5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C0D1-B9A4-444E-9702-C348A098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61DD-E3CB-49DD-8425-42C1E7187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617B-6718-4AFE-8D1D-DAA721451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FEAD9-7577-488D-BF76-0F55FF7E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F6152-C7DF-4C60-8505-1651C21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39C67-1249-48CB-8CDD-75AB1A03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C2CF-21B7-45F6-BF82-422F4BA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8FE73-38D2-4A11-9156-361EA807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FC07E-77AE-4233-95A0-A00F6410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16964-482B-417D-BA77-C8CD85D5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4D7BE-9362-40EC-84C2-DE98BEE3A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68F16-A9FB-45FD-9DD8-6A90F111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6310D-227E-4C75-B797-16B61202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675BB-B49E-41D9-9097-2233E3A9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BD2E-BAF9-40B7-809A-FFF93B48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2B34-3169-4DF5-86D9-9FA89937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D9033-8DE6-4AE0-B9B4-9EB04C0D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396F5-555F-4755-83CE-7BC66F1A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D3F4A-F5EE-42EA-8C46-238CE755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496CA-3B6C-4DDE-BED6-DB6C5276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58FA6-AC73-417E-8C03-C3586442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2C0D-340F-4FA4-8795-701AA1D0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FA0C-16C3-4D1B-A597-622828F4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DCA02-C64E-499B-9D87-E549E04A3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29A9-2AF8-4612-9F0B-200C411A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95395-B8F5-4F76-80A2-FA2AAD89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09166-416E-4DB3-A740-214D2E1A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B59B-5E1B-4A61-9556-785692A3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F402D-D964-444D-8316-1A954DAC3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27EE9-CA50-4BAB-86AA-943B7ED98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B7B0F-2B8B-4000-86BC-8D7D8AB2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77D1-AFDB-4EA6-A738-C7A48039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9ACF5-2BB2-4572-9154-38B340A0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BDC3E-3095-45FE-9B72-AD86458A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88842-1C05-4F1D-97EA-D64AEBB6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FD94-485A-4843-9E82-F224B3ED8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2AD5-A9A7-48C9-B23E-4EF0D3E33101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5AE6-6B1D-45F2-A1FF-6AE6AC4C1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5A19-4263-49BE-8AF1-DD8492952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2E82-E8ED-4FF1-A837-F5AB162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9FD364-D88A-4556-89C1-2A0DD0FC0A7A}"/>
              </a:ext>
            </a:extLst>
          </p:cNvPr>
          <p:cNvCxnSpPr>
            <a:cxnSpLocks/>
          </p:cNvCxnSpPr>
          <p:nvPr/>
        </p:nvCxnSpPr>
        <p:spPr>
          <a:xfrm>
            <a:off x="0" y="3344091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2E3C50F-1086-4750-A0F3-645D498EBE8E}"/>
              </a:ext>
            </a:extLst>
          </p:cNvPr>
          <p:cNvSpPr/>
          <p:nvPr/>
        </p:nvSpPr>
        <p:spPr>
          <a:xfrm>
            <a:off x="2952206" y="537754"/>
            <a:ext cx="4336868" cy="5782491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0FAE25A-E091-4BF3-93EE-B92D5879AEB9}"/>
              </a:ext>
            </a:extLst>
          </p:cNvPr>
          <p:cNvSpPr/>
          <p:nvPr/>
        </p:nvSpPr>
        <p:spPr>
          <a:xfrm>
            <a:off x="7785462" y="537753"/>
            <a:ext cx="2207623" cy="5782491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371A69E-057A-4C45-BCD3-DE368108D183}"/>
              </a:ext>
            </a:extLst>
          </p:cNvPr>
          <p:cNvSpPr/>
          <p:nvPr/>
        </p:nvSpPr>
        <p:spPr>
          <a:xfrm>
            <a:off x="156755" y="1103812"/>
            <a:ext cx="2319608" cy="1312820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(Snapshot from Unity)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4B47A-8EF2-4D53-9326-E05AF04C5AC1}"/>
              </a:ext>
            </a:extLst>
          </p:cNvPr>
          <p:cNvSpPr txBox="1"/>
          <p:nvPr/>
        </p:nvSpPr>
        <p:spPr>
          <a:xfrm>
            <a:off x="342992" y="5398226"/>
            <a:ext cx="203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from Camera</a:t>
            </a:r>
          </a:p>
          <a:p>
            <a:pPr algn="ctr"/>
            <a:r>
              <a:rPr lang="en-US" dirty="0"/>
              <a:t>(Live Image)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D7C5B8-6B4F-420B-97AC-EB83F44752BA}"/>
              </a:ext>
            </a:extLst>
          </p:cNvPr>
          <p:cNvSpPr/>
          <p:nvPr/>
        </p:nvSpPr>
        <p:spPr>
          <a:xfrm>
            <a:off x="2455818" y="4702629"/>
            <a:ext cx="496388" cy="2873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53843-90D3-4FEE-A92A-051240D1432E}"/>
              </a:ext>
            </a:extLst>
          </p:cNvPr>
          <p:cNvSpPr/>
          <p:nvPr/>
        </p:nvSpPr>
        <p:spPr>
          <a:xfrm>
            <a:off x="2476362" y="1656805"/>
            <a:ext cx="496388" cy="2873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0668D7B-08C0-4A3B-A6D0-A7A68F17A7A4}"/>
              </a:ext>
            </a:extLst>
          </p:cNvPr>
          <p:cNvSpPr/>
          <p:nvPr/>
        </p:nvSpPr>
        <p:spPr>
          <a:xfrm rot="5400000">
            <a:off x="4813552" y="2440889"/>
            <a:ext cx="627828" cy="2873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4600E0-5E89-41E4-836F-CCE86E981B00}"/>
              </a:ext>
            </a:extLst>
          </p:cNvPr>
          <p:cNvSpPr/>
          <p:nvPr/>
        </p:nvSpPr>
        <p:spPr>
          <a:xfrm>
            <a:off x="7289074" y="4702629"/>
            <a:ext cx="496388" cy="2873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613C7CB6-8A32-44C8-9101-032AA4C9EB59}"/>
              </a:ext>
            </a:extLst>
          </p:cNvPr>
          <p:cNvSpPr/>
          <p:nvPr/>
        </p:nvSpPr>
        <p:spPr>
          <a:xfrm>
            <a:off x="10484928" y="1178379"/>
            <a:ext cx="1489167" cy="1251857"/>
          </a:xfrm>
          <a:prstGeom prst="flowChartPunchedCar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Result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A328302-E744-404A-BB76-A4A1506A5413}"/>
              </a:ext>
            </a:extLst>
          </p:cNvPr>
          <p:cNvSpPr/>
          <p:nvPr/>
        </p:nvSpPr>
        <p:spPr>
          <a:xfrm>
            <a:off x="3133204" y="960120"/>
            <a:ext cx="3988525" cy="131282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Warp Image</a:t>
            </a:r>
          </a:p>
          <a:p>
            <a:r>
              <a:rPr lang="en-US" dirty="0">
                <a:solidFill>
                  <a:schemeClr val="tx1"/>
                </a:solidFill>
              </a:rPr>
              <a:t>  (with CAM’s config)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9320163-EB8B-47BB-9C84-59B594C1F1D3}"/>
              </a:ext>
            </a:extLst>
          </p:cNvPr>
          <p:cNvSpPr/>
          <p:nvPr/>
        </p:nvSpPr>
        <p:spPr>
          <a:xfrm>
            <a:off x="3133204" y="2898494"/>
            <a:ext cx="3988525" cy="131282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Crop Image</a:t>
            </a:r>
          </a:p>
          <a:p>
            <a:r>
              <a:rPr lang="en-US" dirty="0">
                <a:solidFill>
                  <a:schemeClr val="tx1"/>
                </a:solidFill>
              </a:rPr>
              <a:t> (Only part we need)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D116A6D-4497-48AC-BDFB-EDC04534C7B2}"/>
              </a:ext>
            </a:extLst>
          </p:cNvPr>
          <p:cNvSpPr/>
          <p:nvPr/>
        </p:nvSpPr>
        <p:spPr>
          <a:xfrm>
            <a:off x="3133204" y="4836868"/>
            <a:ext cx="3988525" cy="131282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Resize Image</a:t>
            </a:r>
          </a:p>
          <a:p>
            <a:r>
              <a:rPr lang="en-US" dirty="0">
                <a:solidFill>
                  <a:schemeClr val="tx1"/>
                </a:solidFill>
              </a:rPr>
              <a:t>       (224 x 224)</a:t>
            </a:r>
          </a:p>
        </p:txBody>
      </p:sp>
      <p:pic>
        <p:nvPicPr>
          <p:cNvPr id="20" name="Picture 19" descr="A picture containing bed, table, room&#10;&#10;Description automatically generated">
            <a:extLst>
              <a:ext uri="{FF2B5EF4-FFF2-40B4-BE49-F238E27FC236}">
                <a16:creationId xmlns:a16="http://schemas.microsoft.com/office/drawing/2014/main" id="{9774E07F-7E40-4391-9FAC-04CB6096A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5" y="4144882"/>
            <a:ext cx="2228167" cy="1253344"/>
          </a:xfrm>
          <a:prstGeom prst="rect">
            <a:avLst/>
          </a:prstGeom>
        </p:spPr>
      </p:pic>
      <p:pic>
        <p:nvPicPr>
          <p:cNvPr id="22" name="Picture 21" descr="A picture containing shirt&#10;&#10;Description automatically generated">
            <a:extLst>
              <a:ext uri="{FF2B5EF4-FFF2-40B4-BE49-F238E27FC236}">
                <a16:creationId xmlns:a16="http://schemas.microsoft.com/office/drawing/2014/main" id="{8ED3FAA8-2387-4A54-96EB-EEB0C498D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68" y="1141369"/>
            <a:ext cx="1689463" cy="950323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DA84444-34EF-45EA-8C45-E1643C978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67" y="3079831"/>
            <a:ext cx="1689463" cy="96501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199A70A6-352B-464D-98D0-353F5E5B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73" y="5033276"/>
            <a:ext cx="966650" cy="96665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835AD4-688E-4619-B949-4A66D4D6D5E1}"/>
              </a:ext>
            </a:extLst>
          </p:cNvPr>
          <p:cNvSpPr/>
          <p:nvPr/>
        </p:nvSpPr>
        <p:spPr>
          <a:xfrm>
            <a:off x="7282183" y="1656809"/>
            <a:ext cx="496388" cy="2873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B3296B0-DBEE-4B11-91DA-4B09F73177CB}"/>
              </a:ext>
            </a:extLst>
          </p:cNvPr>
          <p:cNvSpPr/>
          <p:nvPr/>
        </p:nvSpPr>
        <p:spPr>
          <a:xfrm rot="5400000">
            <a:off x="4806726" y="4379263"/>
            <a:ext cx="627828" cy="2873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5DFF9F-BCB0-4F85-8726-DEEB42DEE3A6}"/>
              </a:ext>
            </a:extLst>
          </p:cNvPr>
          <p:cNvSpPr/>
          <p:nvPr/>
        </p:nvSpPr>
        <p:spPr>
          <a:xfrm>
            <a:off x="9999976" y="1656805"/>
            <a:ext cx="496388" cy="2873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7DB8CB5-1690-464D-9BFF-B5655F8118CD}"/>
              </a:ext>
            </a:extLst>
          </p:cNvPr>
          <p:cNvSpPr/>
          <p:nvPr/>
        </p:nvSpPr>
        <p:spPr>
          <a:xfrm>
            <a:off x="9988540" y="4693177"/>
            <a:ext cx="496388" cy="2873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06A25F27-FE0C-4C14-AF4A-81512CB11808}"/>
              </a:ext>
            </a:extLst>
          </p:cNvPr>
          <p:cNvSpPr/>
          <p:nvPr/>
        </p:nvSpPr>
        <p:spPr>
          <a:xfrm>
            <a:off x="10496364" y="4226456"/>
            <a:ext cx="1489167" cy="1251857"/>
          </a:xfrm>
          <a:prstGeom prst="flowChartPunchedCar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 Result</a:t>
            </a:r>
          </a:p>
        </p:txBody>
      </p:sp>
    </p:spTree>
    <p:extLst>
      <p:ext uri="{BB962C8B-B14F-4D97-AF65-F5344CB8AC3E}">
        <p14:creationId xmlns:p14="http://schemas.microsoft.com/office/powerpoint/2010/main" val="65635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 Yuan Ong</dc:creator>
  <cp:lastModifiedBy>Hoe Yuan Ong</cp:lastModifiedBy>
  <cp:revision>2</cp:revision>
  <dcterms:created xsi:type="dcterms:W3CDTF">2020-06-28T22:34:29Z</dcterms:created>
  <dcterms:modified xsi:type="dcterms:W3CDTF">2020-06-28T22:48:49Z</dcterms:modified>
</cp:coreProperties>
</file>