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85" r:id="rId3"/>
    <p:sldId id="321" r:id="rId4"/>
    <p:sldId id="322" r:id="rId5"/>
    <p:sldId id="259" r:id="rId6"/>
    <p:sldId id="293" r:id="rId7"/>
    <p:sldId id="314" r:id="rId8"/>
    <p:sldId id="325" r:id="rId9"/>
    <p:sldId id="328" r:id="rId10"/>
    <p:sldId id="327" r:id="rId11"/>
    <p:sldId id="332" r:id="rId12"/>
    <p:sldId id="330" r:id="rId13"/>
    <p:sldId id="331" r:id="rId14"/>
    <p:sldId id="323" r:id="rId15"/>
    <p:sldId id="326" r:id="rId16"/>
    <p:sldId id="324" r:id="rId17"/>
    <p:sldId id="299" r:id="rId18"/>
    <p:sldId id="282" r:id="rId19"/>
    <p:sldId id="283" r:id="rId20"/>
  </p:sldIdLst>
  <p:sldSz cx="9144000" cy="6858000" type="screen4x3"/>
  <p:notesSz cx="6858000" cy="9144000"/>
  <p:embeddedFontLst>
    <p:embeddedFont>
      <p:font typeface="Montserrat" charset="0"/>
      <p:regular r:id="rId22"/>
      <p:bold r:id="rId23"/>
    </p:embeddedFont>
    <p:embeddedFont>
      <p:font typeface="Karla"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4476F34-8538-406A-9B7F-527E61E8C288}">
  <a:tblStyle styleId="{A4476F34-8538-406A-9B7F-527E61E8C288}"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6" y="-12899"/>
            <a:ext cx="5276875"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4" y="-12899"/>
            <a:ext cx="5276875"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806334"/>
            <a:ext cx="3522300" cy="39863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6" name="Shape 16"/>
          <p:cNvSpPr txBox="1">
            <a:spLocks noGrp="1"/>
          </p:cNvSpPr>
          <p:nvPr>
            <p:ph type="subTitle" idx="1"/>
          </p:nvPr>
        </p:nvSpPr>
        <p:spPr>
          <a:xfrm>
            <a:off x="6724950" y="4354267"/>
            <a:ext cx="1906199" cy="1375599"/>
          </a:xfrm>
          <a:prstGeom prst="rect">
            <a:avLst/>
          </a:prstGeom>
        </p:spPr>
        <p:txBody>
          <a:bodyPr lIns="91425" tIns="91425" rIns="91425" bIns="91425" anchor="b" anchorCtr="0"/>
          <a:lstStyle>
            <a:lvl1pPr lvl="0" algn="r" rtl="0">
              <a:spcBef>
                <a:spcPts val="0"/>
              </a:spcBef>
              <a:buClr>
                <a:srgbClr val="FFFFFF"/>
              </a:buClr>
              <a:buSzPct val="100000"/>
              <a:buNone/>
              <a:defRPr sz="1800">
                <a:solidFill>
                  <a:srgbClr val="FFFFFF"/>
                </a:solidFill>
              </a:defRPr>
            </a:lvl1pPr>
            <a:lvl2pPr lvl="1" algn="r" rtl="0">
              <a:spcBef>
                <a:spcPts val="0"/>
              </a:spcBef>
              <a:buClr>
                <a:srgbClr val="FFFFFF"/>
              </a:buClr>
              <a:buSzPct val="100000"/>
              <a:buNone/>
              <a:defRPr sz="1800">
                <a:solidFill>
                  <a:srgbClr val="FFFFFF"/>
                </a:solidFill>
              </a:defRPr>
            </a:lvl2pPr>
            <a:lvl3pPr lvl="2" algn="r" rtl="0">
              <a:spcBef>
                <a:spcPts val="0"/>
              </a:spcBef>
              <a:buClr>
                <a:srgbClr val="FFFFFF"/>
              </a:buClr>
              <a:buSzPct val="100000"/>
              <a:buNone/>
              <a:defRPr sz="1800">
                <a:solidFill>
                  <a:srgbClr val="FFFFFF"/>
                </a:solidFill>
              </a:defRPr>
            </a:lvl3pPr>
            <a:lvl4pPr lvl="3" algn="r" rtl="0">
              <a:spcBef>
                <a:spcPts val="0"/>
              </a:spcBef>
              <a:buClr>
                <a:srgbClr val="FFFFFF"/>
              </a:buClr>
              <a:buSzPct val="100000"/>
              <a:buNone/>
              <a:defRPr sz="1800">
                <a:solidFill>
                  <a:srgbClr val="FFFFFF"/>
                </a:solidFill>
              </a:defRPr>
            </a:lvl4pPr>
            <a:lvl5pPr lvl="4" algn="r" rtl="0">
              <a:spcBef>
                <a:spcPts val="0"/>
              </a:spcBef>
              <a:buClr>
                <a:srgbClr val="FFFFFF"/>
              </a:buClr>
              <a:buSzPct val="100000"/>
              <a:buNone/>
              <a:defRPr sz="1800">
                <a:solidFill>
                  <a:srgbClr val="FFFFFF"/>
                </a:solidFill>
              </a:defRPr>
            </a:lvl5pPr>
            <a:lvl6pPr lvl="5" algn="r" rtl="0">
              <a:spcBef>
                <a:spcPts val="0"/>
              </a:spcBef>
              <a:buClr>
                <a:srgbClr val="FFFFFF"/>
              </a:buClr>
              <a:buSzPct val="100000"/>
              <a:buNone/>
              <a:defRPr sz="1800">
                <a:solidFill>
                  <a:srgbClr val="FFFFFF"/>
                </a:solidFill>
              </a:defRPr>
            </a:lvl6pPr>
            <a:lvl7pPr lvl="6" algn="r" rtl="0">
              <a:spcBef>
                <a:spcPts val="0"/>
              </a:spcBef>
              <a:buClr>
                <a:srgbClr val="FFFFFF"/>
              </a:buClr>
              <a:buSzPct val="100000"/>
              <a:buNone/>
              <a:defRPr sz="1800">
                <a:solidFill>
                  <a:srgbClr val="FFFFFF"/>
                </a:solidFill>
              </a:defRPr>
            </a:lvl7pPr>
            <a:lvl8pPr lvl="7" algn="r" rtl="0">
              <a:spcBef>
                <a:spcPts val="0"/>
              </a:spcBef>
              <a:buClr>
                <a:srgbClr val="FFFFFF"/>
              </a:buClr>
              <a:buSzPct val="100000"/>
              <a:buNone/>
              <a:defRPr sz="1800">
                <a:solidFill>
                  <a:srgbClr val="FFFFFF"/>
                </a:solidFill>
              </a:defRPr>
            </a:lvl8pPr>
            <a:lvl9pPr lvl="8" algn="r" rtl="0">
              <a:spcBef>
                <a:spcPts val="0"/>
              </a:spcBef>
              <a:buClr>
                <a:srgbClr val="FFFFFF"/>
              </a:buClr>
              <a:buSzPct val="100000"/>
              <a:buNone/>
              <a:defRPr sz="1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big image">
    <p:spTree>
      <p:nvGrpSpPr>
        <p:cNvPr id="1" name="Shape 22"/>
        <p:cNvGrpSpPr/>
        <p:nvPr/>
      </p:nvGrpSpPr>
      <p:grpSpPr>
        <a:xfrm>
          <a:off x="0" y="0"/>
          <a:ext cx="0" cy="0"/>
          <a:chOff x="0" y="0"/>
          <a:chExt cx="0" cy="0"/>
        </a:xfrm>
      </p:grpSpPr>
      <p:sp>
        <p:nvSpPr>
          <p:cNvPr id="23" name="Shape 23"/>
          <p:cNvSpPr/>
          <p:nvPr/>
        </p:nvSpPr>
        <p:spPr>
          <a:xfrm>
            <a:off x="209250" y="-12899"/>
            <a:ext cx="3076750" cy="6889433"/>
          </a:xfrm>
          <a:custGeom>
            <a:avLst/>
            <a:gdLst/>
            <a:ahLst/>
            <a:cxnLst/>
            <a:rect l="0" t="0" r="0" b="0"/>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12899"/>
            <a:ext cx="3076750" cy="6889433"/>
          </a:xfrm>
          <a:custGeom>
            <a:avLst/>
            <a:gdLst/>
            <a:ahLst/>
            <a:cxnLst/>
            <a:rect l="0" t="0" r="0" b="0"/>
            <a:pathLst>
              <a:path w="123070" h="206683" extrusionOk="0">
                <a:moveTo>
                  <a:pt x="0" y="0"/>
                </a:moveTo>
                <a:lnTo>
                  <a:pt x="0" y="206683"/>
                </a:lnTo>
                <a:lnTo>
                  <a:pt x="123070" y="206545"/>
                </a:lnTo>
                <a:lnTo>
                  <a:pt x="67807" y="301"/>
                </a:lnTo>
                <a:close/>
              </a:path>
            </a:pathLst>
          </a:custGeom>
          <a:solidFill>
            <a:srgbClr val="FFFFFF"/>
          </a:solidFill>
          <a:ln>
            <a:noFill/>
          </a:ln>
        </p:spPr>
      </p:sp>
      <p:sp>
        <p:nvSpPr>
          <p:cNvPr id="25" name="Shape 25"/>
          <p:cNvSpPr txBox="1">
            <a:spLocks noGrp="1"/>
          </p:cNvSpPr>
          <p:nvPr>
            <p:ph type="title"/>
          </p:nvPr>
        </p:nvSpPr>
        <p:spPr>
          <a:xfrm>
            <a:off x="609705" y="5489167"/>
            <a:ext cx="1609799" cy="6475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1191334"/>
            <a:ext cx="5324100" cy="6475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2006600"/>
            <a:ext cx="5324100" cy="3007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p:nvPr/>
        </p:nvSpPr>
        <p:spPr>
          <a:xfrm>
            <a:off x="22860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2" name="Shape 52"/>
          <p:cNvSpPr txBox="1">
            <a:spLocks noGrp="1"/>
          </p:cNvSpPr>
          <p:nvPr>
            <p:ph type="title"/>
          </p:nvPr>
        </p:nvSpPr>
        <p:spPr>
          <a:xfrm>
            <a:off x="841001" y="1292933"/>
            <a:ext cx="4801499" cy="546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3916"/>
            <a:ext cx="8229314"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mpty">
    <p:spTree>
      <p:nvGrpSpPr>
        <p:cNvPr id="1"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1" y="988134"/>
            <a:ext cx="5185199" cy="6327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1" y="1803400"/>
            <a:ext cx="5185199" cy="30076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6"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wolf-mtwo"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font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41001" y="2786058"/>
            <a:ext cx="6374205" cy="3071833"/>
          </a:xfrm>
          <a:prstGeom prst="rect">
            <a:avLst/>
          </a:prstGeom>
        </p:spPr>
        <p:txBody>
          <a:bodyPr lIns="91425" tIns="91425" rIns="91425" bIns="91425" anchor="b" anchorCtr="0">
            <a:noAutofit/>
          </a:bodyPr>
          <a:lstStyle/>
          <a:p>
            <a:r>
              <a:rPr lang="es-ES" sz="2400" dirty="0" smtClean="0"/>
              <a:t>SISTEMA </a:t>
            </a:r>
            <a:r>
              <a:rPr lang="es-ES" sz="2400" dirty="0" smtClean="0"/>
              <a:t>WEB PARA LA </a:t>
            </a:r>
            <a:r>
              <a:rPr lang="es-ES" sz="2400" dirty="0" smtClean="0"/>
              <a:t>GESTION</a:t>
            </a:r>
            <a:r>
              <a:rPr lang="es-ES" sz="2400" dirty="0" smtClean="0"/>
              <a:t>, </a:t>
            </a:r>
            <a:r>
              <a:rPr lang="es-ES" sz="2400" dirty="0" smtClean="0"/>
              <a:t>BUSQUEDA </a:t>
            </a:r>
            <a:r>
              <a:rPr lang="es-ES" sz="2400" dirty="0" smtClean="0"/>
              <a:t>Y </a:t>
            </a:r>
            <a:r>
              <a:rPr lang="es-ES" sz="2400" dirty="0" smtClean="0"/>
              <a:t>PRESTAMOS </a:t>
            </a:r>
            <a:r>
              <a:rPr lang="es-ES" sz="2400" dirty="0" smtClean="0"/>
              <a:t>DE MATERIALES </a:t>
            </a:r>
            <a:r>
              <a:rPr lang="es-ES" sz="2400" dirty="0" smtClean="0"/>
              <a:t>BIBLIOGRAFICOS </a:t>
            </a:r>
            <a:r>
              <a:rPr lang="es-ES" sz="2400" dirty="0" smtClean="0"/>
              <a:t>UTILIZANDO </a:t>
            </a:r>
            <a:r>
              <a:rPr lang="es-ES" sz="2400" dirty="0" smtClean="0"/>
              <a:t>UNA  </a:t>
            </a:r>
            <a:r>
              <a:rPr lang="es-ES" sz="2400" dirty="0" smtClean="0"/>
              <a:t>ARQUITECTURA DE MICROSERVICIOS PARA LA BIBLIOTECA SIGHART KLAUSS DE LA </a:t>
            </a:r>
            <a:r>
              <a:rPr lang="es-ES" sz="2400" dirty="0" smtClean="0"/>
              <a:t>UAB</a:t>
            </a:r>
            <a:r>
              <a:rPr lang="es-ES" sz="2400" dirty="0" smtClean="0"/>
              <a:t>.</a:t>
            </a:r>
            <a:endParaRPr lang="en" sz="2400" dirty="0"/>
          </a:p>
        </p:txBody>
      </p:sp>
      <p:grpSp>
        <p:nvGrpSpPr>
          <p:cNvPr id="66" name="Shape 66"/>
          <p:cNvGrpSpPr/>
          <p:nvPr/>
        </p:nvGrpSpPr>
        <p:grpSpPr>
          <a:xfrm>
            <a:off x="1643043" y="2000240"/>
            <a:ext cx="502625" cy="595448"/>
            <a:chOff x="5292575" y="3681900"/>
            <a:chExt cx="420150" cy="373275"/>
          </a:xfrm>
        </p:grpSpPr>
        <p:sp>
          <p:nvSpPr>
            <p:cNvPr id="67" name="Shape 6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Micro-servicios</a:t>
            </a:r>
            <a:endParaRPr lang="es-ES" dirty="0"/>
          </a:p>
        </p:txBody>
      </p:sp>
      <p:pic>
        <p:nvPicPr>
          <p:cNvPr id="1027" name="Picture 3"/>
          <p:cNvPicPr>
            <a:picLocks noChangeAspect="1" noChangeArrowheads="1"/>
          </p:cNvPicPr>
          <p:nvPr/>
        </p:nvPicPr>
        <p:blipFill>
          <a:blip r:embed="rId2"/>
          <a:srcRect l="7928" t="11605" r="7839" b="8607"/>
          <a:stretch>
            <a:fillRect/>
          </a:stretch>
        </p:blipFill>
        <p:spPr bwMode="auto">
          <a:xfrm>
            <a:off x="1214414" y="2357430"/>
            <a:ext cx="6072230" cy="392909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Micro-servicios</a:t>
            </a:r>
            <a:endParaRPr lang="es-ES" dirty="0"/>
          </a:p>
        </p:txBody>
      </p:sp>
      <p:pic>
        <p:nvPicPr>
          <p:cNvPr id="1026" name="Picture 2"/>
          <p:cNvPicPr>
            <a:picLocks noChangeAspect="1" noChangeArrowheads="1"/>
          </p:cNvPicPr>
          <p:nvPr/>
        </p:nvPicPr>
        <p:blipFill>
          <a:blip r:embed="rId2"/>
          <a:srcRect l="7609" t="9549" r="7609" b="7691"/>
          <a:stretch>
            <a:fillRect/>
          </a:stretch>
        </p:blipFill>
        <p:spPr bwMode="auto">
          <a:xfrm>
            <a:off x="857223" y="2095491"/>
            <a:ext cx="6393701" cy="426246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Micro-servicios</a:t>
            </a:r>
            <a:endParaRPr lang="es-ES" dirty="0"/>
          </a:p>
        </p:txBody>
      </p:sp>
      <p:pic>
        <p:nvPicPr>
          <p:cNvPr id="2050" name="Picture 2"/>
          <p:cNvPicPr>
            <a:picLocks noChangeAspect="1" noChangeArrowheads="1"/>
          </p:cNvPicPr>
          <p:nvPr/>
        </p:nvPicPr>
        <p:blipFill>
          <a:blip r:embed="rId2"/>
          <a:srcRect l="9607" t="9763" r="3934" b="8876"/>
          <a:stretch>
            <a:fillRect/>
          </a:stretch>
        </p:blipFill>
        <p:spPr bwMode="auto">
          <a:xfrm>
            <a:off x="1357290" y="2143116"/>
            <a:ext cx="5214974" cy="413886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Micro-servicios</a:t>
            </a:r>
            <a:endParaRPr lang="es-ES" dirty="0"/>
          </a:p>
        </p:txBody>
      </p:sp>
      <p:pic>
        <p:nvPicPr>
          <p:cNvPr id="3074" name="Picture 2"/>
          <p:cNvPicPr>
            <a:picLocks noChangeAspect="1" noChangeArrowheads="1"/>
          </p:cNvPicPr>
          <p:nvPr/>
        </p:nvPicPr>
        <p:blipFill>
          <a:blip r:embed="rId2"/>
          <a:srcRect l="6427" t="9381" r="8386" b="9381"/>
          <a:stretch>
            <a:fillRect/>
          </a:stretch>
        </p:blipFill>
        <p:spPr bwMode="auto">
          <a:xfrm>
            <a:off x="1000100" y="2214554"/>
            <a:ext cx="6143668" cy="400052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4929222"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smtClean="0"/>
              <a:t>Justificación social</a:t>
            </a:r>
            <a:endParaRPr lang="es-ES" dirty="0" smtClean="0"/>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9" name="Shape 111"/>
          <p:cNvSpPr txBox="1">
            <a:spLocks/>
          </p:cNvSpPr>
          <p:nvPr/>
        </p:nvSpPr>
        <p:spPr>
          <a:xfrm>
            <a:off x="1428728" y="1571612"/>
            <a:ext cx="5233977" cy="4565650"/>
          </a:xfrm>
          <a:prstGeom prst="rect">
            <a:avLst/>
          </a:prstGeom>
          <a:noFill/>
          <a:ln>
            <a:noFill/>
          </a:ln>
        </p:spPr>
        <p:txBody>
          <a:bodyPr lIns="91425" tIns="91425" rIns="91425" bIns="91425" anchor="t" anchorCtr="0">
            <a:noAutofit/>
          </a:bodyPr>
          <a:lstStyle/>
          <a:p>
            <a:pPr lvl="0" fontAlgn="base">
              <a:spcBef>
                <a:spcPts val="600"/>
              </a:spcBef>
              <a:buClr>
                <a:srgbClr val="666666"/>
              </a:buClr>
              <a:buSzPct val="100000"/>
              <a:buFont typeface="Karla"/>
              <a:buChar char="▸"/>
            </a:pPr>
            <a:r>
              <a:rPr lang="es-ES" sz="1800" dirty="0" smtClean="0"/>
              <a:t>Menos </a:t>
            </a:r>
            <a:r>
              <a:rPr lang="es-ES" sz="1800" dirty="0" smtClean="0"/>
              <a:t>problemas que enfrentar a la hora de gestionar los materiales </a:t>
            </a:r>
            <a:r>
              <a:rPr lang="es-ES" sz="1800" dirty="0" smtClean="0"/>
              <a:t>bibliográficos.</a:t>
            </a:r>
          </a:p>
          <a:p>
            <a:pPr lvl="0" fontAlgn="base">
              <a:spcBef>
                <a:spcPts val="600"/>
              </a:spcBef>
              <a:buClr>
                <a:srgbClr val="666666"/>
              </a:buClr>
              <a:buSzPct val="100000"/>
              <a:buFont typeface="Karla"/>
              <a:buChar char="▸"/>
            </a:pPr>
            <a:r>
              <a:rPr lang="es-ES" sz="1800" dirty="0" smtClean="0"/>
              <a:t>Permitirán </a:t>
            </a:r>
            <a:r>
              <a:rPr lang="es-ES" sz="1800" dirty="0" smtClean="0"/>
              <a:t>la correcta gestión y generación de códigos QR para cada libro, ejemplar o tesis agilizando los procesos de </a:t>
            </a:r>
            <a:r>
              <a:rPr lang="es-ES" sz="1800" dirty="0" smtClean="0"/>
              <a:t>préstamos.</a:t>
            </a:r>
            <a:endParaRPr kumimoji="0" lang="es-ES" sz="1800" b="0" i="0" u="none" strike="noStrike" kern="0" cap="none" spc="0" normalizeH="0" baseline="0" noProof="0" dirty="0" smtClean="0">
              <a:ln>
                <a:noFill/>
              </a:ln>
              <a:solidFill>
                <a:schemeClr val="bg1">
                  <a:lumMod val="50000"/>
                </a:schemeClr>
              </a:solidFill>
              <a:effectLst/>
              <a:uLnTx/>
              <a:uFillTx/>
              <a:latin typeface="Karla"/>
              <a:ea typeface="Karla"/>
              <a:cs typeface="Karla"/>
              <a:sym typeface="Karla"/>
            </a:endParaRPr>
          </a:p>
          <a:p>
            <a:pPr lvl="0" fontAlgn="base">
              <a:spcBef>
                <a:spcPts val="600"/>
              </a:spcBef>
              <a:buClr>
                <a:srgbClr val="666666"/>
              </a:buClr>
              <a:buSzPct val="100000"/>
              <a:buFont typeface="Karla"/>
              <a:buChar char="▸"/>
            </a:pPr>
            <a:r>
              <a:rPr lang="es-ES" sz="1800" dirty="0" smtClean="0"/>
              <a:t>Los lectores podrán reservar y hacer un prestamos de un libro sin tener que hacer ningún tipo  de proceso </a:t>
            </a:r>
            <a:r>
              <a:rPr lang="es-ES" sz="1800" dirty="0" smtClean="0"/>
              <a:t>manual.</a:t>
            </a:r>
            <a:endParaRPr kumimoji="0" lang="es-ES" sz="1800" b="0" i="0" u="none" strike="noStrike" kern="0" cap="none" spc="0" normalizeH="0" baseline="0" noProof="0" dirty="0" smtClean="0">
              <a:ln>
                <a:noFill/>
              </a:ln>
              <a:solidFill>
                <a:schemeClr val="bg1">
                  <a:lumMod val="50000"/>
                </a:schemeClr>
              </a:solidFill>
              <a:effectLst/>
              <a:uLnTx/>
              <a:uFillTx/>
              <a:latin typeface="Karla"/>
              <a:ea typeface="Karla"/>
              <a:cs typeface="Karla"/>
              <a:sym typeface="Karla"/>
            </a:endParaRPr>
          </a:p>
          <a:p>
            <a:pPr lvl="0" fontAlgn="base">
              <a:spcBef>
                <a:spcPts val="600"/>
              </a:spcBef>
              <a:buClr>
                <a:srgbClr val="666666"/>
              </a:buClr>
              <a:buSzPct val="100000"/>
              <a:buFont typeface="Karla"/>
              <a:buChar char="▸"/>
            </a:pPr>
            <a:r>
              <a:rPr lang="es-ES" sz="1800" dirty="0" smtClean="0"/>
              <a:t>se incluirá mejoras en el buscador incrementando el alcance con búsquedas por palabras y </a:t>
            </a:r>
            <a:r>
              <a:rPr lang="es-ES" sz="1800" dirty="0" smtClean="0"/>
              <a:t>caracteres</a:t>
            </a:r>
            <a:r>
              <a:rPr kumimoji="0" lang="es-ES" sz="1800" b="0" i="0" u="none" strike="noStrike" kern="0" cap="none" spc="0" normalizeH="0" baseline="0" noProof="0" dirty="0" smtClean="0">
                <a:ln>
                  <a:noFill/>
                </a:ln>
                <a:solidFill>
                  <a:schemeClr val="bg1">
                    <a:lumMod val="50000"/>
                  </a:schemeClr>
                </a:solidFill>
                <a:effectLst/>
                <a:uLnTx/>
                <a:uFillTx/>
                <a:latin typeface="Karla"/>
                <a:ea typeface="Karla"/>
                <a:cs typeface="Karla"/>
                <a:sym typeface="Karla"/>
              </a:rPr>
              <a:t>.</a:t>
            </a:r>
            <a:endParaRPr kumimoji="0" lang="es-ES" sz="1800" b="0" i="0" u="none" strike="noStrike" kern="0" cap="none" spc="0" normalizeH="0" baseline="0" noProof="0" dirty="0">
              <a:ln>
                <a:noFill/>
              </a:ln>
              <a:solidFill>
                <a:schemeClr val="bg1">
                  <a:lumMod val="50000"/>
                </a:schemeClr>
              </a:solidFill>
              <a:effectLst/>
              <a:uLnTx/>
              <a:uFillTx/>
              <a:latin typeface="Karla"/>
              <a:ea typeface="Karla"/>
              <a:cs typeface="Karla"/>
              <a:sym typeface="Karla"/>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685801" y="2619134"/>
            <a:ext cx="4531499" cy="1546399"/>
          </a:xfrm>
          <a:prstGeom prst="rect">
            <a:avLst/>
          </a:prstGeom>
        </p:spPr>
        <p:txBody>
          <a:bodyPr lIns="91425" tIns="91425" rIns="91425" bIns="91425" anchor="b" anchorCtr="0">
            <a:noAutofit/>
          </a:bodyPr>
          <a:lstStyle/>
          <a:p>
            <a:pPr lvl="0" rtl="0">
              <a:spcBef>
                <a:spcPts val="0"/>
              </a:spcBef>
              <a:buNone/>
            </a:pPr>
            <a:r>
              <a:rPr lang="en" sz="3600">
                <a:solidFill>
                  <a:srgbClr val="FF5722"/>
                </a:solidFill>
              </a:rPr>
              <a:t>THANKS!</a:t>
            </a:r>
          </a:p>
        </p:txBody>
      </p:sp>
      <p:sp>
        <p:nvSpPr>
          <p:cNvPr id="392" name="Shape 392"/>
          <p:cNvSpPr txBox="1">
            <a:spLocks noGrp="1"/>
          </p:cNvSpPr>
          <p:nvPr>
            <p:ph type="subTitle" idx="4294967295"/>
          </p:nvPr>
        </p:nvSpPr>
        <p:spPr>
          <a:xfrm>
            <a:off x="685801" y="4218567"/>
            <a:ext cx="4531499" cy="1046399"/>
          </a:xfrm>
          <a:prstGeom prst="rect">
            <a:avLst/>
          </a:prstGeom>
        </p:spPr>
        <p:txBody>
          <a:bodyPr lIns="91425" tIns="91425" rIns="91425" bIns="91425" anchor="t" anchorCtr="0">
            <a:noAutofit/>
          </a:bodyPr>
          <a:lstStyle/>
          <a:p>
            <a:pPr lvl="0" rtl="0">
              <a:spcBef>
                <a:spcPts val="0"/>
              </a:spcBef>
              <a:buNone/>
            </a:pPr>
            <a:r>
              <a:rPr lang="en" sz="3600"/>
              <a:t>Any questions?</a:t>
            </a:r>
          </a:p>
        </p:txBody>
      </p:sp>
      <p:grpSp>
        <p:nvGrpSpPr>
          <p:cNvPr id="2" name="Shape 394"/>
          <p:cNvGrpSpPr/>
          <p:nvPr/>
        </p:nvGrpSpPr>
        <p:grpSpPr>
          <a:xfrm>
            <a:off x="785304" y="2073955"/>
            <a:ext cx="462632" cy="616843"/>
            <a:chOff x="1278900" y="2333250"/>
            <a:chExt cx="381175" cy="381175"/>
          </a:xfrm>
        </p:grpSpPr>
        <p:sp>
          <p:nvSpPr>
            <p:cNvPr id="395" name="Shape 395"/>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 name="Shape 397"/>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 name="Shape 398"/>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86"/>
        <p:cNvGrpSpPr/>
        <p:nvPr/>
      </p:nvGrpSpPr>
      <p:grpSpPr>
        <a:xfrm>
          <a:off x="0" y="0"/>
          <a:ext cx="0" cy="0"/>
          <a:chOff x="0" y="0"/>
          <a:chExt cx="0" cy="0"/>
        </a:xfrm>
      </p:grpSpPr>
      <p:sp>
        <p:nvSpPr>
          <p:cNvPr id="87" name="Shape 87"/>
          <p:cNvSpPr txBox="1">
            <a:spLocks noGrp="1"/>
          </p:cNvSpPr>
          <p:nvPr>
            <p:ph type="ctrTitle" idx="4294967295"/>
          </p:nvPr>
        </p:nvSpPr>
        <p:spPr>
          <a:xfrm>
            <a:off x="685801" y="2415934"/>
            <a:ext cx="4531499" cy="1546399"/>
          </a:xfrm>
          <a:prstGeom prst="rect">
            <a:avLst/>
          </a:prstGeom>
        </p:spPr>
        <p:txBody>
          <a:bodyPr lIns="91425" tIns="91425" rIns="91425" bIns="91425" anchor="b" anchorCtr="0">
            <a:noAutofit/>
          </a:bodyPr>
          <a:lstStyle/>
          <a:p>
            <a:pPr lvl="0">
              <a:spcBef>
                <a:spcPts val="0"/>
              </a:spcBef>
              <a:buNone/>
            </a:pPr>
            <a:r>
              <a:rPr lang="en" sz="3600" dirty="0">
                <a:solidFill>
                  <a:srgbClr val="FFEB3B"/>
                </a:solidFill>
              </a:rPr>
              <a:t>HELLO!</a:t>
            </a:r>
          </a:p>
        </p:txBody>
      </p:sp>
      <p:sp>
        <p:nvSpPr>
          <p:cNvPr id="88" name="Shape 88"/>
          <p:cNvSpPr txBox="1">
            <a:spLocks noGrp="1"/>
          </p:cNvSpPr>
          <p:nvPr>
            <p:ph type="subTitle" idx="4294967295"/>
          </p:nvPr>
        </p:nvSpPr>
        <p:spPr>
          <a:xfrm>
            <a:off x="685801" y="4015367"/>
            <a:ext cx="4531499" cy="1046399"/>
          </a:xfrm>
          <a:prstGeom prst="rect">
            <a:avLst/>
          </a:prstGeom>
        </p:spPr>
        <p:txBody>
          <a:bodyPr lIns="91425" tIns="91425" rIns="91425" bIns="91425" anchor="t" anchorCtr="0">
            <a:noAutofit/>
          </a:bodyPr>
          <a:lstStyle/>
          <a:p>
            <a:pPr lvl="0">
              <a:spcBef>
                <a:spcPts val="0"/>
              </a:spcBef>
              <a:buNone/>
            </a:pPr>
            <a:r>
              <a:rPr lang="en" sz="3600" dirty="0"/>
              <a:t>I am </a:t>
            </a:r>
            <a:r>
              <a:rPr lang="en" sz="3600" dirty="0" smtClean="0"/>
              <a:t>Rolf MM</a:t>
            </a:r>
            <a:endParaRPr lang="en" sz="3600" dirty="0"/>
          </a:p>
        </p:txBody>
      </p:sp>
      <p:sp>
        <p:nvSpPr>
          <p:cNvPr id="89" name="Shape 89"/>
          <p:cNvSpPr txBox="1">
            <a:spLocks noGrp="1"/>
          </p:cNvSpPr>
          <p:nvPr>
            <p:ph type="body" idx="4294967295"/>
          </p:nvPr>
        </p:nvSpPr>
        <p:spPr>
          <a:xfrm>
            <a:off x="685801" y="4911467"/>
            <a:ext cx="5620199" cy="1342800"/>
          </a:xfrm>
          <a:prstGeom prst="rect">
            <a:avLst/>
          </a:prstGeom>
        </p:spPr>
        <p:txBody>
          <a:bodyPr lIns="91425" tIns="91425" rIns="91425" bIns="91425" anchor="t" anchorCtr="0">
            <a:noAutofit/>
          </a:bodyPr>
          <a:lstStyle/>
          <a:p>
            <a:pPr lvl="0">
              <a:spcBef>
                <a:spcPts val="0"/>
              </a:spcBef>
              <a:buNone/>
            </a:pPr>
            <a:r>
              <a:rPr lang="en" dirty="0"/>
              <a:t>I am </a:t>
            </a:r>
            <a:r>
              <a:rPr lang="es-ES" dirty="0" err="1" smtClean="0"/>
              <a:t>Commercial</a:t>
            </a:r>
            <a:r>
              <a:rPr lang="es-ES" dirty="0" smtClean="0"/>
              <a:t> Software </a:t>
            </a:r>
            <a:r>
              <a:rPr lang="es-ES" dirty="0" err="1" smtClean="0"/>
              <a:t>Developer</a:t>
            </a:r>
            <a:r>
              <a:rPr lang="en" dirty="0" smtClean="0"/>
              <a:t>. </a:t>
            </a:r>
          </a:p>
          <a:p>
            <a:pPr lvl="0">
              <a:spcBef>
                <a:spcPts val="0"/>
              </a:spcBef>
              <a:buNone/>
            </a:pPr>
            <a:r>
              <a:rPr lang="en" dirty="0" smtClean="0"/>
              <a:t>You </a:t>
            </a:r>
            <a:r>
              <a:rPr lang="en" dirty="0"/>
              <a:t>can find me at </a:t>
            </a:r>
            <a:r>
              <a:rPr lang="en" dirty="0" smtClean="0"/>
              <a:t>@</a:t>
            </a:r>
            <a:r>
              <a:rPr lang="es-ES" dirty="0" err="1" smtClean="0"/>
              <a:t>mtwo_rolf</a:t>
            </a:r>
            <a:endParaRPr lang="es-ES" dirty="0" smtClean="0"/>
          </a:p>
          <a:p>
            <a:pPr lvl="0">
              <a:spcBef>
                <a:spcPts val="0"/>
              </a:spcBef>
              <a:buNone/>
            </a:pPr>
            <a:endParaRPr lang="es-ES" dirty="0" smtClean="0"/>
          </a:p>
          <a:p>
            <a:pPr lvl="0">
              <a:spcBef>
                <a:spcPts val="0"/>
              </a:spcBef>
              <a:buNone/>
            </a:pPr>
            <a:r>
              <a:rPr lang="es-ES" dirty="0" smtClean="0">
                <a:hlinkClick r:id="rId3"/>
              </a:rPr>
              <a:t>https://github.com/wolf-mtwo</a:t>
            </a:r>
            <a:endParaRPr lang="es-ES" dirty="0" smtClean="0"/>
          </a:p>
          <a:p>
            <a:pPr lvl="0">
              <a:spcBef>
                <a:spcPts val="0"/>
              </a:spcBef>
              <a:buNone/>
            </a:pPr>
            <a:endParaRPr lang="es-ES" dirty="0" smtClean="0"/>
          </a:p>
          <a:p>
            <a:pPr lvl="0">
              <a:spcBef>
                <a:spcPts val="0"/>
              </a:spcBef>
              <a:buNone/>
            </a:pPr>
            <a:endParaRPr lang="en" dirty="0"/>
          </a:p>
        </p:txBody>
      </p:sp>
      <p:grpSp>
        <p:nvGrpSpPr>
          <p:cNvPr id="2" name="Shape 90"/>
          <p:cNvGrpSpPr/>
          <p:nvPr/>
        </p:nvGrpSpPr>
        <p:grpSpPr>
          <a:xfrm>
            <a:off x="785304" y="2073955"/>
            <a:ext cx="462632" cy="616843"/>
            <a:chOff x="1278900" y="2333250"/>
            <a:chExt cx="381175" cy="381175"/>
          </a:xfrm>
        </p:grpSpPr>
        <p:sp>
          <p:nvSpPr>
            <p:cNvPr id="91" name="Shape 91"/>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838350" y="1191334"/>
            <a:ext cx="5324100" cy="647599"/>
          </a:xfrm>
          <a:prstGeom prst="rect">
            <a:avLst/>
          </a:prstGeom>
        </p:spPr>
        <p:txBody>
          <a:bodyPr lIns="91425" tIns="91425" rIns="91425" bIns="91425" anchor="b" anchorCtr="0">
            <a:noAutofit/>
          </a:bodyPr>
          <a:lstStyle/>
          <a:p>
            <a:pPr lvl="0" rtl="0">
              <a:spcBef>
                <a:spcPts val="0"/>
              </a:spcBef>
              <a:buNone/>
            </a:pPr>
            <a:r>
              <a:rPr lang="en"/>
              <a:t>PRESENTATION </a:t>
            </a:r>
            <a:r>
              <a:rPr lang="en">
                <a:solidFill>
                  <a:srgbClr val="E91E63"/>
                </a:solidFill>
              </a:rPr>
              <a:t>DESIGN</a:t>
            </a:r>
          </a:p>
        </p:txBody>
      </p:sp>
      <p:sp>
        <p:nvSpPr>
          <p:cNvPr id="415" name="Shape 415"/>
          <p:cNvSpPr txBox="1">
            <a:spLocks noGrp="1"/>
          </p:cNvSpPr>
          <p:nvPr>
            <p:ph type="body" idx="1"/>
          </p:nvPr>
        </p:nvSpPr>
        <p:spPr>
          <a:xfrm>
            <a:off x="868476" y="2289701"/>
            <a:ext cx="6638699" cy="3552799"/>
          </a:xfrm>
          <a:prstGeom prst="rect">
            <a:avLst/>
          </a:prstGeom>
        </p:spPr>
        <p:txBody>
          <a:bodyPr lIns="91425" tIns="91425" rIns="91425" bIns="91425" anchor="t" anchorCtr="0">
            <a:noAutofit/>
          </a:bodyPr>
          <a:lstStyle/>
          <a:p>
            <a:pPr lvl="0" rtl="0">
              <a:spcBef>
                <a:spcPts val="0"/>
              </a:spcBef>
              <a:buNone/>
            </a:pPr>
            <a:r>
              <a:rPr lang="en" sz="1000" dirty="0"/>
              <a:t>This presentations uses the following typographies and colors:</a:t>
            </a:r>
          </a:p>
          <a:p>
            <a:pPr marL="457200" lvl="0" indent="-292100" rtl="0">
              <a:lnSpc>
                <a:spcPct val="115000"/>
              </a:lnSpc>
              <a:spcBef>
                <a:spcPts val="0"/>
              </a:spcBef>
              <a:buSzPct val="100000"/>
            </a:pPr>
            <a:r>
              <a:rPr lang="en" sz="1000" dirty="0"/>
              <a:t>Titles: </a:t>
            </a:r>
            <a:r>
              <a:rPr lang="en" sz="1000" b="1" dirty="0"/>
              <a:t>Montserrat</a:t>
            </a:r>
          </a:p>
          <a:p>
            <a:pPr marL="457200" lvl="0" indent="-292100" rtl="0">
              <a:lnSpc>
                <a:spcPct val="115000"/>
              </a:lnSpc>
              <a:spcBef>
                <a:spcPts val="0"/>
              </a:spcBef>
              <a:buSzPct val="100000"/>
            </a:pPr>
            <a:r>
              <a:rPr lang="en" sz="1000" dirty="0"/>
              <a:t>Body copy: </a:t>
            </a:r>
            <a:r>
              <a:rPr lang="en" sz="1000" b="1" dirty="0"/>
              <a:t>Karla</a:t>
            </a:r>
          </a:p>
          <a:p>
            <a:pPr lvl="0" rtl="0">
              <a:lnSpc>
                <a:spcPct val="115000"/>
              </a:lnSpc>
              <a:spcBef>
                <a:spcPts val="0"/>
              </a:spcBef>
              <a:buNone/>
            </a:pPr>
            <a:r>
              <a:rPr lang="en" sz="1000" dirty="0"/>
              <a:t>You can download the fonts on this page:</a:t>
            </a:r>
          </a:p>
          <a:p>
            <a:pPr lvl="0" rtl="0">
              <a:lnSpc>
                <a:spcPct val="115000"/>
              </a:lnSpc>
              <a:spcBef>
                <a:spcPts val="0"/>
              </a:spcBef>
              <a:buNone/>
            </a:pPr>
            <a:r>
              <a:rPr lang="en" sz="1000" u="sng" dirty="0">
                <a:solidFill>
                  <a:srgbClr val="E91E63"/>
                </a:solidFill>
                <a:hlinkClick r:id="rId3"/>
              </a:rPr>
              <a:t>http://www.google.com/fonts/#UsePlace:use/Collection:Montserrat:400,700|Karla:400,400italic,700,700italic</a:t>
            </a:r>
          </a:p>
          <a:p>
            <a:pPr lvl="0" rtl="0">
              <a:lnSpc>
                <a:spcPct val="115000"/>
              </a:lnSpc>
              <a:spcBef>
                <a:spcPts val="0"/>
              </a:spcBef>
              <a:buNone/>
            </a:pPr>
            <a:endParaRPr sz="1000"/>
          </a:p>
          <a:p>
            <a:pPr lvl="0" rtl="0">
              <a:lnSpc>
                <a:spcPct val="115000"/>
              </a:lnSpc>
              <a:spcBef>
                <a:spcPts val="0"/>
              </a:spcBef>
              <a:buNone/>
            </a:pPr>
            <a:r>
              <a:rPr lang="en" sz="1000" dirty="0"/>
              <a:t>Click on the “arrow button” that appears on the top right</a:t>
            </a:r>
          </a:p>
          <a:p>
            <a:pPr lvl="0" rtl="0">
              <a:lnSpc>
                <a:spcPct val="115000"/>
              </a:lnSpc>
              <a:spcBef>
                <a:spcPts val="0"/>
              </a:spcBef>
              <a:buNone/>
            </a:pPr>
            <a:endParaRPr sz="1000"/>
          </a:p>
          <a:p>
            <a:pPr lvl="0" rtl="0">
              <a:lnSpc>
                <a:spcPct val="115000"/>
              </a:lnSpc>
              <a:spcBef>
                <a:spcPts val="0"/>
              </a:spcBef>
              <a:buNone/>
            </a:pPr>
            <a:r>
              <a:rPr lang="en" sz="1000" dirty="0"/>
              <a:t>Red </a:t>
            </a:r>
            <a:r>
              <a:rPr lang="en" sz="1000" dirty="0">
                <a:solidFill>
                  <a:srgbClr val="FFFFFF"/>
                </a:solidFill>
                <a:highlight>
                  <a:srgbClr val="F44336"/>
                </a:highlight>
              </a:rPr>
              <a:t>#F44336</a:t>
            </a:r>
            <a:r>
              <a:rPr lang="en" sz="1000" dirty="0"/>
              <a:t>		Deep orange </a:t>
            </a:r>
            <a:r>
              <a:rPr lang="en" sz="1000" dirty="0">
                <a:solidFill>
                  <a:srgbClr val="FFFFFF"/>
                </a:solidFill>
                <a:highlight>
                  <a:srgbClr val="FF5722"/>
                </a:highlight>
              </a:rPr>
              <a:t>#FF5722</a:t>
            </a:r>
            <a:r>
              <a:rPr lang="en" sz="1000" dirty="0"/>
              <a:t>	Orange </a:t>
            </a:r>
            <a:r>
              <a:rPr lang="en" sz="1000" dirty="0">
                <a:solidFill>
                  <a:srgbClr val="FFFFFF"/>
                </a:solidFill>
                <a:highlight>
                  <a:srgbClr val="FF9800"/>
                </a:highlight>
              </a:rPr>
              <a:t>#FF9800</a:t>
            </a:r>
            <a:r>
              <a:rPr lang="en" sz="1000" dirty="0"/>
              <a:t>	Amber </a:t>
            </a:r>
            <a:r>
              <a:rPr lang="en" sz="1000" dirty="0">
                <a:solidFill>
                  <a:schemeClr val="dk1"/>
                </a:solidFill>
                <a:highlight>
                  <a:srgbClr val="FFC107"/>
                </a:highlight>
              </a:rPr>
              <a:t>#FFC107</a:t>
            </a:r>
          </a:p>
          <a:p>
            <a:pPr lvl="0" rtl="0">
              <a:lnSpc>
                <a:spcPct val="115000"/>
              </a:lnSpc>
              <a:spcBef>
                <a:spcPts val="0"/>
              </a:spcBef>
              <a:buNone/>
            </a:pPr>
            <a:r>
              <a:rPr lang="en" sz="1000" dirty="0"/>
              <a:t>Yellow </a:t>
            </a:r>
            <a:r>
              <a:rPr lang="en" sz="1000" dirty="0">
                <a:solidFill>
                  <a:schemeClr val="dk1"/>
                </a:solidFill>
                <a:highlight>
                  <a:srgbClr val="FFEB3B"/>
                </a:highlight>
              </a:rPr>
              <a:t>#FFEB3B</a:t>
            </a:r>
            <a:r>
              <a:rPr lang="en" sz="1000" dirty="0"/>
              <a:t>		Lime </a:t>
            </a:r>
            <a:r>
              <a:rPr lang="en" sz="1000" dirty="0">
                <a:solidFill>
                  <a:schemeClr val="dk1"/>
                </a:solidFill>
                <a:highlight>
                  <a:srgbClr val="CDDC39"/>
                </a:highlight>
              </a:rPr>
              <a:t>#CDDC39</a:t>
            </a:r>
            <a:r>
              <a:rPr lang="en" sz="1000" dirty="0"/>
              <a:t>		Green </a:t>
            </a:r>
            <a:r>
              <a:rPr lang="en" sz="1000" dirty="0">
                <a:solidFill>
                  <a:srgbClr val="FFFFFF"/>
                </a:solidFill>
                <a:highlight>
                  <a:srgbClr val="8BC34A"/>
                </a:highlight>
              </a:rPr>
              <a:t>#8BC34A</a:t>
            </a:r>
            <a:r>
              <a:rPr lang="en" sz="1000" dirty="0"/>
              <a:t>		Dark green </a:t>
            </a:r>
            <a:r>
              <a:rPr lang="en" sz="1000" dirty="0">
                <a:solidFill>
                  <a:srgbClr val="FFFFFF"/>
                </a:solidFill>
                <a:highlight>
                  <a:srgbClr val="4CAF50"/>
                </a:highlight>
              </a:rPr>
              <a:t>#4CAF50</a:t>
            </a:r>
          </a:p>
          <a:p>
            <a:pPr lvl="0" rtl="0">
              <a:lnSpc>
                <a:spcPct val="115000"/>
              </a:lnSpc>
              <a:spcBef>
                <a:spcPts val="0"/>
              </a:spcBef>
              <a:buNone/>
            </a:pPr>
            <a:r>
              <a:rPr lang="en" sz="1000" dirty="0"/>
              <a:t>Teal </a:t>
            </a:r>
            <a:r>
              <a:rPr lang="en" sz="1000" dirty="0">
                <a:solidFill>
                  <a:srgbClr val="FFFFFF"/>
                </a:solidFill>
                <a:highlight>
                  <a:srgbClr val="009688"/>
                </a:highlight>
              </a:rPr>
              <a:t>#009688</a:t>
            </a:r>
            <a:r>
              <a:rPr lang="en" sz="1000" dirty="0"/>
              <a:t>		Cyan </a:t>
            </a:r>
            <a:r>
              <a:rPr lang="en" sz="1000" dirty="0">
                <a:solidFill>
                  <a:srgbClr val="FFFFFF"/>
                </a:solidFill>
                <a:highlight>
                  <a:srgbClr val="00BCD4"/>
                </a:highlight>
              </a:rPr>
              <a:t>#00BCD4</a:t>
            </a:r>
            <a:r>
              <a:rPr lang="en" sz="1000" dirty="0"/>
              <a:t>		Blue </a:t>
            </a:r>
            <a:r>
              <a:rPr lang="en" sz="1000" dirty="0">
                <a:solidFill>
                  <a:srgbClr val="FFFFFF"/>
                </a:solidFill>
                <a:highlight>
                  <a:srgbClr val="03A9F4"/>
                </a:highlight>
              </a:rPr>
              <a:t>#03A9F4</a:t>
            </a:r>
            <a:r>
              <a:rPr lang="en" sz="1000" dirty="0"/>
              <a:t>		Dark blue </a:t>
            </a:r>
            <a:r>
              <a:rPr lang="en" sz="1000" dirty="0">
                <a:solidFill>
                  <a:srgbClr val="FFFFFF"/>
                </a:solidFill>
                <a:highlight>
                  <a:srgbClr val="2196F3"/>
                </a:highlight>
              </a:rPr>
              <a:t>#2196F3</a:t>
            </a:r>
          </a:p>
          <a:p>
            <a:pPr lvl="0" rtl="0">
              <a:lnSpc>
                <a:spcPct val="115000"/>
              </a:lnSpc>
              <a:spcBef>
                <a:spcPts val="0"/>
              </a:spcBef>
              <a:buNone/>
            </a:pPr>
            <a:r>
              <a:rPr lang="en" sz="1000" dirty="0"/>
              <a:t>Indigo</a:t>
            </a:r>
            <a:r>
              <a:rPr lang="en" sz="1000" dirty="0">
                <a:solidFill>
                  <a:srgbClr val="FFFFFF"/>
                </a:solidFill>
              </a:rPr>
              <a:t> </a:t>
            </a:r>
            <a:r>
              <a:rPr lang="en" sz="1000" dirty="0">
                <a:solidFill>
                  <a:srgbClr val="FFFFFF"/>
                </a:solidFill>
                <a:highlight>
                  <a:srgbClr val="3F51B5"/>
                </a:highlight>
              </a:rPr>
              <a:t>#3F51B5</a:t>
            </a:r>
            <a:r>
              <a:rPr lang="en" sz="1000" dirty="0"/>
              <a:t>		Deep Purple </a:t>
            </a:r>
            <a:r>
              <a:rPr lang="en" sz="1000" dirty="0">
                <a:solidFill>
                  <a:srgbClr val="FFFFFF"/>
                </a:solidFill>
                <a:highlight>
                  <a:srgbClr val="673AB7"/>
                </a:highlight>
              </a:rPr>
              <a:t>#673AB7</a:t>
            </a:r>
            <a:r>
              <a:rPr lang="en" sz="1000" dirty="0"/>
              <a:t>	Purple </a:t>
            </a:r>
            <a:r>
              <a:rPr lang="en" sz="1000" dirty="0">
                <a:solidFill>
                  <a:srgbClr val="FFFFFF"/>
                </a:solidFill>
                <a:highlight>
                  <a:srgbClr val="9C27B0"/>
                </a:highlight>
              </a:rPr>
              <a:t>#9C27B0</a:t>
            </a:r>
            <a:r>
              <a:rPr lang="en" sz="1000" dirty="0"/>
              <a:t>	Magenta </a:t>
            </a:r>
            <a:r>
              <a:rPr lang="en" sz="1000" dirty="0">
                <a:solidFill>
                  <a:srgbClr val="FFFFFF"/>
                </a:solidFill>
                <a:highlight>
                  <a:srgbClr val="E91E63"/>
                </a:highlight>
              </a:rPr>
              <a:t>#E91E63</a:t>
            </a:r>
          </a:p>
          <a:p>
            <a:pPr lvl="0" rtl="0">
              <a:lnSpc>
                <a:spcPct val="115000"/>
              </a:lnSpc>
              <a:spcBef>
                <a:spcPts val="0"/>
              </a:spcBef>
              <a:buNone/>
            </a:pPr>
            <a:r>
              <a:rPr lang="en" sz="1000" dirty="0"/>
              <a:t>Blue gray</a:t>
            </a:r>
            <a:r>
              <a:rPr lang="en" sz="1000" b="1" dirty="0"/>
              <a:t> </a:t>
            </a:r>
            <a:r>
              <a:rPr lang="en" sz="1000" dirty="0">
                <a:solidFill>
                  <a:srgbClr val="FFFFFF"/>
                </a:solidFill>
                <a:highlight>
                  <a:srgbClr val="607D8B"/>
                </a:highlight>
              </a:rPr>
              <a:t>#607D8B</a:t>
            </a:r>
          </a:p>
        </p:txBody>
      </p:sp>
      <p:sp>
        <p:nvSpPr>
          <p:cNvPr id="416" name="Shape 416"/>
          <p:cNvSpPr txBox="1"/>
          <p:nvPr/>
        </p:nvSpPr>
        <p:spPr>
          <a:xfrm>
            <a:off x="7256751" y="347190"/>
            <a:ext cx="1611599" cy="717199"/>
          </a:xfrm>
          <a:prstGeom prst="rect">
            <a:avLst/>
          </a:prstGeom>
          <a:noFill/>
          <a:ln>
            <a:noFill/>
          </a:ln>
        </p:spPr>
        <p:txBody>
          <a:bodyPr lIns="91425" tIns="91425" rIns="91425" bIns="91425" anchor="t" anchorCtr="0">
            <a:noAutofit/>
          </a:bodyPr>
          <a:lstStyle/>
          <a:p>
            <a:pPr lvl="0" algn="r" rtl="0">
              <a:spcBef>
                <a:spcPts val="0"/>
              </a:spcBef>
              <a:buClr>
                <a:schemeClr val="dk1"/>
              </a:buClr>
              <a:buSzPct val="122222"/>
              <a:buFont typeface="Arial"/>
              <a:buNone/>
            </a:pPr>
            <a:r>
              <a:rPr lang="en" sz="900">
                <a:solidFill>
                  <a:srgbClr val="FFFFFF"/>
                </a:solidFill>
                <a:latin typeface="Karla"/>
                <a:ea typeface="Karla"/>
                <a:cs typeface="Karla"/>
                <a:sym typeface="Karla"/>
              </a:rPr>
              <a:t>You don’t need to keep this slide in your presentation. It’s only here to serve you as a design guide if you need to create new slides or download the fonts to edit the presentation in PowerPoint®</a:t>
            </a:r>
          </a:p>
          <a:p>
            <a:pPr lvl="0" algn="r" rtl="0">
              <a:spcBef>
                <a:spcPts val="0"/>
              </a:spcBef>
              <a:buClr>
                <a:schemeClr val="dk1"/>
              </a:buClr>
              <a:buFont typeface="Arial"/>
              <a:buNone/>
            </a:pPr>
            <a:endParaRPr sz="900">
              <a:solidFill>
                <a:srgbClr val="FFFFFF"/>
              </a:solidFill>
              <a:latin typeface="Karla"/>
              <a:ea typeface="Karla"/>
              <a:cs typeface="Karla"/>
              <a:sym typeface="Karla"/>
            </a:endParaRPr>
          </a:p>
          <a:p>
            <a:pPr lvl="0" algn="r" rtl="0">
              <a:spcBef>
                <a:spcPts val="0"/>
              </a:spcBef>
              <a:buNone/>
            </a:pPr>
            <a:endParaRPr sz="900">
              <a:solidFill>
                <a:srgbClr val="FFFFFF"/>
              </a:solidFill>
              <a:latin typeface="Karla"/>
              <a:ea typeface="Karla"/>
              <a:cs typeface="Karla"/>
              <a:sym typeface="Karla"/>
            </a:endParaRPr>
          </a:p>
        </p:txBody>
      </p:sp>
      <p:pic>
        <p:nvPicPr>
          <p:cNvPr id="417" name="Shape 417"/>
          <p:cNvPicPr preferRelativeResize="0"/>
          <p:nvPr/>
        </p:nvPicPr>
        <p:blipFill>
          <a:blip r:embed="rId4">
            <a:alphaModFix/>
          </a:blip>
          <a:stretch>
            <a:fillRect/>
          </a:stretch>
        </p:blipFill>
        <p:spPr>
          <a:xfrm>
            <a:off x="4254101" y="3710871"/>
            <a:ext cx="635793" cy="333375"/>
          </a:xfrm>
          <a:prstGeom prst="rect">
            <a:avLst/>
          </a:prstGeom>
          <a:noFill/>
          <a:ln>
            <a:noFill/>
          </a:ln>
        </p:spPr>
      </p:pic>
      <p:grpSp>
        <p:nvGrpSpPr>
          <p:cNvPr id="418" name="Shape 418"/>
          <p:cNvGrpSpPr/>
          <p:nvPr/>
        </p:nvGrpSpPr>
        <p:grpSpPr>
          <a:xfrm>
            <a:off x="313128" y="1158724"/>
            <a:ext cx="449032" cy="598709"/>
            <a:chOff x="2594050" y="1631825"/>
            <a:chExt cx="439625" cy="439625"/>
          </a:xfrm>
        </p:grpSpPr>
        <p:sp>
          <p:nvSpPr>
            <p:cNvPr id="419" name="Shape 419"/>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 name="Shape 420"/>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 name="Shape 421"/>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 name="Shape 422"/>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07D8B"/>
        </a:solidFill>
        <a:effectLst/>
      </p:bgPr>
    </p:bg>
    <p:spTree>
      <p:nvGrpSpPr>
        <p:cNvPr id="1" name="Shape 426"/>
        <p:cNvGrpSpPr/>
        <p:nvPr/>
      </p:nvGrpSpPr>
      <p:grpSpPr>
        <a:xfrm>
          <a:off x="0" y="0"/>
          <a:ext cx="0" cy="0"/>
          <a:chOff x="0" y="0"/>
          <a:chExt cx="0" cy="0"/>
        </a:xfrm>
      </p:grpSpPr>
      <p:sp>
        <p:nvSpPr>
          <p:cNvPr id="427" name="Shape 427"/>
          <p:cNvSpPr txBox="1"/>
          <p:nvPr/>
        </p:nvSpPr>
        <p:spPr>
          <a:xfrm>
            <a:off x="6248575" y="416101"/>
            <a:ext cx="2592000" cy="2034399"/>
          </a:xfrm>
          <a:prstGeom prst="rect">
            <a:avLst/>
          </a:prstGeom>
          <a:noFill/>
          <a:ln>
            <a:noFill/>
          </a:ln>
        </p:spPr>
        <p:txBody>
          <a:bodyPr lIns="91425" tIns="91425" rIns="91425" bIns="91425" anchor="t" anchorCtr="0">
            <a:noAutofit/>
          </a:bodyPr>
          <a:lstStyle/>
          <a:p>
            <a:pPr lvl="0" rtl="0">
              <a:spcBef>
                <a:spcPts val="0"/>
              </a:spcBef>
              <a:buClr>
                <a:srgbClr val="000000"/>
              </a:buClr>
              <a:buSzPct val="122222"/>
              <a:buFont typeface="Arial"/>
              <a:buNone/>
            </a:pPr>
            <a:r>
              <a:rPr lang="en" sz="900" b="1">
                <a:solidFill>
                  <a:srgbClr val="FFFFFF"/>
                </a:solidFill>
                <a:latin typeface="Karla"/>
                <a:ea typeface="Karla"/>
                <a:cs typeface="Karla"/>
                <a:sym typeface="Karla"/>
              </a:rPr>
              <a:t>SlidesCarnival icons are editable shapes</a:t>
            </a:r>
            <a:r>
              <a:rPr lang="en" sz="900">
                <a:solidFill>
                  <a:srgbClr val="FFFFFF"/>
                </a:solidFill>
                <a:latin typeface="Karla"/>
                <a:ea typeface="Karla"/>
                <a:cs typeface="Karla"/>
                <a:sym typeface="Karla"/>
              </a:rPr>
              <a:t>. </a:t>
            </a:r>
          </a:p>
          <a:p>
            <a:pPr lvl="0" rtl="0">
              <a:spcBef>
                <a:spcPts val="0"/>
              </a:spcBef>
              <a:buClr>
                <a:srgbClr val="000000"/>
              </a:buClr>
              <a:buFont typeface="Arial"/>
              <a:buNone/>
            </a:pPr>
            <a:endParaRPr sz="900">
              <a:solidFill>
                <a:srgbClr val="FFFFFF"/>
              </a:solidFill>
              <a:latin typeface="Karla"/>
              <a:ea typeface="Karla"/>
              <a:cs typeface="Karla"/>
              <a:sym typeface="Karla"/>
            </a:endParaRPr>
          </a:p>
          <a:p>
            <a:pPr lvl="0" rtl="0">
              <a:spcBef>
                <a:spcPts val="0"/>
              </a:spcBef>
              <a:buClr>
                <a:srgbClr val="000000"/>
              </a:buClr>
              <a:buSzPct val="122222"/>
              <a:buFont typeface="Arial"/>
              <a:buNone/>
            </a:pPr>
            <a:r>
              <a:rPr lang="en" sz="900">
                <a:solidFill>
                  <a:srgbClr val="FFFFFF"/>
                </a:solidFill>
                <a:latin typeface="Karla"/>
                <a:ea typeface="Karla"/>
                <a:cs typeface="Karla"/>
                <a:sym typeface="Karla"/>
              </a:rPr>
              <a:t>This means that you can:</a:t>
            </a:r>
          </a:p>
          <a:p>
            <a:pPr marL="457200" lvl="0" indent="-285750" rtl="0">
              <a:spcBef>
                <a:spcPts val="0"/>
              </a:spcBef>
              <a:buClr>
                <a:srgbClr val="FFFFFF"/>
              </a:buClr>
              <a:buSzPct val="100000"/>
              <a:buFont typeface="Karla"/>
              <a:buChar char="●"/>
            </a:pPr>
            <a:r>
              <a:rPr lang="en" sz="900">
                <a:solidFill>
                  <a:srgbClr val="FFFFFF"/>
                </a:solidFill>
                <a:latin typeface="Karla"/>
                <a:ea typeface="Karla"/>
                <a:cs typeface="Karla"/>
                <a:sym typeface="Karla"/>
              </a:rPr>
              <a:t>Resize them without losing quality.</a:t>
            </a:r>
          </a:p>
          <a:p>
            <a:pPr marL="457200" lvl="0" indent="-285750" rtl="0">
              <a:spcBef>
                <a:spcPts val="0"/>
              </a:spcBef>
              <a:buClr>
                <a:srgbClr val="FFFFFF"/>
              </a:buClr>
              <a:buSzPct val="100000"/>
              <a:buFont typeface="Karla"/>
              <a:buChar char="●"/>
            </a:pPr>
            <a:r>
              <a:rPr lang="en" sz="900">
                <a:solidFill>
                  <a:srgbClr val="FFFFFF"/>
                </a:solidFill>
                <a:latin typeface="Karla"/>
                <a:ea typeface="Karla"/>
                <a:cs typeface="Karla"/>
                <a:sym typeface="Karla"/>
              </a:rPr>
              <a:t>Change line color, width and style.</a:t>
            </a:r>
          </a:p>
          <a:p>
            <a:pPr lvl="0" rtl="0">
              <a:spcBef>
                <a:spcPts val="0"/>
              </a:spcBef>
              <a:buNone/>
            </a:pPr>
            <a:endParaRPr sz="900">
              <a:solidFill>
                <a:srgbClr val="FFFFFF"/>
              </a:solidFill>
              <a:latin typeface="Karla"/>
              <a:ea typeface="Karla"/>
              <a:cs typeface="Karla"/>
              <a:sym typeface="Karla"/>
            </a:endParaRPr>
          </a:p>
          <a:p>
            <a:pPr lvl="0" rtl="0">
              <a:spcBef>
                <a:spcPts val="0"/>
              </a:spcBef>
              <a:buNone/>
            </a:pPr>
            <a:r>
              <a:rPr lang="en" sz="900">
                <a:solidFill>
                  <a:srgbClr val="FFFFFF"/>
                </a:solidFill>
                <a:latin typeface="Karla"/>
                <a:ea typeface="Karla"/>
                <a:cs typeface="Karla"/>
                <a:sym typeface="Karla"/>
              </a:rPr>
              <a:t>Isn’t that nice? :)</a:t>
            </a:r>
          </a:p>
          <a:p>
            <a:pPr lvl="0" rtl="0">
              <a:spcBef>
                <a:spcPts val="0"/>
              </a:spcBef>
              <a:buNone/>
            </a:pPr>
            <a:endParaRPr sz="900">
              <a:solidFill>
                <a:srgbClr val="FFFFFF"/>
              </a:solidFill>
              <a:latin typeface="Karla"/>
              <a:ea typeface="Karla"/>
              <a:cs typeface="Karla"/>
              <a:sym typeface="Karla"/>
            </a:endParaRPr>
          </a:p>
          <a:p>
            <a:pPr lvl="0" rtl="0">
              <a:spcBef>
                <a:spcPts val="0"/>
              </a:spcBef>
              <a:buNone/>
            </a:pPr>
            <a:r>
              <a:rPr lang="en" sz="900">
                <a:solidFill>
                  <a:srgbClr val="FFFFFF"/>
                </a:solidFill>
                <a:latin typeface="Karla"/>
                <a:ea typeface="Karla"/>
                <a:cs typeface="Karla"/>
                <a:sym typeface="Karla"/>
              </a:rPr>
              <a:t>Examples:</a:t>
            </a:r>
          </a:p>
          <a:p>
            <a:pPr lvl="0" rtl="0">
              <a:spcBef>
                <a:spcPts val="0"/>
              </a:spcBef>
              <a:buClr>
                <a:srgbClr val="000000"/>
              </a:buClr>
              <a:buFont typeface="Arial"/>
              <a:buNone/>
            </a:pPr>
            <a:endParaRPr sz="900">
              <a:solidFill>
                <a:srgbClr val="FFFFFF"/>
              </a:solidFill>
              <a:latin typeface="Karla"/>
              <a:ea typeface="Karla"/>
              <a:cs typeface="Karla"/>
              <a:sym typeface="Karla"/>
            </a:endParaRPr>
          </a:p>
          <a:p>
            <a:pPr lvl="0" rtl="0">
              <a:spcBef>
                <a:spcPts val="0"/>
              </a:spcBef>
              <a:buNone/>
            </a:pPr>
            <a:endParaRPr sz="900">
              <a:solidFill>
                <a:srgbClr val="FFFFFF"/>
              </a:solidFill>
              <a:latin typeface="Karla"/>
              <a:ea typeface="Karla"/>
              <a:cs typeface="Karla"/>
              <a:sym typeface="Karla"/>
            </a:endParaRPr>
          </a:p>
        </p:txBody>
      </p:sp>
      <p:grpSp>
        <p:nvGrpSpPr>
          <p:cNvPr id="428" name="Shape 428"/>
          <p:cNvGrpSpPr/>
          <p:nvPr/>
        </p:nvGrpSpPr>
        <p:grpSpPr>
          <a:xfrm>
            <a:off x="348746" y="444026"/>
            <a:ext cx="342902" cy="596391"/>
            <a:chOff x="590250" y="244200"/>
            <a:chExt cx="407975" cy="532175"/>
          </a:xfrm>
        </p:grpSpPr>
        <p:sp>
          <p:nvSpPr>
            <p:cNvPr id="429" name="Shape 429"/>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 name="Shape 430"/>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 name="Shape 431"/>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 name="Shape 433"/>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 name="Shape 436"/>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 name="Shape 438"/>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 name="Shape 441"/>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3" name="Shape 443"/>
          <p:cNvGrpSpPr/>
          <p:nvPr/>
        </p:nvGrpSpPr>
        <p:grpSpPr>
          <a:xfrm>
            <a:off x="901439" y="532054"/>
            <a:ext cx="372593" cy="413525"/>
            <a:chOff x="1247825" y="322750"/>
            <a:chExt cx="443300" cy="369000"/>
          </a:xfrm>
        </p:grpSpPr>
        <p:sp>
          <p:nvSpPr>
            <p:cNvPr id="444" name="Shape 444"/>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 name="Shape 448"/>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9" name="Shape 449"/>
          <p:cNvGrpSpPr/>
          <p:nvPr/>
        </p:nvGrpSpPr>
        <p:grpSpPr>
          <a:xfrm>
            <a:off x="1474618" y="530008"/>
            <a:ext cx="356203" cy="417616"/>
            <a:chOff x="1929775" y="320925"/>
            <a:chExt cx="423800" cy="372650"/>
          </a:xfrm>
        </p:grpSpPr>
        <p:sp>
          <p:nvSpPr>
            <p:cNvPr id="450" name="Shape 450"/>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 name="Shape 452"/>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 name="Shape 453"/>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55" name="Shape 455"/>
          <p:cNvSpPr/>
          <p:nvPr/>
        </p:nvSpPr>
        <p:spPr>
          <a:xfrm>
            <a:off x="2071919" y="515005"/>
            <a:ext cx="291716" cy="447649"/>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656887" y="516377"/>
            <a:ext cx="251792" cy="444904"/>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57" name="Shape 457"/>
          <p:cNvGrpSpPr/>
          <p:nvPr/>
        </p:nvGrpSpPr>
        <p:grpSpPr>
          <a:xfrm>
            <a:off x="3744262" y="482913"/>
            <a:ext cx="336767" cy="511780"/>
            <a:chOff x="4630125" y="278900"/>
            <a:chExt cx="400675" cy="456675"/>
          </a:xfrm>
        </p:grpSpPr>
        <p:sp>
          <p:nvSpPr>
            <p:cNvPr id="458" name="Shape 458"/>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 name="Shape 459"/>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 name="Shape 461"/>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62" name="Shape 462"/>
          <p:cNvSpPr/>
          <p:nvPr/>
        </p:nvSpPr>
        <p:spPr>
          <a:xfrm>
            <a:off x="4284851" y="514332"/>
            <a:ext cx="385894" cy="448995"/>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63" name="Shape 463"/>
          <p:cNvGrpSpPr/>
          <p:nvPr/>
        </p:nvGrpSpPr>
        <p:grpSpPr>
          <a:xfrm>
            <a:off x="353874" y="1211654"/>
            <a:ext cx="342881" cy="557503"/>
            <a:chOff x="596350" y="929175"/>
            <a:chExt cx="407950" cy="497475"/>
          </a:xfrm>
        </p:grpSpPr>
        <p:sp>
          <p:nvSpPr>
            <p:cNvPr id="464" name="Shape 464"/>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 name="Shape 466"/>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 name="Shape 467"/>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 name="Shape 469"/>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 name="Shape 470"/>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1" name="Shape 471"/>
          <p:cNvGrpSpPr/>
          <p:nvPr/>
        </p:nvGrpSpPr>
        <p:grpSpPr>
          <a:xfrm>
            <a:off x="1478190" y="1292875"/>
            <a:ext cx="349059" cy="398508"/>
            <a:chOff x="1934025" y="1001650"/>
            <a:chExt cx="415300" cy="355600"/>
          </a:xfrm>
        </p:grpSpPr>
        <p:sp>
          <p:nvSpPr>
            <p:cNvPr id="472" name="Shape 472"/>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 name="Shape 474"/>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76" name="Shape 476"/>
          <p:cNvSpPr/>
          <p:nvPr/>
        </p:nvSpPr>
        <p:spPr>
          <a:xfrm>
            <a:off x="2042248" y="1259464"/>
            <a:ext cx="351076" cy="465384"/>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 name="Shape 477"/>
          <p:cNvSpPr/>
          <p:nvPr/>
        </p:nvSpPr>
        <p:spPr>
          <a:xfrm>
            <a:off x="2607758" y="1282663"/>
            <a:ext cx="350068" cy="418988"/>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3177871" y="1286080"/>
            <a:ext cx="339835" cy="412152"/>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 name="Shape 479"/>
          <p:cNvSpPr/>
          <p:nvPr/>
        </p:nvSpPr>
        <p:spPr>
          <a:xfrm>
            <a:off x="3754140" y="1290171"/>
            <a:ext cx="317309" cy="403972"/>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80" name="Shape 480"/>
          <p:cNvGrpSpPr/>
          <p:nvPr/>
        </p:nvGrpSpPr>
        <p:grpSpPr>
          <a:xfrm>
            <a:off x="4302584" y="1262840"/>
            <a:ext cx="350068" cy="467429"/>
            <a:chOff x="5294400" y="974850"/>
            <a:chExt cx="416500" cy="417100"/>
          </a:xfrm>
        </p:grpSpPr>
        <p:sp>
          <p:nvSpPr>
            <p:cNvPr id="481" name="Shape 481"/>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 name="Shape 482"/>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3" name="Shape 483"/>
          <p:cNvGrpSpPr/>
          <p:nvPr/>
        </p:nvGrpSpPr>
        <p:grpSpPr>
          <a:xfrm>
            <a:off x="4825606" y="1210310"/>
            <a:ext cx="433992" cy="563639"/>
            <a:chOff x="5916675" y="927975"/>
            <a:chExt cx="516350" cy="502950"/>
          </a:xfrm>
        </p:grpSpPr>
        <p:sp>
          <p:nvSpPr>
            <p:cNvPr id="484" name="Shape 484"/>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 name="Shape 485"/>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6" name="Shape 486"/>
          <p:cNvGrpSpPr/>
          <p:nvPr/>
        </p:nvGrpSpPr>
        <p:grpSpPr>
          <a:xfrm>
            <a:off x="327250" y="2076193"/>
            <a:ext cx="391000" cy="352113"/>
            <a:chOff x="564675" y="1700625"/>
            <a:chExt cx="465200" cy="314200"/>
          </a:xfrm>
        </p:grpSpPr>
        <p:sp>
          <p:nvSpPr>
            <p:cNvPr id="487" name="Shape 487"/>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0" name="Shape 490"/>
          <p:cNvGrpSpPr/>
          <p:nvPr/>
        </p:nvGrpSpPr>
        <p:grpSpPr>
          <a:xfrm>
            <a:off x="892235" y="1990209"/>
            <a:ext cx="391000" cy="510435"/>
            <a:chOff x="1236875" y="1623900"/>
            <a:chExt cx="465200" cy="455475"/>
          </a:xfrm>
        </p:grpSpPr>
        <p:sp>
          <p:nvSpPr>
            <p:cNvPr id="491" name="Shape 491"/>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1402500" y="18102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1402500" y="18443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 name="Shape 497"/>
            <p:cNvSpPr/>
            <p:nvPr/>
          </p:nvSpPr>
          <p:spPr>
            <a:xfrm>
              <a:off x="1402500" y="1878425"/>
              <a:ext cx="85250" cy="25"/>
            </a:xfrm>
            <a:custGeom>
              <a:avLst/>
              <a:gdLst/>
              <a:ahLst/>
              <a:cxnLst/>
              <a:rect l="0" t="0" r="0" b="0"/>
              <a:pathLst>
                <a:path w="3410" h="1" fill="none" extrusionOk="0">
                  <a:moveTo>
                    <a:pt x="0" y="0"/>
                  </a:moveTo>
                  <a:lnTo>
                    <a:pt x="341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8" name="Shape 498"/>
          <p:cNvGrpSpPr/>
          <p:nvPr/>
        </p:nvGrpSpPr>
        <p:grpSpPr>
          <a:xfrm>
            <a:off x="1469491" y="2001136"/>
            <a:ext cx="366457" cy="488581"/>
            <a:chOff x="1923675" y="1633650"/>
            <a:chExt cx="436000" cy="435975"/>
          </a:xfrm>
        </p:grpSpPr>
        <p:sp>
          <p:nvSpPr>
            <p:cNvPr id="499" name="Shape 49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 name="Shape 503"/>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5" name="Shape 505"/>
          <p:cNvGrpSpPr/>
          <p:nvPr/>
        </p:nvGrpSpPr>
        <p:grpSpPr>
          <a:xfrm>
            <a:off x="2032940" y="1999091"/>
            <a:ext cx="369504" cy="492672"/>
            <a:chOff x="2594050" y="1631825"/>
            <a:chExt cx="439625" cy="439625"/>
          </a:xfrm>
        </p:grpSpPr>
        <p:sp>
          <p:nvSpPr>
            <p:cNvPr id="506" name="Shape 506"/>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 name="Shape 509"/>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0" name="Shape 510"/>
          <p:cNvSpPr/>
          <p:nvPr/>
        </p:nvSpPr>
        <p:spPr>
          <a:xfrm>
            <a:off x="2614399" y="2020986"/>
            <a:ext cx="336767" cy="449023"/>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1" name="Shape 511"/>
          <p:cNvGrpSpPr/>
          <p:nvPr/>
        </p:nvGrpSpPr>
        <p:grpSpPr>
          <a:xfrm>
            <a:off x="3197706" y="1962249"/>
            <a:ext cx="299911" cy="566356"/>
            <a:chOff x="3979850" y="1598950"/>
            <a:chExt cx="356825" cy="505375"/>
          </a:xfrm>
        </p:grpSpPr>
        <p:sp>
          <p:nvSpPr>
            <p:cNvPr id="512" name="Shape 512"/>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4" name="Shape 514"/>
          <p:cNvGrpSpPr/>
          <p:nvPr/>
        </p:nvGrpSpPr>
        <p:grpSpPr>
          <a:xfrm>
            <a:off x="3715096" y="2083701"/>
            <a:ext cx="395098" cy="323452"/>
            <a:chOff x="4595425" y="1707325"/>
            <a:chExt cx="470075" cy="288625"/>
          </a:xfrm>
        </p:grpSpPr>
        <p:sp>
          <p:nvSpPr>
            <p:cNvPr id="515" name="Shape 515"/>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 name="Shape 516"/>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 name="Shape 517"/>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 name="Shape 518"/>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0" name="Shape 520"/>
          <p:cNvGrpSpPr/>
          <p:nvPr/>
        </p:nvGrpSpPr>
        <p:grpSpPr>
          <a:xfrm>
            <a:off x="4299013" y="2004554"/>
            <a:ext cx="357233" cy="481745"/>
            <a:chOff x="5290150" y="1636700"/>
            <a:chExt cx="425025" cy="429875"/>
          </a:xfrm>
        </p:grpSpPr>
        <p:sp>
          <p:nvSpPr>
            <p:cNvPr id="521" name="Shape 521"/>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3" name="Shape 523"/>
          <p:cNvGrpSpPr/>
          <p:nvPr/>
        </p:nvGrpSpPr>
        <p:grpSpPr>
          <a:xfrm>
            <a:off x="4862968" y="1990210"/>
            <a:ext cx="359271" cy="502255"/>
            <a:chOff x="5961125" y="1623900"/>
            <a:chExt cx="427450" cy="448175"/>
          </a:xfrm>
        </p:grpSpPr>
        <p:sp>
          <p:nvSpPr>
            <p:cNvPr id="524" name="Shape 52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 name="Shape 52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 name="Shape 52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1" name="Shape 531"/>
          <p:cNvGrpSpPr/>
          <p:nvPr/>
        </p:nvGrpSpPr>
        <p:grpSpPr>
          <a:xfrm>
            <a:off x="5415659" y="2003182"/>
            <a:ext cx="383835" cy="484492"/>
            <a:chOff x="6618700" y="1635475"/>
            <a:chExt cx="456675" cy="432325"/>
          </a:xfrm>
        </p:grpSpPr>
        <p:sp>
          <p:nvSpPr>
            <p:cNvPr id="532" name="Shape 532"/>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 name="Shape 534"/>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 name="Shape 535"/>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370746" y="2781065"/>
            <a:ext cx="304008" cy="435351"/>
            <a:chOff x="616425" y="2329600"/>
            <a:chExt cx="361700" cy="388475"/>
          </a:xfrm>
        </p:grpSpPr>
        <p:sp>
          <p:nvSpPr>
            <p:cNvPr id="538" name="Shape 538"/>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 name="Shape 543"/>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 name="Shape 544"/>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 name="Shape 545"/>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6" name="Shape 546"/>
          <p:cNvGrpSpPr/>
          <p:nvPr/>
        </p:nvGrpSpPr>
        <p:grpSpPr>
          <a:xfrm>
            <a:off x="927558" y="2785154"/>
            <a:ext cx="320377" cy="427169"/>
            <a:chOff x="1278900" y="2333250"/>
            <a:chExt cx="381175" cy="381175"/>
          </a:xfrm>
        </p:grpSpPr>
        <p:sp>
          <p:nvSpPr>
            <p:cNvPr id="547" name="Shape 547"/>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1" name="Shape 551"/>
          <p:cNvGrpSpPr/>
          <p:nvPr/>
        </p:nvGrpSpPr>
        <p:grpSpPr>
          <a:xfrm>
            <a:off x="1492520" y="2785154"/>
            <a:ext cx="320398" cy="427169"/>
            <a:chOff x="1951075" y="2333250"/>
            <a:chExt cx="381200" cy="381175"/>
          </a:xfrm>
        </p:grpSpPr>
        <p:sp>
          <p:nvSpPr>
            <p:cNvPr id="552" name="Shape 552"/>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6" name="Shape 556"/>
          <p:cNvGrpSpPr/>
          <p:nvPr/>
        </p:nvGrpSpPr>
        <p:grpSpPr>
          <a:xfrm>
            <a:off x="2057505" y="2785154"/>
            <a:ext cx="320377" cy="427169"/>
            <a:chOff x="2623275" y="2333250"/>
            <a:chExt cx="381175" cy="381175"/>
          </a:xfrm>
        </p:grpSpPr>
        <p:sp>
          <p:nvSpPr>
            <p:cNvPr id="557" name="Shape 557"/>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 name="Shape 559"/>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 name="Shape 560"/>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1" name="Shape 561"/>
          <p:cNvGrpSpPr/>
          <p:nvPr/>
        </p:nvGrpSpPr>
        <p:grpSpPr>
          <a:xfrm>
            <a:off x="2697208" y="2711471"/>
            <a:ext cx="170936" cy="569101"/>
            <a:chOff x="3384375" y="2267500"/>
            <a:chExt cx="203375" cy="507825"/>
          </a:xfrm>
        </p:grpSpPr>
        <p:sp>
          <p:nvSpPr>
            <p:cNvPr id="562" name="Shape 562"/>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4" name="Shape 564"/>
          <p:cNvGrpSpPr/>
          <p:nvPr/>
        </p:nvGrpSpPr>
        <p:grpSpPr>
          <a:xfrm>
            <a:off x="3842517" y="2783782"/>
            <a:ext cx="140237" cy="424452"/>
            <a:chOff x="4747025" y="2332025"/>
            <a:chExt cx="166850" cy="378750"/>
          </a:xfrm>
        </p:grpSpPr>
        <p:sp>
          <p:nvSpPr>
            <p:cNvPr id="565" name="Shape 565"/>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 name="Shape 566"/>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7" name="Shape 567"/>
          <p:cNvGrpSpPr/>
          <p:nvPr/>
        </p:nvGrpSpPr>
        <p:grpSpPr>
          <a:xfrm>
            <a:off x="3274990" y="2714189"/>
            <a:ext cx="145343" cy="563639"/>
            <a:chOff x="4071800" y="2269925"/>
            <a:chExt cx="172925" cy="502950"/>
          </a:xfrm>
        </p:grpSpPr>
        <p:sp>
          <p:nvSpPr>
            <p:cNvPr id="568" name="Shape 568"/>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 name="Shape 569"/>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0" name="Shape 570"/>
          <p:cNvSpPr/>
          <p:nvPr/>
        </p:nvSpPr>
        <p:spPr>
          <a:xfrm>
            <a:off x="4317611" y="2773655"/>
            <a:ext cx="320377" cy="450367"/>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71" name="Shape 571"/>
          <p:cNvGrpSpPr/>
          <p:nvPr/>
        </p:nvGrpSpPr>
        <p:grpSpPr>
          <a:xfrm>
            <a:off x="4872695" y="2781736"/>
            <a:ext cx="345970" cy="434005"/>
            <a:chOff x="5972700" y="2330200"/>
            <a:chExt cx="411625" cy="387275"/>
          </a:xfrm>
        </p:grpSpPr>
        <p:sp>
          <p:nvSpPr>
            <p:cNvPr id="572" name="Shape 57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4" name="Shape 574"/>
          <p:cNvGrpSpPr/>
          <p:nvPr/>
        </p:nvGrpSpPr>
        <p:grpSpPr>
          <a:xfrm>
            <a:off x="467992" y="3485907"/>
            <a:ext cx="109538" cy="532260"/>
            <a:chOff x="732125" y="2958550"/>
            <a:chExt cx="130325" cy="474950"/>
          </a:xfrm>
        </p:grpSpPr>
        <p:sp>
          <p:nvSpPr>
            <p:cNvPr id="575" name="Shape 575"/>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 name="Shape 578"/>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 name="Shape 579"/>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83" name="Shape 583"/>
          <p:cNvSpPr/>
          <p:nvPr/>
        </p:nvSpPr>
        <p:spPr>
          <a:xfrm>
            <a:off x="1484913" y="3464879"/>
            <a:ext cx="335737" cy="574565"/>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963405" y="3464879"/>
            <a:ext cx="248745" cy="574565"/>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85" name="Shape 585"/>
          <p:cNvGrpSpPr/>
          <p:nvPr/>
        </p:nvGrpSpPr>
        <p:grpSpPr>
          <a:xfrm>
            <a:off x="2023737" y="3502969"/>
            <a:ext cx="387932" cy="489955"/>
            <a:chOff x="2583100" y="2973775"/>
            <a:chExt cx="461550" cy="437200"/>
          </a:xfrm>
        </p:grpSpPr>
        <p:sp>
          <p:nvSpPr>
            <p:cNvPr id="586" name="Shape 586"/>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 name="Shape 587"/>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88" name="Shape 588"/>
          <p:cNvSpPr/>
          <p:nvPr/>
        </p:nvSpPr>
        <p:spPr>
          <a:xfrm>
            <a:off x="3734682" y="3514696"/>
            <a:ext cx="356203" cy="474937"/>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89" name="Shape 589"/>
          <p:cNvGrpSpPr/>
          <p:nvPr/>
        </p:nvGrpSpPr>
        <p:grpSpPr>
          <a:xfrm>
            <a:off x="4263187" y="3540511"/>
            <a:ext cx="435021" cy="431260"/>
            <a:chOff x="5247525" y="3007275"/>
            <a:chExt cx="517575" cy="384825"/>
          </a:xfrm>
        </p:grpSpPr>
        <p:sp>
          <p:nvSpPr>
            <p:cNvPr id="590" name="Shape 59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 name="Shape 591"/>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2" name="Shape 592"/>
          <p:cNvGrpSpPr/>
          <p:nvPr/>
        </p:nvGrpSpPr>
        <p:grpSpPr>
          <a:xfrm>
            <a:off x="3174172" y="3515940"/>
            <a:ext cx="342881" cy="466757"/>
            <a:chOff x="3951850" y="2985350"/>
            <a:chExt cx="407950" cy="416500"/>
          </a:xfrm>
        </p:grpSpPr>
        <p:sp>
          <p:nvSpPr>
            <p:cNvPr id="593" name="Shape 59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7" name="Shape 597"/>
          <p:cNvGrpSpPr/>
          <p:nvPr/>
        </p:nvGrpSpPr>
        <p:grpSpPr>
          <a:xfrm>
            <a:off x="330844" y="4302005"/>
            <a:ext cx="397136" cy="406689"/>
            <a:chOff x="568950" y="3686775"/>
            <a:chExt cx="472500" cy="362900"/>
          </a:xfrm>
        </p:grpSpPr>
        <p:sp>
          <p:nvSpPr>
            <p:cNvPr id="598" name="Shape 598"/>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 name="Shape 600"/>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01" name="Shape 601"/>
          <p:cNvSpPr/>
          <p:nvPr/>
        </p:nvSpPr>
        <p:spPr>
          <a:xfrm>
            <a:off x="4907685" y="3492869"/>
            <a:ext cx="270220" cy="518616"/>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02" name="Shape 602"/>
          <p:cNvGrpSpPr/>
          <p:nvPr/>
        </p:nvGrpSpPr>
        <p:grpSpPr>
          <a:xfrm>
            <a:off x="898897" y="4336128"/>
            <a:ext cx="377699" cy="338469"/>
            <a:chOff x="1244800" y="3717225"/>
            <a:chExt cx="449375" cy="302025"/>
          </a:xfrm>
        </p:grpSpPr>
        <p:sp>
          <p:nvSpPr>
            <p:cNvPr id="603" name="Shape 603"/>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 name="Shape 605"/>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 name="Shape 606"/>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9" name="Shape 609"/>
          <p:cNvGrpSpPr/>
          <p:nvPr/>
        </p:nvGrpSpPr>
        <p:grpSpPr>
          <a:xfrm>
            <a:off x="1468986" y="4310185"/>
            <a:ext cx="367466" cy="382819"/>
            <a:chOff x="1923075" y="3694075"/>
            <a:chExt cx="437200" cy="341600"/>
          </a:xfrm>
        </p:grpSpPr>
        <p:sp>
          <p:nvSpPr>
            <p:cNvPr id="610" name="Shape 6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 name="Shape 6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 name="Shape 6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 name="Shape 6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 name="Shape 6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9" name="Shape 619"/>
          <p:cNvGrpSpPr/>
          <p:nvPr/>
        </p:nvGrpSpPr>
        <p:grpSpPr>
          <a:xfrm>
            <a:off x="2037543" y="4304050"/>
            <a:ext cx="360301" cy="394417"/>
            <a:chOff x="2599525" y="3688600"/>
            <a:chExt cx="428675" cy="351950"/>
          </a:xfrm>
        </p:grpSpPr>
        <p:sp>
          <p:nvSpPr>
            <p:cNvPr id="620" name="Shape 620"/>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 name="Shape 621"/>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 name="Shape 622"/>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3" name="Shape 623"/>
          <p:cNvGrpSpPr/>
          <p:nvPr/>
        </p:nvGrpSpPr>
        <p:grpSpPr>
          <a:xfrm>
            <a:off x="2619925" y="4276761"/>
            <a:ext cx="333699" cy="438768"/>
            <a:chOff x="3292425" y="3664250"/>
            <a:chExt cx="397025" cy="391525"/>
          </a:xfrm>
        </p:grpSpPr>
        <p:sp>
          <p:nvSpPr>
            <p:cNvPr id="624" name="Shape 624"/>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 name="Shape 625"/>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 name="Shape 626"/>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7" name="Shape 627"/>
          <p:cNvGrpSpPr/>
          <p:nvPr/>
        </p:nvGrpSpPr>
        <p:grpSpPr>
          <a:xfrm>
            <a:off x="3157782" y="4333383"/>
            <a:ext cx="369525" cy="357576"/>
            <a:chOff x="3932350" y="3714775"/>
            <a:chExt cx="439650" cy="319075"/>
          </a:xfrm>
        </p:grpSpPr>
        <p:sp>
          <p:nvSpPr>
            <p:cNvPr id="628" name="Shape 628"/>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 name="Shape 629"/>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 name="Shape 630"/>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3" name="Shape 633"/>
          <p:cNvGrpSpPr/>
          <p:nvPr/>
        </p:nvGrpSpPr>
        <p:grpSpPr>
          <a:xfrm>
            <a:off x="3722765" y="4333383"/>
            <a:ext cx="369504" cy="357576"/>
            <a:chOff x="4604550" y="3714775"/>
            <a:chExt cx="439625" cy="319075"/>
          </a:xfrm>
        </p:grpSpPr>
        <p:sp>
          <p:nvSpPr>
            <p:cNvPr id="634"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6" name="Shape 636"/>
          <p:cNvGrpSpPr/>
          <p:nvPr/>
        </p:nvGrpSpPr>
        <p:grpSpPr>
          <a:xfrm>
            <a:off x="4301050" y="4296542"/>
            <a:ext cx="353136" cy="418316"/>
            <a:chOff x="5292575" y="3681900"/>
            <a:chExt cx="420150" cy="373275"/>
          </a:xfrm>
        </p:grpSpPr>
        <p:sp>
          <p:nvSpPr>
            <p:cNvPr id="637" name="Shape 63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 name="Shape 64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 name="Shape 64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 name="Shape 64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4" name="Shape 644"/>
          <p:cNvGrpSpPr/>
          <p:nvPr/>
        </p:nvGrpSpPr>
        <p:grpSpPr>
          <a:xfrm>
            <a:off x="4846074" y="4243310"/>
            <a:ext cx="393059" cy="524079"/>
            <a:chOff x="5941025" y="3634400"/>
            <a:chExt cx="467650" cy="467650"/>
          </a:xfrm>
        </p:grpSpPr>
        <p:sp>
          <p:nvSpPr>
            <p:cNvPr id="645" name="Shape 64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1" name="Shape 651"/>
          <p:cNvGrpSpPr/>
          <p:nvPr/>
        </p:nvGrpSpPr>
        <p:grpSpPr>
          <a:xfrm>
            <a:off x="5436147" y="4276761"/>
            <a:ext cx="342881" cy="457203"/>
            <a:chOff x="6643075" y="3664250"/>
            <a:chExt cx="407950" cy="407975"/>
          </a:xfrm>
        </p:grpSpPr>
        <p:sp>
          <p:nvSpPr>
            <p:cNvPr id="652" name="Shape 65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4" name="Shape 654"/>
          <p:cNvGrpSpPr/>
          <p:nvPr/>
        </p:nvGrpSpPr>
        <p:grpSpPr>
          <a:xfrm>
            <a:off x="336979" y="5010966"/>
            <a:ext cx="371564" cy="495391"/>
            <a:chOff x="576250" y="4319400"/>
            <a:chExt cx="442075" cy="442050"/>
          </a:xfrm>
        </p:grpSpPr>
        <p:sp>
          <p:nvSpPr>
            <p:cNvPr id="655" name="Shape 65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9" name="Shape 659"/>
          <p:cNvSpPr/>
          <p:nvPr/>
        </p:nvSpPr>
        <p:spPr>
          <a:xfrm>
            <a:off x="886644" y="5107363"/>
            <a:ext cx="402263" cy="302972"/>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3177367" y="5031603"/>
            <a:ext cx="340843" cy="454485"/>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2612361" y="5060266"/>
            <a:ext cx="340843" cy="397164"/>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3740838" y="5029557"/>
            <a:ext cx="343911" cy="458576"/>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63" name="Shape 663"/>
          <p:cNvGrpSpPr/>
          <p:nvPr/>
        </p:nvGrpSpPr>
        <p:grpSpPr>
          <a:xfrm>
            <a:off x="4280584" y="5036210"/>
            <a:ext cx="394068" cy="434005"/>
            <a:chOff x="5268225" y="4341925"/>
            <a:chExt cx="468850" cy="387275"/>
          </a:xfrm>
        </p:grpSpPr>
        <p:sp>
          <p:nvSpPr>
            <p:cNvPr id="664" name="Shape 664"/>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2" name="Shape 672"/>
          <p:cNvGrpSpPr/>
          <p:nvPr/>
        </p:nvGrpSpPr>
        <p:grpSpPr>
          <a:xfrm>
            <a:off x="4865530" y="5022565"/>
            <a:ext cx="354144" cy="472192"/>
            <a:chOff x="5964175" y="4329750"/>
            <a:chExt cx="421350" cy="421350"/>
          </a:xfrm>
        </p:grpSpPr>
        <p:sp>
          <p:nvSpPr>
            <p:cNvPr id="673" name="Shape 673"/>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5" name="Shape 675"/>
          <p:cNvGrpSpPr/>
          <p:nvPr/>
        </p:nvGrpSpPr>
        <p:grpSpPr>
          <a:xfrm>
            <a:off x="901439" y="5775878"/>
            <a:ext cx="372593" cy="480401"/>
            <a:chOff x="1247825" y="5001950"/>
            <a:chExt cx="443300" cy="428675"/>
          </a:xfrm>
        </p:grpSpPr>
        <p:sp>
          <p:nvSpPr>
            <p:cNvPr id="676" name="Shape 676"/>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2" name="Shape 682"/>
          <p:cNvGrpSpPr/>
          <p:nvPr/>
        </p:nvGrpSpPr>
        <p:grpSpPr>
          <a:xfrm>
            <a:off x="1499685" y="5751979"/>
            <a:ext cx="306068" cy="519988"/>
            <a:chOff x="1959600" y="4980625"/>
            <a:chExt cx="364150" cy="464000"/>
          </a:xfrm>
        </p:grpSpPr>
        <p:sp>
          <p:nvSpPr>
            <p:cNvPr id="683" name="Shape 683"/>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2053375" y="5121275"/>
              <a:ext cx="176600" cy="25"/>
            </a:xfrm>
            <a:custGeom>
              <a:avLst/>
              <a:gdLst/>
              <a:ahLst/>
              <a:cxnLst/>
              <a:rect l="0" t="0" r="0" b="0"/>
              <a:pathLst>
                <a:path w="7064" h="1" fill="none" extrusionOk="0">
                  <a:moveTo>
                    <a:pt x="1" y="1"/>
                  </a:moveTo>
                  <a:lnTo>
                    <a:pt x="706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0" name="Shape 690"/>
          <p:cNvGrpSpPr/>
          <p:nvPr/>
        </p:nvGrpSpPr>
        <p:grpSpPr>
          <a:xfrm>
            <a:off x="2042165" y="5771788"/>
            <a:ext cx="351076" cy="481073"/>
            <a:chOff x="2605025" y="4998300"/>
            <a:chExt cx="417700" cy="429275"/>
          </a:xfrm>
        </p:grpSpPr>
        <p:sp>
          <p:nvSpPr>
            <p:cNvPr id="691" name="Shape 691"/>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4" name="Shape 694"/>
          <p:cNvGrpSpPr/>
          <p:nvPr/>
        </p:nvGrpSpPr>
        <p:grpSpPr>
          <a:xfrm>
            <a:off x="2572857" y="5775877"/>
            <a:ext cx="419661" cy="466056"/>
            <a:chOff x="3236425" y="5001950"/>
            <a:chExt cx="499300" cy="415875"/>
          </a:xfrm>
        </p:grpSpPr>
        <p:sp>
          <p:nvSpPr>
            <p:cNvPr id="695" name="Shape 695"/>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3294875" y="5330725"/>
              <a:ext cx="382400" cy="25"/>
            </a:xfrm>
            <a:custGeom>
              <a:avLst/>
              <a:gdLst/>
              <a:ahLst/>
              <a:cxnLst/>
              <a:rect l="0" t="0" r="0" b="0"/>
              <a:pathLst>
                <a:path w="15296" h="1" fill="none" extrusionOk="0">
                  <a:moveTo>
                    <a:pt x="0" y="1"/>
                  </a:moveTo>
                  <a:lnTo>
                    <a:pt x="1529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 name="Shape 698"/>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1" name="Shape 701"/>
          <p:cNvGrpSpPr/>
          <p:nvPr/>
        </p:nvGrpSpPr>
        <p:grpSpPr>
          <a:xfrm>
            <a:off x="3187976" y="5751980"/>
            <a:ext cx="319368" cy="507017"/>
            <a:chOff x="3968275" y="4980625"/>
            <a:chExt cx="379975" cy="452425"/>
          </a:xfrm>
        </p:grpSpPr>
        <p:sp>
          <p:nvSpPr>
            <p:cNvPr id="702" name="Shape 702"/>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5" name="Shape 705"/>
          <p:cNvGrpSpPr/>
          <p:nvPr/>
        </p:nvGrpSpPr>
        <p:grpSpPr>
          <a:xfrm>
            <a:off x="4843509" y="5865251"/>
            <a:ext cx="404322" cy="293445"/>
            <a:chOff x="5937975" y="5081700"/>
            <a:chExt cx="481050" cy="261850"/>
          </a:xfrm>
        </p:grpSpPr>
        <p:sp>
          <p:nvSpPr>
            <p:cNvPr id="706" name="Shape 706"/>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 name="Shape 708"/>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9" name="Shape 709"/>
          <p:cNvGrpSpPr/>
          <p:nvPr/>
        </p:nvGrpSpPr>
        <p:grpSpPr>
          <a:xfrm>
            <a:off x="5461718" y="5808628"/>
            <a:ext cx="290182" cy="444904"/>
            <a:chOff x="6673500" y="5031175"/>
            <a:chExt cx="345250" cy="397000"/>
          </a:xfrm>
        </p:grpSpPr>
        <p:sp>
          <p:nvSpPr>
            <p:cNvPr id="710" name="Shape 710"/>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5" name="Shape 715"/>
          <p:cNvGrpSpPr/>
          <p:nvPr/>
        </p:nvGrpSpPr>
        <p:grpSpPr>
          <a:xfrm>
            <a:off x="3153705" y="508155"/>
            <a:ext cx="387932" cy="461293"/>
            <a:chOff x="3927500" y="301425"/>
            <a:chExt cx="461550" cy="411625"/>
          </a:xfrm>
        </p:grpSpPr>
        <p:sp>
          <p:nvSpPr>
            <p:cNvPr id="716" name="Shape 716"/>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 name="Shape 717"/>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 name="Shape 718"/>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 name="Shape 726"/>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 name="Shape 727"/>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 name="Shape 729"/>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 name="Shape 737"/>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3" name="Shape 743"/>
          <p:cNvGrpSpPr/>
          <p:nvPr/>
        </p:nvGrpSpPr>
        <p:grpSpPr>
          <a:xfrm>
            <a:off x="5441253" y="517037"/>
            <a:ext cx="332669" cy="443559"/>
            <a:chOff x="6649150" y="309350"/>
            <a:chExt cx="395800" cy="395800"/>
          </a:xfrm>
        </p:grpSpPr>
        <p:sp>
          <p:nvSpPr>
            <p:cNvPr id="744" name="Shape 744"/>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 name="Shape 763"/>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 name="Shape 764"/>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7" name="Shape 767"/>
          <p:cNvGrpSpPr/>
          <p:nvPr/>
        </p:nvGrpSpPr>
        <p:grpSpPr>
          <a:xfrm>
            <a:off x="4873704" y="527264"/>
            <a:ext cx="337796" cy="426497"/>
            <a:chOff x="5973900" y="318475"/>
            <a:chExt cx="401900" cy="380575"/>
          </a:xfrm>
        </p:grpSpPr>
        <p:sp>
          <p:nvSpPr>
            <p:cNvPr id="768" name="Shape 768"/>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 name="Shape 770"/>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 name="Shape 779"/>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2" name="Shape 782"/>
          <p:cNvGrpSpPr/>
          <p:nvPr/>
        </p:nvGrpSpPr>
        <p:grpSpPr>
          <a:xfrm>
            <a:off x="918858" y="1211654"/>
            <a:ext cx="342881" cy="557503"/>
            <a:chOff x="1268550" y="929175"/>
            <a:chExt cx="407950" cy="497475"/>
          </a:xfrm>
        </p:grpSpPr>
        <p:sp>
          <p:nvSpPr>
            <p:cNvPr id="783" name="Shape 783"/>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 name="Shape 784"/>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 name="Shape 785"/>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6" name="Shape 786"/>
          <p:cNvGrpSpPr/>
          <p:nvPr/>
        </p:nvGrpSpPr>
        <p:grpSpPr>
          <a:xfrm>
            <a:off x="5404922" y="1232807"/>
            <a:ext cx="405331" cy="518616"/>
            <a:chOff x="6605925" y="948050"/>
            <a:chExt cx="482250" cy="462775"/>
          </a:xfrm>
        </p:grpSpPr>
        <p:sp>
          <p:nvSpPr>
            <p:cNvPr id="787" name="Shape 787"/>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847025" y="948050"/>
              <a:ext cx="25" cy="23775"/>
            </a:xfrm>
            <a:custGeom>
              <a:avLst/>
              <a:gdLst/>
              <a:ahLst/>
              <a:cxnLst/>
              <a:rect l="0" t="0" r="0" b="0"/>
              <a:pathLst>
                <a:path w="1" h="951" fill="none" extrusionOk="0">
                  <a:moveTo>
                    <a:pt x="1" y="95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p:nvPr/>
          </p:nvSpPr>
          <p:spPr>
            <a:xfrm>
              <a:off x="6847025" y="1001025"/>
              <a:ext cx="25" cy="183900"/>
            </a:xfrm>
            <a:custGeom>
              <a:avLst/>
              <a:gdLst/>
              <a:ahLst/>
              <a:cxnLst/>
              <a:rect l="0" t="0" r="0" b="0"/>
              <a:pathLst>
                <a:path w="1" h="7356" fill="none" extrusionOk="0">
                  <a:moveTo>
                    <a:pt x="1" y="1"/>
                  </a:moveTo>
                  <a:lnTo>
                    <a:pt x="1" y="735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 name="Shape 791"/>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 name="Shape 792"/>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3" name="Shape 793"/>
          <p:cNvGrpSpPr/>
          <p:nvPr/>
        </p:nvGrpSpPr>
        <p:grpSpPr>
          <a:xfrm>
            <a:off x="5499603" y="2768764"/>
            <a:ext cx="215966" cy="456531"/>
            <a:chOff x="6718575" y="2318625"/>
            <a:chExt cx="256950" cy="407375"/>
          </a:xfrm>
        </p:grpSpPr>
        <p:sp>
          <p:nvSpPr>
            <p:cNvPr id="794" name="Shape 79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 name="Shape 79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 name="Shape 79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 name="Shape 79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 name="Shape 80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2" name="Shape 802"/>
          <p:cNvGrpSpPr/>
          <p:nvPr/>
        </p:nvGrpSpPr>
        <p:grpSpPr>
          <a:xfrm>
            <a:off x="2600993" y="3604641"/>
            <a:ext cx="363369" cy="294819"/>
            <a:chOff x="3269900" y="3064500"/>
            <a:chExt cx="432325" cy="263075"/>
          </a:xfrm>
        </p:grpSpPr>
        <p:sp>
          <p:nvSpPr>
            <p:cNvPr id="803" name="Shape 803"/>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 name="Shape 804"/>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 name="Shape 805"/>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6" name="Shape 806"/>
          <p:cNvGrpSpPr/>
          <p:nvPr/>
        </p:nvGrpSpPr>
        <p:grpSpPr>
          <a:xfrm>
            <a:off x="5475019" y="3514568"/>
            <a:ext cx="265114" cy="496791"/>
            <a:chOff x="6689325" y="2984125"/>
            <a:chExt cx="315425" cy="443300"/>
          </a:xfrm>
        </p:grpSpPr>
        <p:sp>
          <p:nvSpPr>
            <p:cNvPr id="807" name="Shape 807"/>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6761175" y="3117475"/>
              <a:ext cx="25" cy="261850"/>
            </a:xfrm>
            <a:custGeom>
              <a:avLst/>
              <a:gdLst/>
              <a:ahLst/>
              <a:cxnLst/>
              <a:rect l="0" t="0" r="0" b="0"/>
              <a:pathLst>
                <a:path w="1" h="10474" fill="none" extrusionOk="0">
                  <a:moveTo>
                    <a:pt x="1" y="10473"/>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 name="Shape 810"/>
            <p:cNvSpPr/>
            <p:nvPr/>
          </p:nvSpPr>
          <p:spPr>
            <a:xfrm>
              <a:off x="684702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 name="Shape 811"/>
            <p:cNvSpPr/>
            <p:nvPr/>
          </p:nvSpPr>
          <p:spPr>
            <a:xfrm>
              <a:off x="693287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12" name="Shape 812"/>
          <p:cNvGrpSpPr/>
          <p:nvPr/>
        </p:nvGrpSpPr>
        <p:grpSpPr>
          <a:xfrm>
            <a:off x="1523745" y="4974124"/>
            <a:ext cx="256415" cy="552712"/>
            <a:chOff x="1988225" y="4286525"/>
            <a:chExt cx="305075" cy="493200"/>
          </a:xfrm>
        </p:grpSpPr>
        <p:sp>
          <p:nvSpPr>
            <p:cNvPr id="813" name="Shape 813"/>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 name="Shape 814"/>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 name="Shape 815"/>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 name="Shape 816"/>
            <p:cNvSpPr/>
            <p:nvPr/>
          </p:nvSpPr>
          <p:spPr>
            <a:xfrm>
              <a:off x="2161750" y="4522750"/>
              <a:ext cx="25" cy="256975"/>
            </a:xfrm>
            <a:custGeom>
              <a:avLst/>
              <a:gdLst/>
              <a:ahLst/>
              <a:cxnLst/>
              <a:rect l="0" t="0" r="0" b="0"/>
              <a:pathLst>
                <a:path w="1" h="10279" fill="none" extrusionOk="0">
                  <a:moveTo>
                    <a:pt x="1" y="10279"/>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 name="Shape 817"/>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 name="Shape 818"/>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 name="Shape 819"/>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0" name="Shape 820"/>
          <p:cNvGrpSpPr/>
          <p:nvPr/>
        </p:nvGrpSpPr>
        <p:grpSpPr>
          <a:xfrm>
            <a:off x="2067737" y="5013011"/>
            <a:ext cx="309640" cy="522707"/>
            <a:chOff x="2635450" y="4321225"/>
            <a:chExt cx="368400" cy="466425"/>
          </a:xfrm>
        </p:grpSpPr>
        <p:sp>
          <p:nvSpPr>
            <p:cNvPr id="821" name="Shape 821"/>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 name="Shape 822"/>
            <p:cNvSpPr/>
            <p:nvPr/>
          </p:nvSpPr>
          <p:spPr>
            <a:xfrm>
              <a:off x="2819350" y="4321225"/>
              <a:ext cx="25" cy="347075"/>
            </a:xfrm>
            <a:custGeom>
              <a:avLst/>
              <a:gdLst/>
              <a:ahLst/>
              <a:cxnLst/>
              <a:rect l="0" t="0" r="0" b="0"/>
              <a:pathLst>
                <a:path w="1" h="13883" fill="none" extrusionOk="0">
                  <a:moveTo>
                    <a:pt x="0" y="13883"/>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 name="Shape 823"/>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 name="Shape 824"/>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 name="Shape 825"/>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 name="Shape 826"/>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7" name="Shape 827"/>
          <p:cNvGrpSpPr/>
          <p:nvPr/>
        </p:nvGrpSpPr>
        <p:grpSpPr>
          <a:xfrm>
            <a:off x="5436147" y="5000041"/>
            <a:ext cx="342881" cy="511780"/>
            <a:chOff x="6643075" y="4309650"/>
            <a:chExt cx="407950" cy="456675"/>
          </a:xfrm>
        </p:grpSpPr>
        <p:sp>
          <p:nvSpPr>
            <p:cNvPr id="828" name="Shape 828"/>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 name="Shape 829"/>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 name="Shape 830"/>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 name="Shape 831"/>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 name="Shape 832"/>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 name="Shape 833"/>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 name="Shape 834"/>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 name="Shape 835"/>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 name="Shape 836"/>
            <p:cNvSpPr/>
            <p:nvPr/>
          </p:nvSpPr>
          <p:spPr>
            <a:xfrm>
              <a:off x="6847025" y="4414975"/>
              <a:ext cx="25" cy="145550"/>
            </a:xfrm>
            <a:custGeom>
              <a:avLst/>
              <a:gdLst/>
              <a:ahLst/>
              <a:cxnLst/>
              <a:rect l="0" t="0" r="0" b="0"/>
              <a:pathLst>
                <a:path w="1" h="5822" fill="none" extrusionOk="0">
                  <a:moveTo>
                    <a:pt x="1" y="1"/>
                  </a:moveTo>
                  <a:lnTo>
                    <a:pt x="1" y="582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37" name="Shape 837"/>
          <p:cNvGrpSpPr/>
          <p:nvPr/>
        </p:nvGrpSpPr>
        <p:grpSpPr>
          <a:xfrm>
            <a:off x="4251419" y="5722645"/>
            <a:ext cx="452420" cy="578656"/>
            <a:chOff x="5233525" y="4954450"/>
            <a:chExt cx="538275" cy="516350"/>
          </a:xfrm>
        </p:grpSpPr>
        <p:sp>
          <p:nvSpPr>
            <p:cNvPr id="838" name="Shape 838"/>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 name="Shape 839"/>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 name="Shape 840"/>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 name="Shape 841"/>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 name="Shape 842"/>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 name="Shape 843"/>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 name="Shape 845"/>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 name="Shape 846"/>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 name="Shape 847"/>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 name="Shape 848"/>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9" name="Shape 849"/>
          <p:cNvGrpSpPr/>
          <p:nvPr/>
        </p:nvGrpSpPr>
        <p:grpSpPr>
          <a:xfrm>
            <a:off x="3682338" y="5732873"/>
            <a:ext cx="460615" cy="558204"/>
            <a:chOff x="4556450" y="4963575"/>
            <a:chExt cx="548025" cy="498100"/>
          </a:xfrm>
        </p:grpSpPr>
        <p:sp>
          <p:nvSpPr>
            <p:cNvPr id="850" name="Shape 850"/>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 name="Shape 851"/>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 name="Shape 852"/>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 name="Shape 853"/>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 name="Shape 854"/>
            <p:cNvSpPr/>
            <p:nvPr/>
          </p:nvSpPr>
          <p:spPr>
            <a:xfrm>
              <a:off x="4830450" y="5213225"/>
              <a:ext cx="25" cy="248450"/>
            </a:xfrm>
            <a:custGeom>
              <a:avLst/>
              <a:gdLst/>
              <a:ahLst/>
              <a:cxnLst/>
              <a:rect l="0" t="0" r="0" b="0"/>
              <a:pathLst>
                <a:path w="1" h="9938" fill="none" extrusionOk="0">
                  <a:moveTo>
                    <a:pt x="0" y="0"/>
                  </a:moveTo>
                  <a:lnTo>
                    <a:pt x="0" y="993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5" name="Shape 855"/>
          <p:cNvGrpSpPr/>
          <p:nvPr/>
        </p:nvGrpSpPr>
        <p:grpSpPr>
          <a:xfrm>
            <a:off x="299619" y="5853651"/>
            <a:ext cx="445254" cy="328243"/>
            <a:chOff x="531800" y="5071350"/>
            <a:chExt cx="529750" cy="292900"/>
          </a:xfrm>
        </p:grpSpPr>
        <p:sp>
          <p:nvSpPr>
            <p:cNvPr id="856" name="Shape 856"/>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 name="Shape 857"/>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 name="Shape 858"/>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 name="Shape 859"/>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 name="Shape 860"/>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 name="Shape 861"/>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 name="Shape 862"/>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3" name="Shape 863"/>
          <p:cNvGrpSpPr/>
          <p:nvPr/>
        </p:nvGrpSpPr>
        <p:grpSpPr>
          <a:xfrm>
            <a:off x="7243894" y="2404534"/>
            <a:ext cx="433992" cy="563639"/>
            <a:chOff x="5916675" y="927975"/>
            <a:chExt cx="516350" cy="502950"/>
          </a:xfrm>
        </p:grpSpPr>
        <p:sp>
          <p:nvSpPr>
            <p:cNvPr id="864" name="Shape 864"/>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 name="Shape 865"/>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6" name="Shape 866"/>
          <p:cNvGrpSpPr/>
          <p:nvPr/>
        </p:nvGrpSpPr>
        <p:grpSpPr>
          <a:xfrm>
            <a:off x="6359915" y="3345735"/>
            <a:ext cx="1079481" cy="1401956"/>
            <a:chOff x="5916675" y="927975"/>
            <a:chExt cx="516350" cy="502950"/>
          </a:xfrm>
        </p:grpSpPr>
        <p:sp>
          <p:nvSpPr>
            <p:cNvPr id="867" name="Shape 867"/>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 name="Shape 868"/>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9" name="Shape 869"/>
          <p:cNvGrpSpPr/>
          <p:nvPr/>
        </p:nvGrpSpPr>
        <p:grpSpPr>
          <a:xfrm>
            <a:off x="6360056" y="2404534"/>
            <a:ext cx="433992" cy="563639"/>
            <a:chOff x="5916675" y="927975"/>
            <a:chExt cx="516350" cy="502950"/>
          </a:xfrm>
        </p:grpSpPr>
        <p:sp>
          <p:nvSpPr>
            <p:cNvPr id="870" name="Shape 870"/>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1" name="Shape 871"/>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2" name="Shape 872"/>
          <p:cNvSpPr/>
          <p:nvPr/>
        </p:nvSpPr>
        <p:spPr>
          <a:xfrm>
            <a:off x="7436056" y="2719703"/>
            <a:ext cx="402263" cy="302972"/>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3" name="Shape 873"/>
          <p:cNvSpPr/>
          <p:nvPr/>
        </p:nvSpPr>
        <p:spPr>
          <a:xfrm>
            <a:off x="6552219" y="2719703"/>
            <a:ext cx="402263" cy="302972"/>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4" name="Shape 874"/>
          <p:cNvSpPr/>
          <p:nvPr/>
        </p:nvSpPr>
        <p:spPr>
          <a:xfrm>
            <a:off x="6837754" y="4129754"/>
            <a:ext cx="1000561" cy="75359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05"/>
          <p:cNvSpPr txBox="1">
            <a:spLocks/>
          </p:cNvSpPr>
          <p:nvPr/>
        </p:nvSpPr>
        <p:spPr>
          <a:xfrm>
            <a:off x="1071538" y="3286124"/>
            <a:ext cx="5572164" cy="2214578"/>
          </a:xfrm>
          <a:prstGeom prst="rect">
            <a:avLst/>
          </a:prstGeom>
        </p:spPr>
        <p:txBody>
          <a:bodyPr lIns="91425" tIns="91425" rIns="91425" bIns="91425" anchor="t" anchorCtr="0">
            <a:noAutofit/>
          </a:bodyPr>
          <a:lstStyle/>
          <a:p>
            <a:r>
              <a:rPr lang="es-ES" dirty="0" smtClean="0"/>
              <a:t>La biblioteca </a:t>
            </a:r>
            <a:r>
              <a:rPr lang="es-ES" dirty="0" err="1" smtClean="0"/>
              <a:t>Sighart</a:t>
            </a:r>
            <a:r>
              <a:rPr lang="es-ES" dirty="0" smtClean="0"/>
              <a:t> </a:t>
            </a:r>
            <a:r>
              <a:rPr lang="es-ES" dirty="0" err="1" smtClean="0"/>
              <a:t>Klauss</a:t>
            </a:r>
            <a:r>
              <a:rPr lang="es-ES" dirty="0" smtClean="0"/>
              <a:t>, es un departamento de la Universidad adventista de Bolivia (UAB), Cuenta con un aproximado de 36.000 materiales bibliográficos. Sin contar los libros que cuenta la biblioteca del Colegio Adventista de Bolivia.</a:t>
            </a:r>
          </a:p>
          <a:p>
            <a:r>
              <a:rPr lang="es-ES" dirty="0" smtClean="0"/>
              <a:t> </a:t>
            </a:r>
          </a:p>
          <a:p>
            <a:r>
              <a:rPr lang="es-ES" dirty="0" smtClean="0"/>
              <a:t>La biblioteca es actualizada periódicamente con nuevos materiales bibliográficos como ser libros, tesis, proyectos de grado, monografías, revistas y periódicos</a:t>
            </a:r>
            <a:r>
              <a:rPr lang="es-ES" dirty="0" smtClean="0"/>
              <a:t>.</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5"/>
          <p:cNvSpPr txBox="1">
            <a:spLocks/>
          </p:cNvSpPr>
          <p:nvPr/>
        </p:nvSpPr>
        <p:spPr>
          <a:xfrm>
            <a:off x="1071538" y="3286124"/>
            <a:ext cx="5572164" cy="3214710"/>
          </a:xfrm>
          <a:prstGeom prst="rect">
            <a:avLst/>
          </a:prstGeom>
        </p:spPr>
        <p:txBody>
          <a:bodyPr lIns="91425" tIns="91425" rIns="91425" bIns="91425" anchor="t" anchorCtr="0">
            <a:noAutofit/>
          </a:bodyPr>
          <a:lstStyle/>
          <a:p>
            <a:r>
              <a:rPr lang="es-ES" dirty="0" smtClean="0"/>
              <a:t>Los material bibliográficos para su registro correspondiente pasan por un criterio de selección, A esta etapa se lo conoce como la clasificación. La clasificación se realiza con los libros y tesis, los materiales bibliográficos restantes son guardados sin llevar ningún registro digital.</a:t>
            </a:r>
          </a:p>
          <a:p>
            <a:r>
              <a:rPr lang="es-ES" dirty="0" smtClean="0"/>
              <a:t>La clasificación consiste en dotar al libro o tesis un código único que se construye en base a su contenido. Una vez finalizada la clasificación de cada material bibliográfico es asignado un número de inventario. Se transcribe su ficha topográfica con todos los datos generados y extraídos del </a:t>
            </a:r>
            <a:r>
              <a:rPr lang="es-ES" dirty="0" smtClean="0"/>
              <a:t>libro.</a:t>
            </a:r>
            <a:endParaRPr lang="es-BO" dirty="0" smtClean="0"/>
          </a:p>
          <a:p>
            <a:r>
              <a:rPr lang="es-ES" dirty="0" smtClean="0"/>
              <a:t>Por último se registra el libro o tesis al sistema y es trasladado a su pabellón (Sala asignada) correspondiente para que el encargado ya pueda realizar un préstamo.</a:t>
            </a:r>
          </a:p>
          <a:p>
            <a:endParaRPr lang="es-ES" dirty="0" smtClean="0"/>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5"/>
          <p:cNvSpPr txBox="1">
            <a:spLocks/>
          </p:cNvSpPr>
          <p:nvPr/>
        </p:nvSpPr>
        <p:spPr>
          <a:xfrm>
            <a:off x="1071538" y="3286124"/>
            <a:ext cx="5572164" cy="2214578"/>
          </a:xfrm>
          <a:prstGeom prst="rect">
            <a:avLst/>
          </a:prstGeom>
        </p:spPr>
        <p:txBody>
          <a:bodyPr lIns="91425" tIns="91425" rIns="91425" bIns="91425" anchor="t" anchorCtr="0">
            <a:noAutofit/>
          </a:bodyPr>
          <a:lstStyle/>
          <a:p>
            <a:r>
              <a:rPr lang="es-ES" dirty="0" smtClean="0"/>
              <a:t>La biblioteca actualmente cuenta con sistema que fue desarrollado por el practicante Moisés Fernández Q. el año 2006, cuenta con funcionalidad para gestionar libros, revistas, tesis y un buscador.</a:t>
            </a:r>
          </a:p>
          <a:p>
            <a:endParaRPr lang="es-ES" dirty="0" smtClean="0"/>
          </a:p>
          <a:p>
            <a:r>
              <a:rPr lang="es-ES" dirty="0" smtClean="0"/>
              <a:t>Con </a:t>
            </a:r>
            <a:r>
              <a:rPr lang="es-ES" dirty="0" smtClean="0"/>
              <a:t>el sistema actual el lector puede realizar un búsqueda por Titulo, Autor, Tema, y Año, Caso contrario los lectores tiene habilitado un libro de búsqueda en cada pabellón con información del título y autor</a:t>
            </a:r>
            <a:r>
              <a:rPr lang="es-ES" dirty="0" smtClean="0"/>
              <a:t>.</a:t>
            </a: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786018" y="785794"/>
            <a:ext cx="6357982" cy="4857784"/>
          </a:xfrm>
          <a:prstGeom prst="rect">
            <a:avLst/>
          </a:prstGeom>
        </p:spPr>
        <p:txBody>
          <a:bodyPr lIns="91425" tIns="91425" rIns="91425" bIns="91425" anchor="b" anchorCtr="0">
            <a:noAutofit/>
          </a:bodyPr>
          <a:lstStyle/>
          <a:p>
            <a:pPr lvl="0"/>
            <a:r>
              <a:rPr lang="es-ES" sz="4400" dirty="0" smtClean="0"/>
              <a:t>Objetivo </a:t>
            </a:r>
            <a:r>
              <a:rPr lang="es-ES" sz="4400" dirty="0" smtClean="0"/>
              <a:t>general</a:t>
            </a:r>
            <a:br>
              <a:rPr lang="es-ES" sz="4400" dirty="0" smtClean="0"/>
            </a:br>
            <a:r>
              <a:rPr lang="es-ES" sz="4400" dirty="0" smtClean="0"/>
              <a:t/>
            </a:r>
            <a:br>
              <a:rPr lang="es-ES" sz="4400" dirty="0" smtClean="0"/>
            </a:br>
            <a:r>
              <a:rPr lang="es-ES" sz="2800" dirty="0" smtClean="0"/>
              <a:t>Desarrollar </a:t>
            </a:r>
            <a:r>
              <a:rPr lang="es-ES" sz="2800" dirty="0" smtClean="0"/>
              <a:t>un sistema Web para la gestión, búsqueda y </a:t>
            </a:r>
            <a:r>
              <a:rPr lang="es-ES" sz="2800" dirty="0" smtClean="0"/>
              <a:t>prestamos </a:t>
            </a:r>
            <a:r>
              <a:rPr lang="es-ES" sz="2800" dirty="0" smtClean="0"/>
              <a:t>de materiales bibliográficos utilizando  una arquitectura de </a:t>
            </a:r>
            <a:r>
              <a:rPr lang="es-ES" sz="2800" dirty="0" smtClean="0"/>
              <a:t>micro-servicios </a:t>
            </a:r>
            <a:r>
              <a:rPr lang="es-ES" sz="2800" dirty="0" smtClean="0"/>
              <a:t>para la Biblioteca </a:t>
            </a:r>
            <a:r>
              <a:rPr lang="es-ES" sz="2800" dirty="0" err="1" smtClean="0"/>
              <a:t>Sighart</a:t>
            </a:r>
            <a:r>
              <a:rPr lang="es-ES" sz="2800" dirty="0" smtClean="0"/>
              <a:t> </a:t>
            </a:r>
            <a:r>
              <a:rPr lang="es-ES" sz="2800" dirty="0" err="1" smtClean="0"/>
              <a:t>Klauss</a:t>
            </a:r>
            <a:r>
              <a:rPr lang="es-ES" sz="2800" dirty="0" smtClean="0"/>
              <a:t> de la Universidad adventista de Bolivia.</a:t>
            </a:r>
            <a:r>
              <a:rPr lang="es-ES" dirty="0" smtClean="0"/>
              <a:t/>
            </a:r>
            <a:br>
              <a:rPr lang="es-ES" dirty="0" smtClean="0"/>
            </a:br>
            <a:endParaRPr lang="es-ES" dirty="0" smtClean="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9"/>
        <p:cNvGrpSpPr/>
        <p:nvPr/>
      </p:nvGrpSpPr>
      <p:grpSpPr>
        <a:xfrm>
          <a:off x="0" y="0"/>
          <a:ext cx="0" cy="0"/>
          <a:chOff x="0" y="0"/>
          <a:chExt cx="0" cy="0"/>
        </a:xfrm>
      </p:grpSpPr>
      <p:sp>
        <p:nvSpPr>
          <p:cNvPr id="111" name="Shape 111"/>
          <p:cNvSpPr txBox="1">
            <a:spLocks noGrp="1"/>
          </p:cNvSpPr>
          <p:nvPr>
            <p:ph type="body" idx="4294967295"/>
          </p:nvPr>
        </p:nvSpPr>
        <p:spPr>
          <a:xfrm>
            <a:off x="3428992" y="1714488"/>
            <a:ext cx="5233977" cy="4565650"/>
          </a:xfrm>
          <a:prstGeom prst="rect">
            <a:avLst/>
          </a:prstGeom>
        </p:spPr>
        <p:txBody>
          <a:bodyPr lIns="91425" tIns="91425" rIns="91425" bIns="91425" anchor="t" anchorCtr="0">
            <a:noAutofit/>
          </a:bodyPr>
          <a:lstStyle/>
          <a:p>
            <a:pPr lvl="0" fontAlgn="base"/>
            <a:r>
              <a:rPr lang="es-ES" sz="1800" dirty="0" smtClean="0">
                <a:solidFill>
                  <a:schemeClr val="bg1"/>
                </a:solidFill>
              </a:rPr>
              <a:t>Implementar el módulo de identificación única y codificar en un código QR la información de los libros y tesis para agilizar el proceso de préstamos.</a:t>
            </a:r>
          </a:p>
          <a:p>
            <a:pPr lvl="0" fontAlgn="base"/>
            <a:r>
              <a:rPr lang="es-ES" sz="1800" dirty="0" smtClean="0">
                <a:solidFill>
                  <a:schemeClr val="bg1"/>
                </a:solidFill>
              </a:rPr>
              <a:t>Diseñar e implementar el sistema de gestión y préstamos de materiales bibliográficos.</a:t>
            </a:r>
          </a:p>
          <a:p>
            <a:pPr lvl="0" fontAlgn="base"/>
            <a:r>
              <a:rPr lang="es-ES" sz="1800" dirty="0" smtClean="0">
                <a:solidFill>
                  <a:schemeClr val="bg1"/>
                </a:solidFill>
              </a:rPr>
              <a:t>Diseñar e implementar micro servicios que permitan agilizar las búsquedas de materiales bibliográficos.</a:t>
            </a:r>
          </a:p>
          <a:p>
            <a:pPr lvl="0" fontAlgn="base"/>
            <a:r>
              <a:rPr lang="es-ES" sz="1800" dirty="0" smtClean="0">
                <a:solidFill>
                  <a:schemeClr val="bg1"/>
                </a:solidFill>
              </a:rPr>
              <a:t>Implementar el módulo de migración de la base de datos </a:t>
            </a:r>
            <a:r>
              <a:rPr lang="es-ES" sz="1800" dirty="0" err="1" smtClean="0">
                <a:solidFill>
                  <a:schemeClr val="bg1"/>
                </a:solidFill>
              </a:rPr>
              <a:t>oracle</a:t>
            </a:r>
            <a:r>
              <a:rPr lang="es-ES" sz="1800" dirty="0" smtClean="0">
                <a:solidFill>
                  <a:schemeClr val="bg1"/>
                </a:solidFill>
              </a:rPr>
              <a:t> a SQL server usando micro servicios para la inserción y correcta ordenación de los datos.</a:t>
            </a:r>
          </a:p>
          <a:p>
            <a:pPr lvl="0" fontAlgn="base"/>
            <a:r>
              <a:rPr lang="es-ES" sz="1800" dirty="0" smtClean="0">
                <a:solidFill>
                  <a:schemeClr val="bg1"/>
                </a:solidFill>
              </a:rPr>
              <a:t>Generar reportes de búsquedas y préstamos de los materiales bibliográficos.</a:t>
            </a:r>
            <a:endParaRPr lang="es-ES" sz="1800" dirty="0">
              <a:solidFill>
                <a:schemeClr val="bg1"/>
              </a:solidFill>
            </a:endParaRPr>
          </a:p>
        </p:txBody>
      </p:sp>
      <p:grpSp>
        <p:nvGrpSpPr>
          <p:cNvPr id="2" name="Shape 112"/>
          <p:cNvGrpSpPr/>
          <p:nvPr/>
        </p:nvGrpSpPr>
        <p:grpSpPr>
          <a:xfrm>
            <a:off x="301521" y="1158990"/>
            <a:ext cx="457189" cy="609492"/>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 name="Shape 110"/>
          <p:cNvSpPr txBox="1">
            <a:spLocks/>
          </p:cNvSpPr>
          <p:nvPr/>
        </p:nvSpPr>
        <p:spPr>
          <a:xfrm>
            <a:off x="2143108" y="714356"/>
            <a:ext cx="5324100" cy="647599"/>
          </a:xfrm>
          <a:prstGeom prst="rect">
            <a:avLst/>
          </a:prstGeom>
          <a:noFill/>
          <a:ln>
            <a:noFill/>
          </a:ln>
        </p:spPr>
        <p:txBody>
          <a:bodyPr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999999"/>
              </a:buClr>
              <a:buSzPct val="100000"/>
              <a:buFont typeface="Montserrat"/>
              <a:buNone/>
              <a:tabLst/>
              <a:defRPr/>
            </a:pPr>
            <a:r>
              <a:rPr kumimoji="0" lang="es-ES" sz="2400" b="1" i="0" u="none" strike="noStrike" kern="0" cap="none" spc="0" normalizeH="0" baseline="0" noProof="0" dirty="0" smtClean="0">
                <a:ln>
                  <a:noFill/>
                </a:ln>
                <a:solidFill>
                  <a:srgbClr val="999999"/>
                </a:solidFill>
                <a:effectLst/>
                <a:uLnTx/>
                <a:uFillTx/>
                <a:latin typeface="Montserrat"/>
                <a:ea typeface="Montserrat"/>
                <a:cs typeface="Montserrat"/>
                <a:sym typeface="Montserrat"/>
              </a:rPr>
              <a:t>Objetivos </a:t>
            </a:r>
            <a:r>
              <a:rPr kumimoji="0" lang="en" sz="2400" b="1" i="0" u="none" strike="noStrike" kern="0" cap="none" spc="0" normalizeH="0" baseline="0" noProof="0" dirty="0" smtClean="0">
                <a:ln>
                  <a:noFill/>
                </a:ln>
                <a:solidFill>
                  <a:schemeClr val="bg1"/>
                </a:solidFill>
                <a:effectLst/>
                <a:uLnTx/>
                <a:uFillTx/>
                <a:latin typeface="Montserrat"/>
                <a:ea typeface="Montserrat"/>
                <a:cs typeface="Montserrat"/>
                <a:sym typeface="Montserrat"/>
              </a:rPr>
              <a:t>especificos</a:t>
            </a:r>
            <a:endParaRPr kumimoji="0" lang="en" sz="2400" b="1" i="0" u="none" strike="noStrike" kern="0" cap="none" spc="0" normalizeH="0" baseline="0" noProof="0" dirty="0">
              <a:ln>
                <a:noFill/>
              </a:ln>
              <a:solidFill>
                <a:schemeClr val="bg1"/>
              </a:solidFill>
              <a:effectLst/>
              <a:uLnTx/>
              <a:uFillTx/>
              <a:latin typeface="Montserrat"/>
              <a:ea typeface="Montserrat"/>
              <a:cs typeface="Montserrat"/>
              <a:sym typeface="Montserrat"/>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85720" y="1806334"/>
            <a:ext cx="4929222" cy="3986399"/>
          </a:xfrm>
          <a:prstGeom prst="rect">
            <a:avLst/>
          </a:prstGeom>
        </p:spPr>
        <p:txBody>
          <a:bodyPr lIns="91425" tIns="91425" rIns="91425" bIns="91425" anchor="b" anchorCtr="0">
            <a:noAutofit/>
          </a:bodyPr>
          <a:lstStyle/>
          <a:p>
            <a:pPr lvl="0" rtl="0">
              <a:spcBef>
                <a:spcPts val="0"/>
              </a:spcBef>
              <a:buNone/>
            </a:pPr>
            <a:r>
              <a:rPr lang="en" sz="7200" dirty="0" smtClean="0">
                <a:solidFill>
                  <a:srgbClr val="FFC107"/>
                </a:solidFill>
              </a:rPr>
              <a:t>?.</a:t>
            </a:r>
            <a:endParaRPr lang="en" sz="7200" dirty="0">
              <a:solidFill>
                <a:srgbClr val="FFC107"/>
              </a:solidFill>
            </a:endParaRPr>
          </a:p>
          <a:p>
            <a:pPr marL="457200" indent="-228600"/>
            <a:r>
              <a:rPr lang="es-ES" dirty="0" smtClean="0"/>
              <a:t>Justificación </a:t>
            </a:r>
            <a:r>
              <a:rPr lang="es-ES" dirty="0" err="1" smtClean="0"/>
              <a:t>tecnica</a:t>
            </a:r>
            <a:endParaRPr lang="es-ES" dirty="0" smtClean="0"/>
          </a:p>
        </p:txBody>
      </p:sp>
      <p:sp>
        <p:nvSpPr>
          <p:cNvPr id="100" name="Shape 100"/>
          <p:cNvSpPr txBox="1">
            <a:spLocks noGrp="1"/>
          </p:cNvSpPr>
          <p:nvPr>
            <p:ph type="subTitle" idx="1"/>
          </p:nvPr>
        </p:nvSpPr>
        <p:spPr>
          <a:xfrm>
            <a:off x="6724950" y="4354267"/>
            <a:ext cx="1906199" cy="1375599"/>
          </a:xfrm>
          <a:prstGeom prst="rect">
            <a:avLst/>
          </a:prstGeom>
        </p:spPr>
        <p:txBody>
          <a:bodyPr lIns="91425" tIns="91425" rIns="91425" bIns="91425" anchor="b" anchorCtr="0">
            <a:noAutofit/>
          </a:bodyPr>
          <a:lstStyle/>
          <a:p>
            <a:pPr lvl="0" rtl="0">
              <a:spcBef>
                <a:spcPts val="0"/>
              </a:spcBef>
              <a:buNone/>
            </a:pPr>
            <a:endParaRPr lang="en"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9" name="Shape 111"/>
          <p:cNvSpPr txBox="1">
            <a:spLocks/>
          </p:cNvSpPr>
          <p:nvPr/>
        </p:nvSpPr>
        <p:spPr>
          <a:xfrm>
            <a:off x="1428728" y="1571612"/>
            <a:ext cx="5233977" cy="4565650"/>
          </a:xfrm>
          <a:prstGeom prst="rect">
            <a:avLst/>
          </a:prstGeom>
          <a:noFill/>
          <a:ln>
            <a:noFill/>
          </a:ln>
        </p:spPr>
        <p:txBody>
          <a:bodyPr lIns="91425" tIns="91425" rIns="91425" bIns="91425" anchor="t" anchorCtr="0">
            <a:noAutofit/>
          </a:bodyPr>
          <a:lstStyle/>
          <a:p>
            <a:pPr fontAlgn="base">
              <a:spcBef>
                <a:spcPts val="600"/>
              </a:spcBef>
              <a:buClr>
                <a:srgbClr val="666666"/>
              </a:buClr>
              <a:buSzPct val="100000"/>
              <a:buFont typeface="Karla"/>
              <a:buChar char="▸"/>
            </a:pPr>
            <a:r>
              <a:rPr lang="es-ES" sz="1800" dirty="0" smtClean="0"/>
              <a:t>La aplicación del módulo de identificación única permitirá otorgará un código QR único para cada material bibliográfico mejorando la identificación unitaria de los libros con varios ejemplares, además de mejoras con la identificación ayudará en la generación de reportes, préstamos, inventarios, y migración datos.</a:t>
            </a:r>
          </a:p>
          <a:p>
            <a:pPr lvl="0" fontAlgn="base">
              <a:spcBef>
                <a:spcPts val="600"/>
              </a:spcBef>
              <a:buClr>
                <a:srgbClr val="666666"/>
              </a:buClr>
              <a:buSzPct val="100000"/>
              <a:buFont typeface="Karla"/>
              <a:buChar char="▸"/>
            </a:pPr>
            <a:endParaRPr kumimoji="0" lang="es-ES" sz="1800" b="0" i="0" u="none" strike="noStrike" kern="0" cap="none" spc="0" normalizeH="0" baseline="0" noProof="0" dirty="0" smtClean="0">
              <a:ln>
                <a:noFill/>
              </a:ln>
              <a:solidFill>
                <a:schemeClr val="bg1">
                  <a:lumMod val="50000"/>
                </a:schemeClr>
              </a:solidFill>
              <a:effectLst/>
              <a:uLnTx/>
              <a:uFillTx/>
              <a:latin typeface="Karla"/>
              <a:ea typeface="Karla"/>
              <a:cs typeface="Karla"/>
              <a:sym typeface="Karla"/>
            </a:endParaRPr>
          </a:p>
          <a:p>
            <a:pPr fontAlgn="base">
              <a:spcBef>
                <a:spcPts val="600"/>
              </a:spcBef>
              <a:buClr>
                <a:srgbClr val="666666"/>
              </a:buClr>
              <a:buSzPct val="100000"/>
              <a:buFont typeface="Karla"/>
              <a:buChar char="▸"/>
            </a:pPr>
            <a:r>
              <a:rPr lang="es-ES" sz="1800" dirty="0" smtClean="0"/>
              <a:t>El desarrollo de una API (</a:t>
            </a:r>
            <a:r>
              <a:rPr lang="es-ES" sz="1800" dirty="0" err="1" smtClean="0"/>
              <a:t>Application</a:t>
            </a:r>
            <a:r>
              <a:rPr lang="es-ES" sz="1800" dirty="0" smtClean="0"/>
              <a:t> </a:t>
            </a:r>
            <a:r>
              <a:rPr lang="es-ES" sz="1800" dirty="0" err="1" smtClean="0"/>
              <a:t>Programming</a:t>
            </a:r>
            <a:r>
              <a:rPr lang="es-ES" sz="1800" dirty="0" smtClean="0"/>
              <a:t> Interface) para la administración y persistencia de datos permitirá al sistema la integración de subsistemas o en última instancia ser reemplazado por uno nuevo sin afectar a los módulos de gestión, búsqueda o sistemas </a:t>
            </a:r>
            <a:r>
              <a:rPr lang="es-ES" sz="1800" dirty="0" smtClean="0"/>
              <a:t>integrados.</a:t>
            </a:r>
            <a:endParaRPr kumimoji="0" lang="es-ES" sz="1800" b="0" i="0" u="none" strike="noStrike" kern="0" cap="none" spc="0" normalizeH="0" baseline="0" noProof="0" dirty="0">
              <a:ln>
                <a:noFill/>
              </a:ln>
              <a:solidFill>
                <a:schemeClr val="bg1">
                  <a:lumMod val="50000"/>
                </a:schemeClr>
              </a:solidFill>
              <a:effectLst/>
              <a:uLnTx/>
              <a:uFillTx/>
              <a:latin typeface="Karla"/>
              <a:ea typeface="Karla"/>
              <a:cs typeface="Karla"/>
              <a:sym typeface="Karla"/>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Micro-servicios – ventajas</a:t>
            </a:r>
            <a:endParaRPr lang="es-ES" dirty="0"/>
          </a:p>
        </p:txBody>
      </p:sp>
      <p:sp>
        <p:nvSpPr>
          <p:cNvPr id="3" name="Shape 111"/>
          <p:cNvSpPr txBox="1">
            <a:spLocks/>
          </p:cNvSpPr>
          <p:nvPr/>
        </p:nvSpPr>
        <p:spPr>
          <a:xfrm>
            <a:off x="1428728" y="2786058"/>
            <a:ext cx="5233977" cy="3351204"/>
          </a:xfrm>
          <a:prstGeom prst="rect">
            <a:avLst/>
          </a:prstGeom>
          <a:noFill/>
          <a:ln>
            <a:noFill/>
          </a:ln>
        </p:spPr>
        <p:txBody>
          <a:bodyPr lIns="91425" tIns="91425" rIns="91425" bIns="91425" anchor="t" anchorCtr="0">
            <a:noAutofit/>
          </a:bodyPr>
          <a:lstStyle/>
          <a:p>
            <a:pPr fontAlgn="base">
              <a:spcBef>
                <a:spcPts val="600"/>
              </a:spcBef>
              <a:buClr>
                <a:srgbClr val="666666"/>
              </a:buClr>
              <a:buSzPct val="100000"/>
              <a:buFont typeface="Karla"/>
              <a:buChar char="▸"/>
            </a:pPr>
            <a:r>
              <a:rPr lang="es-ES" sz="1800" dirty="0" smtClean="0">
                <a:latin typeface="+mj-lt"/>
              </a:rPr>
              <a:t>Flexibles </a:t>
            </a:r>
            <a:r>
              <a:rPr lang="es-ES" sz="1800" dirty="0" smtClean="0">
                <a:latin typeface="+mj-lt"/>
              </a:rPr>
              <a:t>en </a:t>
            </a:r>
            <a:r>
              <a:rPr lang="es-ES" sz="1800" dirty="0" smtClean="0">
                <a:latin typeface="+mj-lt"/>
              </a:rPr>
              <a:t>lenguaje </a:t>
            </a:r>
            <a:r>
              <a:rPr lang="es-ES" sz="1800" dirty="0" smtClean="0">
                <a:latin typeface="+mj-lt"/>
              </a:rPr>
              <a:t>de </a:t>
            </a:r>
            <a:r>
              <a:rPr lang="es-ES" sz="1800" dirty="0" smtClean="0">
                <a:latin typeface="+mj-lt"/>
              </a:rPr>
              <a:t>programación.</a:t>
            </a:r>
            <a:endParaRPr lang="es-ES" sz="1800" b="1" dirty="0" smtClean="0">
              <a:latin typeface="+mj-lt"/>
            </a:endParaRPr>
          </a:p>
          <a:p>
            <a:pPr fontAlgn="base">
              <a:spcBef>
                <a:spcPts val="600"/>
              </a:spcBef>
              <a:buClr>
                <a:srgbClr val="666666"/>
              </a:buClr>
              <a:buSzPct val="100000"/>
              <a:buFont typeface="Karla"/>
              <a:buChar char="▸"/>
            </a:pPr>
            <a:r>
              <a:rPr lang="es-ES" sz="1800" b="1" dirty="0" smtClean="0">
                <a:latin typeface="+mj-lt"/>
              </a:rPr>
              <a:t>Combinar </a:t>
            </a:r>
            <a:r>
              <a:rPr lang="es-ES" sz="1800" b="1" dirty="0" smtClean="0">
                <a:latin typeface="+mj-lt"/>
              </a:rPr>
              <a:t>los servicios como nos interesen</a:t>
            </a:r>
            <a:r>
              <a:rPr lang="es-ES" sz="1800" dirty="0" smtClean="0">
                <a:latin typeface="+mj-lt"/>
              </a:rPr>
              <a:t>.</a:t>
            </a:r>
            <a:endParaRPr lang="es-ES" sz="1800" dirty="0" smtClean="0">
              <a:latin typeface="+mj-lt"/>
            </a:endParaRPr>
          </a:p>
          <a:p>
            <a:pPr lvl="0" fontAlgn="base">
              <a:spcBef>
                <a:spcPts val="600"/>
              </a:spcBef>
              <a:buClr>
                <a:srgbClr val="666666"/>
              </a:buClr>
              <a:buSzPct val="100000"/>
              <a:buFont typeface="Karla"/>
              <a:buChar char="▸"/>
            </a:pPr>
            <a:r>
              <a:rPr lang="es-ES" sz="1800" b="1" dirty="0" smtClean="0">
                <a:latin typeface="+mj-lt"/>
              </a:rPr>
              <a:t>Escalar a nivel de </a:t>
            </a:r>
            <a:r>
              <a:rPr lang="es-ES" sz="1800" b="1" dirty="0" smtClean="0">
                <a:latin typeface="+mj-lt"/>
              </a:rPr>
              <a:t>micro-servicios.</a:t>
            </a:r>
            <a:endParaRPr kumimoji="0" lang="es-ES" sz="1800" b="0" i="0" u="none" strike="noStrike" kern="0" cap="none" spc="0" normalizeH="0" baseline="0" noProof="0" dirty="0" smtClean="0">
              <a:ln>
                <a:noFill/>
              </a:ln>
              <a:solidFill>
                <a:schemeClr val="bg1">
                  <a:lumMod val="50000"/>
                </a:schemeClr>
              </a:solidFill>
              <a:effectLst/>
              <a:uLnTx/>
              <a:uFillTx/>
              <a:latin typeface="+mj-lt"/>
              <a:ea typeface="Karla"/>
              <a:cs typeface="Karla"/>
              <a:sym typeface="Karla"/>
            </a:endParaRPr>
          </a:p>
          <a:p>
            <a:pPr fontAlgn="base">
              <a:spcBef>
                <a:spcPts val="600"/>
              </a:spcBef>
              <a:buClr>
                <a:srgbClr val="666666"/>
              </a:buClr>
              <a:buSzPct val="100000"/>
              <a:buFont typeface="Karla"/>
              <a:buChar char="▸"/>
            </a:pPr>
            <a:r>
              <a:rPr lang="es-ES" sz="1800" b="1" dirty="0" smtClean="0">
                <a:latin typeface="+mj-lt"/>
              </a:rPr>
              <a:t>Simplificamos el </a:t>
            </a:r>
            <a:r>
              <a:rPr lang="es-ES" sz="1800" b="1" dirty="0" smtClean="0">
                <a:latin typeface="+mj-lt"/>
              </a:rPr>
              <a:t>mantenimiento.</a:t>
            </a:r>
          </a:p>
          <a:p>
            <a:pPr fontAlgn="base">
              <a:spcBef>
                <a:spcPts val="600"/>
              </a:spcBef>
              <a:buClr>
                <a:srgbClr val="666666"/>
              </a:buClr>
              <a:buSzPct val="100000"/>
              <a:buFont typeface="Karla"/>
              <a:buChar char="▸"/>
            </a:pPr>
            <a:r>
              <a:rPr lang="es-ES" sz="1800" b="1" dirty="0" smtClean="0">
                <a:latin typeface="+mj-lt"/>
              </a:rPr>
              <a:t>Su </a:t>
            </a:r>
            <a:r>
              <a:rPr lang="es-ES" sz="1800" b="1" dirty="0" smtClean="0">
                <a:latin typeface="+mj-lt"/>
              </a:rPr>
              <a:t>fallo no arrastra a todo el </a:t>
            </a:r>
            <a:r>
              <a:rPr lang="es-ES" sz="1800" b="1" dirty="0" smtClean="0">
                <a:latin typeface="+mj-lt"/>
              </a:rPr>
              <a:t>sistema.</a:t>
            </a:r>
          </a:p>
          <a:p>
            <a:pPr fontAlgn="base">
              <a:spcBef>
                <a:spcPts val="600"/>
              </a:spcBef>
              <a:buClr>
                <a:srgbClr val="666666"/>
              </a:buClr>
              <a:buSzPct val="100000"/>
              <a:buFont typeface="Karla"/>
              <a:buChar char="▸"/>
            </a:pPr>
            <a:r>
              <a:rPr lang="es-ES" sz="1800" b="1" dirty="0" smtClean="0">
                <a:latin typeface="+mj-lt"/>
              </a:rPr>
              <a:t>El despliegue puede ser progresivo sin parar todo de </a:t>
            </a:r>
            <a:r>
              <a:rPr lang="es-ES" sz="1800" b="1" dirty="0" smtClean="0">
                <a:latin typeface="+mj-lt"/>
              </a:rPr>
              <a:t>golpe.</a:t>
            </a:r>
          </a:p>
          <a:p>
            <a:pPr fontAlgn="base">
              <a:spcBef>
                <a:spcPts val="600"/>
              </a:spcBef>
              <a:buClr>
                <a:srgbClr val="666666"/>
              </a:buClr>
              <a:buSzPct val="100000"/>
              <a:buFont typeface="Karla"/>
              <a:buChar char="▸"/>
            </a:pPr>
            <a:r>
              <a:rPr lang="es-ES" sz="1800" dirty="0" smtClean="0">
                <a:solidFill>
                  <a:srgbClr val="FF0000"/>
                </a:solidFill>
              </a:rPr>
              <a:t>Cada sistema integrado puede funcionar y desarrollar de forma independiente.</a:t>
            </a:r>
            <a:endParaRPr kumimoji="0" lang="es-ES" sz="1800" b="0" i="0" u="none" strike="noStrike" kern="0" cap="none" spc="0" normalizeH="0" baseline="0" noProof="0" dirty="0">
              <a:ln>
                <a:noFill/>
              </a:ln>
              <a:solidFill>
                <a:srgbClr val="FF0000"/>
              </a:solidFill>
              <a:effectLst/>
              <a:uLnTx/>
              <a:uFillTx/>
              <a:latin typeface="+mj-lt"/>
              <a:ea typeface="Karla"/>
              <a:cs typeface="Karla"/>
              <a:sym typeface="Karla"/>
            </a:endParaRPr>
          </a:p>
        </p:txBody>
      </p:sp>
    </p:spTree>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725</Words>
  <PresentationFormat>Presentación en pantalla (4:3)</PresentationFormat>
  <Paragraphs>72</Paragraphs>
  <Slides>19</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Montserrat</vt:lpstr>
      <vt:lpstr>Karla</vt:lpstr>
      <vt:lpstr>Arvirargus template</vt:lpstr>
      <vt:lpstr>SISTEMA WEB PARA LA GESTION, BUSQUEDA Y PRESTAMOS DE MATERIALES BIBLIOGRAFICOS UTILIZANDO UNA  ARQUITECTURA DE MICROSERVICIOS PARA LA BIBLIOTECA SIGHART KLAUSS DE LA UAB.</vt:lpstr>
      <vt:lpstr>Diapositiva 2</vt:lpstr>
      <vt:lpstr>Diapositiva 3</vt:lpstr>
      <vt:lpstr>Diapositiva 4</vt:lpstr>
      <vt:lpstr>Objetivo general  Desarrollar un sistema Web para la gestión, búsqueda y prestamos de materiales bibliográficos utilizando  una arquitectura de micro-servicios para la Biblioteca Sighart Klauss de la Universidad adventista de Bolivia. </vt:lpstr>
      <vt:lpstr>Diapositiva 6</vt:lpstr>
      <vt:lpstr>?. Justificación tecnica</vt:lpstr>
      <vt:lpstr>Diapositiva 8</vt:lpstr>
      <vt:lpstr>Micro-servicios – ventajas</vt:lpstr>
      <vt:lpstr>Micro-servicios</vt:lpstr>
      <vt:lpstr>Micro-servicios</vt:lpstr>
      <vt:lpstr>Micro-servicios</vt:lpstr>
      <vt:lpstr>Micro-servicios</vt:lpstr>
      <vt:lpstr>?. Justificación social</vt:lpstr>
      <vt:lpstr>Diapositiva 15</vt:lpstr>
      <vt:lpstr>THANKS!</vt:lpstr>
      <vt:lpstr>HELLO!</vt:lpstr>
      <vt:lpstr>PRESENTATION DESIGN</vt:lpstr>
      <vt:lpstr>Diapositiva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CONTROL control de versiones</dc:title>
  <cp:lastModifiedBy>wargos</cp:lastModifiedBy>
  <cp:revision>38</cp:revision>
  <dcterms:modified xsi:type="dcterms:W3CDTF">2017-02-22T03:34:31Z</dcterms:modified>
</cp:coreProperties>
</file>