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257" r:id="rId3"/>
    <p:sldId id="256" r:id="rId4"/>
    <p:sldId id="258" r:id="rId5"/>
    <p:sldId id="271" r:id="rId6"/>
    <p:sldId id="276" r:id="rId7"/>
    <p:sldId id="277" r:id="rId8"/>
    <p:sldId id="259" r:id="rId9"/>
    <p:sldId id="278" r:id="rId10"/>
    <p:sldId id="273" r:id="rId11"/>
    <p:sldId id="274" r:id="rId12"/>
    <p:sldId id="260" r:id="rId13"/>
    <p:sldId id="267" r:id="rId14"/>
    <p:sldId id="263" r:id="rId15"/>
    <p:sldId id="270" r:id="rId16"/>
    <p:sldId id="262" r:id="rId17"/>
    <p:sldId id="279" r:id="rId18"/>
    <p:sldId id="264" r:id="rId19"/>
    <p:sldId id="265" r:id="rId20"/>
    <p:sldId id="266" r:id="rId21"/>
    <p:sldId id="268" r:id="rId22"/>
    <p:sldId id="269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BD"/>
    <a:srgbClr val="006CB7"/>
    <a:srgbClr val="80C342"/>
    <a:srgbClr val="EE3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217" autoAdjust="0"/>
  </p:normalViewPr>
  <p:slideViewPr>
    <p:cSldViewPr snapToGrid="0">
      <p:cViewPr>
        <p:scale>
          <a:sx n="66" d="100"/>
          <a:sy n="66" d="100"/>
        </p:scale>
        <p:origin x="1330" y="2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9A499-AB0E-41E7-8F43-0B644843E13C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7ACF0-1C88-4F3C-8A42-B66D78E86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195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F805E-4D42-4930-AF02-3208323ECEC0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03A2D-F27E-469C-ADB1-04668A9E2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98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126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50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657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467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080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403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063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204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384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064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59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It is for you – show u what is not tested</a:t>
            </a:r>
          </a:p>
          <a:p>
            <a:r>
              <a:rPr lang="en-GB" sz="1200" baseline="0" dirty="0"/>
              <a:t>It is for estimation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437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706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Disadvantages – example of uncovered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157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disadvantages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5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disadvantages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328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77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231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Let’s create mutant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306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Let’s create all possible mutants – example</a:t>
            </a:r>
          </a:p>
          <a:p>
            <a:endParaRPr lang="en-GB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65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Introduction</a:t>
            </a:r>
            <a:endParaRPr lang="ru-RU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738188" y="1168400"/>
            <a:ext cx="107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006CB7"/>
                </a:solidFill>
              </a:rPr>
              <a:t>Welcome to MERA Presentations template!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38188" y="1752600"/>
            <a:ext cx="1070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/>
              <a:t>To fulfill your needs of creating a wonderful corporate presentation please follow these steps:</a:t>
            </a:r>
          </a:p>
          <a:p>
            <a:endParaRPr lang="ru-RU" sz="1800" b="1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38188" y="2184400"/>
            <a:ext cx="10706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Use the tab “New slide” to create slides from already structured layouts (or choose “Empty slide” 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Insert your information in the blocks (size, font and color has been set for you)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Resize, reorganize and use blocks the way it fits your content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Enjoy the beauty of your masterpiece!</a:t>
            </a:r>
          </a:p>
          <a:p>
            <a:pPr marL="0" lvl="0" indent="0">
              <a:buFont typeface="+mj-lt"/>
              <a:buNone/>
            </a:pPr>
            <a:endParaRPr lang="en-US" dirty="0"/>
          </a:p>
          <a:p>
            <a:pPr marL="0" lvl="0" indent="0">
              <a:buFont typeface="+mj-lt"/>
              <a:buNone/>
            </a:pPr>
            <a:r>
              <a:rPr lang="en-US" dirty="0"/>
              <a:t>With any suggestions, remarks and complains feel free to contact PR Team.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97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8084310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8084310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54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54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144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2474584"/>
            <a:ext cx="335915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96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3452647"/>
            <a:ext cx="3359150" cy="256118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3925613"/>
            <a:ext cx="3359150" cy="2088221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4382814"/>
            <a:ext cx="3359150" cy="163102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7328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7328" y="2877916"/>
            <a:ext cx="3359976" cy="57473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19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19" y="2877916"/>
            <a:ext cx="3359976" cy="104769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084310" y="2317529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084310" y="2877915"/>
            <a:ext cx="3359976" cy="150489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73067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737572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738189" y="2501024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737838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737573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737572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7870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4578488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457795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457769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457769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418169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418787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41807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41781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41781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676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8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819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40080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33075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11" name="Текст 24"/>
          <p:cNvSpPr>
            <a:spLocks noGrp="1"/>
          </p:cNvSpPr>
          <p:nvPr>
            <p:ph type="body" sz="quarter" idx="37" hasCustomPrompt="1"/>
          </p:nvPr>
        </p:nvSpPr>
        <p:spPr>
          <a:xfrm>
            <a:off x="6396038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658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6369270" y="1339850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560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738191" y="1292252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396038" y="1292225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43" hasCustomPrompt="1"/>
          </p:nvPr>
        </p:nvSpPr>
        <p:spPr>
          <a:xfrm>
            <a:off x="6396038" y="1633538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6396038" y="2954839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5" hasCustomPrompt="1"/>
          </p:nvPr>
        </p:nvSpPr>
        <p:spPr>
          <a:xfrm>
            <a:off x="6396038" y="3296152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46" hasCustomPrompt="1"/>
          </p:nvPr>
        </p:nvSpPr>
        <p:spPr>
          <a:xfrm>
            <a:off x="6396036" y="4617763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7" hasCustomPrompt="1"/>
          </p:nvPr>
        </p:nvSpPr>
        <p:spPr>
          <a:xfrm>
            <a:off x="6396036" y="4959077"/>
            <a:ext cx="5048250" cy="97998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53446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10706096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3421116"/>
            <a:ext cx="5048247" cy="2554233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3421116"/>
            <a:ext cx="5048247" cy="2554232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7" hasCustomPrompt="1"/>
          </p:nvPr>
        </p:nvSpPr>
        <p:spPr>
          <a:xfrm>
            <a:off x="738188" y="2617789"/>
            <a:ext cx="5048250" cy="582612"/>
          </a:xfrm>
        </p:spPr>
        <p:txBody>
          <a:bodyPr>
            <a:norm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dirty="0"/>
              <a:t>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910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44713"/>
            <a:ext cx="10706096" cy="4723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lang="en-US" b="1" dirty="0"/>
              <a:t>Block title</a:t>
            </a:r>
            <a:endParaRPr lang="ru-RU" b="1" baseline="0" dirty="0"/>
          </a:p>
          <a:p>
            <a:endParaRPr lang="ru-RU" b="1" baseline="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0" y="2806700"/>
            <a:ext cx="10706098" cy="3105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6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pic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28650" y="4800600"/>
            <a:ext cx="8810624" cy="909638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2100263" y="6271417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38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1182415" y="2144713"/>
            <a:ext cx="9747524" cy="384651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1"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/>
            </a:lvl2pPr>
          </a:lstStyle>
          <a:p>
            <a:pPr lvl="0"/>
            <a:r>
              <a:rPr lang="en-US" dirty="0"/>
              <a:t>Text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686" y="2538636"/>
            <a:ext cx="9747250" cy="6826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</a:lstStyle>
          <a:p>
            <a:pPr lvl="1"/>
            <a:r>
              <a:rPr lang="en-US" dirty="0"/>
              <a:t>Second level text</a:t>
            </a:r>
          </a:p>
        </p:txBody>
      </p:sp>
    </p:spTree>
    <p:extLst>
      <p:ext uri="{BB962C8B-B14F-4D97-AF65-F5344CB8AC3E}">
        <p14:creationId xmlns:p14="http://schemas.microsoft.com/office/powerpoint/2010/main" val="3116134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100" y="2144713"/>
            <a:ext cx="9621838" cy="38941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29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88" y="4274234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098" y="1429490"/>
            <a:ext cx="9621838" cy="24803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4982349"/>
            <a:ext cx="10706098" cy="85089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</p:txBody>
      </p:sp>
    </p:spTree>
    <p:extLst>
      <p:ext uri="{BB962C8B-B14F-4D97-AF65-F5344CB8AC3E}">
        <p14:creationId xmlns:p14="http://schemas.microsoft.com/office/powerpoint/2010/main" val="2679531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5 (tex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/>
          </p:nvPr>
        </p:nvSpPr>
        <p:spPr>
          <a:xfrm>
            <a:off x="738191" y="1282700"/>
            <a:ext cx="10706097" cy="45085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306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6 (tab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Таблица 3"/>
          <p:cNvSpPr>
            <a:spLocks noGrp="1"/>
          </p:cNvSpPr>
          <p:nvPr>
            <p:ph type="tbl" sz="quarter" idx="34" hasCustomPrompt="1"/>
          </p:nvPr>
        </p:nvSpPr>
        <p:spPr>
          <a:xfrm>
            <a:off x="738188" y="1292225"/>
            <a:ext cx="10706100" cy="45100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 insert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006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image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3606800" y="1355725"/>
            <a:ext cx="7837488" cy="46196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50562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diagram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4" name="Диаграмма 3"/>
          <p:cNvSpPr>
            <a:spLocks noGrp="1"/>
          </p:cNvSpPr>
          <p:nvPr>
            <p:ph type="chart" sz="quarter" idx="35" hasCustomPrompt="1"/>
          </p:nvPr>
        </p:nvSpPr>
        <p:spPr>
          <a:xfrm>
            <a:off x="3606800" y="1355725"/>
            <a:ext cx="7837488" cy="46194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Diagram</a:t>
            </a:r>
            <a:endParaRPr lang="ru-RU" dirty="0"/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13706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8" name="Овал 7"/>
          <p:cNvSpPr/>
          <p:nvPr userDrawn="1"/>
        </p:nvSpPr>
        <p:spPr>
          <a:xfrm>
            <a:off x="2837794" y="1813034"/>
            <a:ext cx="2443655" cy="24436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photo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959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 (many contacts)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0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 of the presentation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38188" y="2753574"/>
            <a:ext cx="10706100" cy="1098583"/>
          </a:xfrm>
        </p:spPr>
        <p:txBody>
          <a:bodyPr>
            <a:normAutofit/>
          </a:bodyPr>
          <a:lstStyle>
            <a:lvl1pPr marL="0" indent="0">
              <a:buNone/>
              <a:defRPr sz="6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9241" y="2882386"/>
            <a:ext cx="9925045" cy="957693"/>
          </a:xfrm>
        </p:spPr>
        <p:txBody>
          <a:bodyPr anchor="t">
            <a:normAutofit/>
          </a:bodyPr>
          <a:lstStyle>
            <a:lvl1pPr algn="l">
              <a:defRPr sz="54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 of the section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4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10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88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1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3817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3817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9446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9446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855074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855074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292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856661" y="1339848"/>
            <a:ext cx="2587627" cy="463528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39849"/>
            <a:ext cx="7999409" cy="72543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2893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2893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838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838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06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90" y="1576388"/>
            <a:ext cx="2587624" cy="20181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3444347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6150504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9" hasCustomPrompt="1"/>
          </p:nvPr>
        </p:nvSpPr>
        <p:spPr>
          <a:xfrm>
            <a:off x="8856662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3442758" y="3846785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3442758" y="4407171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6148916" y="3846784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6148916" y="4407170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8855072" y="384678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8855072" y="4407169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41" hasCustomPrompt="1"/>
          </p:nvPr>
        </p:nvSpPr>
        <p:spPr>
          <a:xfrm>
            <a:off x="738189" y="3846783"/>
            <a:ext cx="2587623" cy="193965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30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49269"/>
            <a:ext cx="2586037" cy="3725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49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4" name="Текст 3"/>
          <p:cNvSpPr>
            <a:spLocks noGrp="1"/>
          </p:cNvSpPr>
          <p:nvPr>
            <p:ph type="body" sz="quarter" idx="32" hasCustomPrompt="1"/>
          </p:nvPr>
        </p:nvSpPr>
        <p:spPr>
          <a:xfrm>
            <a:off x="73700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5" name="Диаграмма 6"/>
          <p:cNvSpPr>
            <a:spLocks noGrp="1"/>
          </p:cNvSpPr>
          <p:nvPr>
            <p:ph type="chart" sz="quarter" idx="33" hasCustomPrompt="1"/>
          </p:nvPr>
        </p:nvSpPr>
        <p:spPr>
          <a:xfrm>
            <a:off x="73752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46" name="Объект 8"/>
          <p:cNvSpPr>
            <a:spLocks noGrp="1"/>
          </p:cNvSpPr>
          <p:nvPr>
            <p:ph sz="quarter" idx="34" hasCustomPrompt="1"/>
          </p:nvPr>
        </p:nvSpPr>
        <p:spPr>
          <a:xfrm>
            <a:off x="73700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7" name="Объект 8"/>
          <p:cNvSpPr>
            <a:spLocks noGrp="1"/>
          </p:cNvSpPr>
          <p:nvPr>
            <p:ph sz="quarter" idx="35" hasCustomPrompt="1"/>
          </p:nvPr>
        </p:nvSpPr>
        <p:spPr>
          <a:xfrm>
            <a:off x="73673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8" name="Объект 8"/>
          <p:cNvSpPr>
            <a:spLocks noGrp="1"/>
          </p:cNvSpPr>
          <p:nvPr>
            <p:ph sz="quarter" idx="36" hasCustomPrompt="1"/>
          </p:nvPr>
        </p:nvSpPr>
        <p:spPr>
          <a:xfrm>
            <a:off x="73673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93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AFE4-1161-498B-8894-A81D750AFA3C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7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62" r:id="rId3"/>
    <p:sldLayoutId id="2147483663" r:id="rId4"/>
    <p:sldLayoutId id="2147483664" r:id="rId5"/>
    <p:sldLayoutId id="2147483674" r:id="rId6"/>
    <p:sldLayoutId id="2147483675" r:id="rId7"/>
    <p:sldLayoutId id="2147483676" r:id="rId8"/>
    <p:sldLayoutId id="2147483677" r:id="rId9"/>
    <p:sldLayoutId id="2147483665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703" r:id="rId23"/>
    <p:sldLayoutId id="2147483690" r:id="rId24"/>
    <p:sldLayoutId id="2147483699" r:id="rId25"/>
    <p:sldLayoutId id="2147483700" r:id="rId26"/>
    <p:sldLayoutId id="2147483697" r:id="rId27"/>
    <p:sldLayoutId id="2147483702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Mutation testing</a:t>
            </a:r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Web components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68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Mutations</a:t>
            </a:r>
          </a:p>
          <a:p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426813" y="172387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Block Statement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Arithmetic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Array Declaration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Boolean Literal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Checked Statement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Conditional Expression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Equality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Logical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String Literal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Unary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Update Operator</a:t>
            </a:r>
          </a:p>
        </p:txBody>
      </p:sp>
      <p:pic>
        <p:nvPicPr>
          <p:cNvPr id="1026" name="Picture 2" descr="Stry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133" y="1723873"/>
            <a:ext cx="38100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4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killing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18" y="1484665"/>
            <a:ext cx="11274924" cy="378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testing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326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testing complexity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230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testing advantages and disadvantages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548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48" y="2110317"/>
            <a:ext cx="3118133" cy="12311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9063" y="148819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4596" y="1488193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437" y="2110317"/>
            <a:ext cx="5551305" cy="7198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437" y="3834871"/>
            <a:ext cx="4463328" cy="153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18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48" y="2110317"/>
            <a:ext cx="3118133" cy="12311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9063" y="148819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4596" y="1488193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437" y="2110317"/>
            <a:ext cx="5551305" cy="7198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437" y="3834871"/>
            <a:ext cx="4463328" cy="1538640"/>
          </a:xfrm>
          <a:prstGeom prst="rect">
            <a:avLst/>
          </a:prstGeom>
        </p:spPr>
      </p:pic>
      <p:sp>
        <p:nvSpPr>
          <p:cNvPr id="6" name="Arrow: Down 5"/>
          <p:cNvSpPr/>
          <p:nvPr/>
        </p:nvSpPr>
        <p:spPr>
          <a:xfrm>
            <a:off x="2448612" y="3544372"/>
            <a:ext cx="246203" cy="335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648" y="4082548"/>
            <a:ext cx="31242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2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Mutation level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38" y="3332450"/>
            <a:ext cx="3010420" cy="345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164" y="3316000"/>
            <a:ext cx="3010419" cy="361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164" y="4196072"/>
            <a:ext cx="3010420" cy="345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2164" y="2435090"/>
            <a:ext cx="3000896" cy="3627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0889" y="3300035"/>
            <a:ext cx="3009900" cy="361950"/>
          </a:xfrm>
          <a:prstGeom prst="rect">
            <a:avLst/>
          </a:prstGeom>
        </p:spPr>
      </p:pic>
      <p:sp>
        <p:nvSpPr>
          <p:cNvPr id="9" name="Arrow: Right 8"/>
          <p:cNvSpPr/>
          <p:nvPr/>
        </p:nvSpPr>
        <p:spPr>
          <a:xfrm>
            <a:off x="3795371" y="3393389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/>
          <p:cNvSpPr/>
          <p:nvPr/>
        </p:nvSpPr>
        <p:spPr>
          <a:xfrm>
            <a:off x="7564096" y="3406730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/>
          <p:cNvSpPr/>
          <p:nvPr/>
        </p:nvSpPr>
        <p:spPr>
          <a:xfrm rot="18900000">
            <a:off x="3791947" y="2865068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/>
          <p:cNvSpPr/>
          <p:nvPr/>
        </p:nvSpPr>
        <p:spPr>
          <a:xfrm rot="1800000">
            <a:off x="3780691" y="3913340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182360" y="3264492"/>
            <a:ext cx="95504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5552440" y="4136339"/>
            <a:ext cx="95504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505960" y="2392645"/>
            <a:ext cx="273812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9316720" y="3235206"/>
            <a:ext cx="1584960" cy="494209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1562582" y="1134319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24164" y="1134319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97391" y="1134319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2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923818" y="1377387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99912" y="1377386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442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916819" y="114589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5731" y="1157469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2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749982" y="1515226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18894" y="1515225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588416" y="1515226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57938" y="1145894"/>
            <a:ext cx="86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986779" y="1515224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51714" y="35876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198" y="1837977"/>
            <a:ext cx="1046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Code</a:t>
            </a:r>
          </a:p>
          <a:p>
            <a:pPr algn="ctr"/>
            <a:r>
              <a:rPr lang="en-GB" dirty="0"/>
              <a:t>mutation</a:t>
            </a:r>
          </a:p>
          <a:p>
            <a:pPr algn="ctr"/>
            <a:r>
              <a:rPr lang="en-GB" dirty="0"/>
              <a:t>quantity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107230" y="211497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53199" y="213493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N*(N-1)/2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09553" y="211497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2^N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863" y="3310622"/>
            <a:ext cx="969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Test</a:t>
            </a:r>
            <a:br>
              <a:rPr lang="en-GB" dirty="0"/>
            </a:br>
            <a:r>
              <a:rPr lang="en-GB" dirty="0"/>
              <a:t>quantity</a:t>
            </a:r>
          </a:p>
          <a:p>
            <a:pPr algn="ctr"/>
            <a:r>
              <a:rPr lang="en-GB" dirty="0"/>
              <a:t>increase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19249" y="4516318"/>
            <a:ext cx="9655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Test</a:t>
            </a:r>
            <a:br>
              <a:rPr lang="en-GB" dirty="0"/>
            </a:br>
            <a:r>
              <a:rPr lang="en-GB" dirty="0"/>
              <a:t>lines</a:t>
            </a:r>
          </a:p>
          <a:p>
            <a:pPr algn="ctr"/>
            <a:r>
              <a:rPr lang="en-GB" dirty="0"/>
              <a:t>quantity</a:t>
            </a:r>
          </a:p>
          <a:p>
            <a:pPr algn="ctr"/>
            <a:r>
              <a:rPr lang="en-GB" dirty="0"/>
              <a:t>increase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073567" y="358762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7230" y="48756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03643" y="358762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1..2?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45664" y="487501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48159" y="3587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63371" y="48750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51714" y="21149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73384" y="4875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71478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testing complexity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481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514" y="2732314"/>
            <a:ext cx="3128346" cy="966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682" y="2732314"/>
            <a:ext cx="4130598" cy="975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3114" y="189372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31721" y="189372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81994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456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Can </a:t>
            </a:r>
            <a:r>
              <a:rPr lang="en-GB" dirty="0" err="1"/>
              <a:t>gyper</a:t>
            </a:r>
            <a:r>
              <a:rPr lang="en-GB" dirty="0"/>
              <a:t>-mutation tests generate code?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42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579914"/>
            <a:ext cx="4130598" cy="975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0230" y="174132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985" y="2579914"/>
            <a:ext cx="4624337" cy="19186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193971" y="1741323"/>
            <a:ext cx="15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coverage</a:t>
            </a:r>
          </a:p>
        </p:txBody>
      </p:sp>
    </p:spTree>
    <p:extLst>
      <p:ext uri="{BB962C8B-B14F-4D97-AF65-F5344CB8AC3E}">
        <p14:creationId xmlns:p14="http://schemas.microsoft.com/office/powerpoint/2010/main" val="182417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579914"/>
            <a:ext cx="4130598" cy="9756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0230" y="174132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985" y="2579914"/>
            <a:ext cx="4624337" cy="19186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193971" y="1741323"/>
            <a:ext cx="15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coverage</a:t>
            </a:r>
          </a:p>
        </p:txBody>
      </p:sp>
    </p:spTree>
    <p:extLst>
      <p:ext uri="{BB962C8B-B14F-4D97-AF65-F5344CB8AC3E}">
        <p14:creationId xmlns:p14="http://schemas.microsoft.com/office/powerpoint/2010/main" val="116332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0230" y="174132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985" y="2579914"/>
            <a:ext cx="4624337" cy="19186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193971" y="1741323"/>
            <a:ext cx="15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coverage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90" y="2651198"/>
            <a:ext cx="4127219" cy="95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1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612" y="1604962"/>
            <a:ext cx="6962775" cy="3648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461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6" y="1131755"/>
            <a:ext cx="3750276" cy="1077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291" y="1239000"/>
            <a:ext cx="2323773" cy="862718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6331238" y="1581238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188" y="3519310"/>
            <a:ext cx="1334206" cy="4536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191" y="108179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191" y="3149978"/>
            <a:ext cx="15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coverage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6331237" y="3657005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291" y="3519310"/>
            <a:ext cx="1334206" cy="45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3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552" y="1124307"/>
            <a:ext cx="3750276" cy="1077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867" y="1231552"/>
            <a:ext cx="2323773" cy="862718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6353814" y="1573790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38191" y="108179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191" y="2600333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Bad test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6332584" y="5878426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818" y="4677967"/>
            <a:ext cx="4130598" cy="9756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1646" y="5773650"/>
            <a:ext cx="1294953" cy="3902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3636" y="5773650"/>
            <a:ext cx="1593562" cy="3902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8190" y="4308635"/>
            <a:ext cx="110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Good test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9276" y="2632769"/>
            <a:ext cx="4127219" cy="950584"/>
          </a:xfrm>
          <a:prstGeom prst="rect">
            <a:avLst/>
          </a:prstGeom>
        </p:spPr>
      </p:pic>
      <p:sp>
        <p:nvSpPr>
          <p:cNvPr id="21" name="Arrow: Right 20"/>
          <p:cNvSpPr/>
          <p:nvPr/>
        </p:nvSpPr>
        <p:spPr>
          <a:xfrm>
            <a:off x="6342042" y="3961228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104" y="3856452"/>
            <a:ext cx="1294953" cy="3902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3094" y="3853771"/>
            <a:ext cx="1294953" cy="39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7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Mutants</a:t>
            </a:r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17" y="2207154"/>
            <a:ext cx="2996779" cy="244386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Arrow: Right 3"/>
          <p:cNvSpPr/>
          <p:nvPr/>
        </p:nvSpPr>
        <p:spPr>
          <a:xfrm>
            <a:off x="4118614" y="3339968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/>
          <p:cNvSpPr/>
          <p:nvPr/>
        </p:nvSpPr>
        <p:spPr>
          <a:xfrm>
            <a:off x="4153828" y="5426871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890" y="5322095"/>
            <a:ext cx="1294953" cy="39026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2969" y="5214851"/>
            <a:ext cx="1593562" cy="39026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232" y="1322695"/>
            <a:ext cx="2984525" cy="2195513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2463" y="2331331"/>
            <a:ext cx="3010343" cy="2195513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0816" y="3126582"/>
            <a:ext cx="2950221" cy="2195513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947" y="5511715"/>
            <a:ext cx="1593562" cy="39026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621" y="5808579"/>
            <a:ext cx="1593562" cy="39026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1114528"/>
      </p:ext>
    </p:extLst>
  </p:cSld>
  <p:clrMapOvr>
    <a:masterClrMapping/>
  </p:clrMapOvr>
</p:sld>
</file>

<file path=ppt/theme/theme1.xml><?xml version="1.0" encoding="utf-8"?>
<a:theme xmlns:a="http://schemas.openxmlformats.org/drawingml/2006/main" name="MERA Template">
  <a:themeElements>
    <a:clrScheme name="Mera templa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CB7"/>
      </a:accent1>
      <a:accent2>
        <a:srgbClr val="D32F2F"/>
      </a:accent2>
      <a:accent3>
        <a:srgbClr val="80C342"/>
      </a:accent3>
      <a:accent4>
        <a:srgbClr val="FFC000"/>
      </a:accent4>
      <a:accent5>
        <a:srgbClr val="A5A5A5"/>
      </a:accent5>
      <a:accent6>
        <a:srgbClr val="E48282"/>
      </a:accent6>
      <a:hlink>
        <a:srgbClr val="000000"/>
      </a:hlink>
      <a:folHlink>
        <a:srgbClr val="7F7F7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RA Template.potx [Autosaved]" id="{780F1310-608A-490D-AA33-EB286F66A66E}" vid="{26068E6D-0DEF-4AE3-A128-08ACEA1FED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d2655081-a077-4fd9-949e-2f5d59e70d7a" Revision="1" Stencil="System.MyShapes" StencilVersion="1.0"/>
</Control>
</file>

<file path=customXml/itemProps1.xml><?xml version="1.0" encoding="utf-8"?>
<ds:datastoreItem xmlns:ds="http://schemas.openxmlformats.org/officeDocument/2006/customXml" ds:itemID="{F55705B9-9ED4-469A-A231-549B6E50306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DOM-DI</Template>
  <TotalTime>18700</TotalTime>
  <Words>283</Words>
  <Application>Microsoft Office PowerPoint</Application>
  <PresentationFormat>Widescreen</PresentationFormat>
  <Paragraphs>137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MERA Template</vt:lpstr>
      <vt:lpstr>Mutation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 via DOM</dc:title>
  <dc:creator>Volkov, Alexander</dc:creator>
  <cp:lastModifiedBy>Volkov, Alexander</cp:lastModifiedBy>
  <cp:revision>127</cp:revision>
  <dcterms:created xsi:type="dcterms:W3CDTF">2018-07-14T08:08:08Z</dcterms:created>
  <dcterms:modified xsi:type="dcterms:W3CDTF">2018-12-09T22:44:47Z</dcterms:modified>
</cp:coreProperties>
</file>