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7" r:id="rId3"/>
    <p:sldId id="286" r:id="rId4"/>
    <p:sldId id="256" r:id="rId5"/>
    <p:sldId id="258" r:id="rId6"/>
    <p:sldId id="276" r:id="rId7"/>
    <p:sldId id="277" r:id="rId8"/>
    <p:sldId id="287" r:id="rId9"/>
    <p:sldId id="259" r:id="rId10"/>
    <p:sldId id="278" r:id="rId11"/>
    <p:sldId id="273" r:id="rId12"/>
    <p:sldId id="274" r:id="rId13"/>
    <p:sldId id="280" r:id="rId14"/>
    <p:sldId id="260" r:id="rId15"/>
    <p:sldId id="267" r:id="rId16"/>
    <p:sldId id="281" r:id="rId17"/>
    <p:sldId id="284" r:id="rId18"/>
    <p:sldId id="282" r:id="rId19"/>
    <p:sldId id="263" r:id="rId20"/>
    <p:sldId id="285" r:id="rId21"/>
    <p:sldId id="270" r:id="rId22"/>
    <p:sldId id="262" r:id="rId23"/>
    <p:sldId id="279" r:id="rId24"/>
    <p:sldId id="264" r:id="rId25"/>
    <p:sldId id="265" r:id="rId26"/>
    <p:sldId id="268" r:id="rId27"/>
    <p:sldId id="283" r:id="rId28"/>
    <p:sldId id="28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17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5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66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98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6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969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80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3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6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It is for you – show u what is not tested</a:t>
            </a:r>
          </a:p>
          <a:p>
            <a:r>
              <a:rPr lang="en-GB" sz="1200" baseline="0" dirty="0"/>
              <a:t>It is for estimation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04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8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93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4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2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mutant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50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tryker-mutat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Mutation testing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Mutants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7" y="2207154"/>
            <a:ext cx="2996779" cy="244386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/>
          <p:cNvSpPr/>
          <p:nvPr/>
        </p:nvSpPr>
        <p:spPr>
          <a:xfrm>
            <a:off x="4118614" y="333996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>
            <a:off x="4153828" y="5426871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890" y="5322095"/>
            <a:ext cx="1294953" cy="3902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969" y="5214851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32" y="1322695"/>
            <a:ext cx="2984525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463" y="2331331"/>
            <a:ext cx="3010343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816" y="3126582"/>
            <a:ext cx="2950221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947" y="5511715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621" y="5808579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11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1289070"/>
            <a:ext cx="3086100" cy="37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04" y="2436893"/>
            <a:ext cx="3086100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03" y="1381668"/>
            <a:ext cx="2962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3523" y="134183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Block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Arithmetic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Array Declaration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Boolean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Checked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Conditional Expression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Equality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Logical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String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Unary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Update Operator</a:t>
            </a:r>
          </a:p>
        </p:txBody>
      </p:sp>
      <p:pic>
        <p:nvPicPr>
          <p:cNvPr id="1026" name="Picture 2" descr="Stry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3" y="172387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4813" y="5323117"/>
            <a:ext cx="358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https://github.com/stryker-mutator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30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killing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8" y="1484665"/>
            <a:ext cx="11274924" cy="37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Equal 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58" y="1369309"/>
            <a:ext cx="4294114" cy="2218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358" y="4106118"/>
            <a:ext cx="6230770" cy="121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191" y="130638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8191" y="4080074"/>
            <a:ext cx="198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Stryker output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732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Flaky tests</a:t>
            </a:r>
          </a:p>
          <a:p>
            <a:endParaRPr lang="ru-RU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0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Bad mutants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10592" y="1911927"/>
            <a:ext cx="31967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Memory gluttony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Memory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System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Environment crash</a:t>
            </a:r>
          </a:p>
        </p:txBody>
      </p:sp>
    </p:spTree>
    <p:extLst>
      <p:ext uri="{BB962C8B-B14F-4D97-AF65-F5344CB8AC3E}">
        <p14:creationId xmlns:p14="http://schemas.microsoft.com/office/powerpoint/2010/main" val="378714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Jasmine/Karma fails</a:t>
            </a:r>
          </a:p>
          <a:p>
            <a:endParaRPr lang="ru-RU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84" y="1678511"/>
            <a:ext cx="47339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704" y="3898358"/>
            <a:ext cx="3836287" cy="16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6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complexity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</a:t>
            </a:r>
            <a:r>
              <a:rPr lang="en-US" sz="2800" baseline="30000" dirty="0"/>
              <a:t>2  </a:t>
            </a:r>
            <a:r>
              <a:rPr lang="en-US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Independent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Clear code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coverage analyze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2523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Parallelization of Mutant killings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mutants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By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Incrementation testing</a:t>
            </a:r>
          </a:p>
        </p:txBody>
      </p:sp>
    </p:spTree>
    <p:extLst>
      <p:ext uri="{BB962C8B-B14F-4D97-AF65-F5344CB8AC3E}">
        <p14:creationId xmlns:p14="http://schemas.microsoft.com/office/powerpoint/2010/main" val="30853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482" y="1475509"/>
            <a:ext cx="4739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Code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Mutation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Problems of Mutation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Next level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3596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advantages and disadvantages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27558" y="1805650"/>
            <a:ext cx="45124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true untested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Force to write code smarter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57072" y="1828270"/>
            <a:ext cx="38763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test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change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“</a:t>
            </a:r>
            <a:r>
              <a:rPr lang="en-US" sz="2800" dirty="0"/>
              <a:t>Score”</a:t>
            </a:r>
            <a:r>
              <a:rPr lang="ru-RU" sz="2800" dirty="0"/>
              <a:t> </a:t>
            </a:r>
            <a:r>
              <a:rPr lang="en-US" sz="2800" dirty="0"/>
              <a:t>is not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be unstable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0254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80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8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80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2448612" y="3544372"/>
            <a:ext cx="246203" cy="335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48" y="4082548"/>
            <a:ext cx="3124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 level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8" y="3332450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64" y="3316000"/>
            <a:ext cx="3010419" cy="361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4" y="4196072"/>
            <a:ext cx="3010420" cy="345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164" y="2435090"/>
            <a:ext cx="3000896" cy="362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889" y="3300035"/>
            <a:ext cx="3009900" cy="3619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795371" y="3393389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>
            <a:off x="7564096" y="340673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 rot="18900000">
            <a:off x="3791947" y="2865068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/>
          <p:cNvSpPr/>
          <p:nvPr/>
        </p:nvSpPr>
        <p:spPr>
          <a:xfrm rot="1800000">
            <a:off x="3780691" y="391334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182360" y="3264492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552440" y="4136339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05960" y="2392645"/>
            <a:ext cx="273812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316720" y="3235206"/>
            <a:ext cx="1584960" cy="494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562582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4164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7391" y="113431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23818" y="1377387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9912" y="137738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17727" y="1145894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731" y="1157469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49982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18894" y="1515225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88416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57938" y="1145894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Level 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6779" y="1515224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1714" y="358762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594" y="1837977"/>
            <a:ext cx="133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Code</a:t>
            </a:r>
          </a:p>
          <a:p>
            <a:pPr algn="ctr"/>
            <a:r>
              <a:rPr lang="en-GB" sz="2400" dirty="0"/>
              <a:t>mutation</a:t>
            </a:r>
          </a:p>
          <a:p>
            <a:pPr algn="ctr"/>
            <a:r>
              <a:rPr lang="en-GB" sz="2400" dirty="0"/>
              <a:t>quantity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07230" y="211497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9099" y="211497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~N</a:t>
            </a:r>
            <a:r>
              <a:rPr lang="en-GB" sz="2400" baseline="30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4690" y="211497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~2</a:t>
            </a:r>
            <a:r>
              <a:rPr lang="en-GB" sz="2400" baseline="30000" dirty="0"/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601" y="3218288"/>
            <a:ext cx="1230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Test</a:t>
            </a:r>
            <a:br>
              <a:rPr lang="en-GB" sz="2400" dirty="0"/>
            </a:br>
            <a:r>
              <a:rPr lang="en-GB" sz="2400" dirty="0"/>
              <a:t>quantity</a:t>
            </a:r>
          </a:p>
          <a:p>
            <a:pPr algn="ctr"/>
            <a:r>
              <a:rPr lang="en-GB" sz="2400" dirty="0"/>
              <a:t>increase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938" y="4516318"/>
            <a:ext cx="12301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Test</a:t>
            </a:r>
            <a:br>
              <a:rPr lang="en-GB" sz="2400" dirty="0"/>
            </a:br>
            <a:r>
              <a:rPr lang="en-GB" sz="2400" dirty="0"/>
              <a:t>lines</a:t>
            </a:r>
          </a:p>
          <a:p>
            <a:pPr algn="ctr"/>
            <a:r>
              <a:rPr lang="en-GB" sz="2400" dirty="0"/>
              <a:t>quantity</a:t>
            </a:r>
          </a:p>
          <a:p>
            <a:pPr algn="ctr"/>
            <a:r>
              <a:rPr lang="en-GB" sz="2400" dirty="0"/>
              <a:t>increase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3567" y="3587621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7230" y="48756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x4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6450" y="3587621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1..2?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664" y="487501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48159" y="35876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63371" y="487501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51714" y="211497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3384" y="48750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1478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183" y="5242204"/>
            <a:ext cx="4156946" cy="6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8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482" y="1475509"/>
            <a:ext cx="4739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Code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Mutation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Problems of Mutation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Next level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96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14" y="2732314"/>
            <a:ext cx="3128346" cy="966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82" y="27323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3114" y="1893723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Code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31721" y="1893723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82417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2651198"/>
            <a:ext cx="4127219" cy="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604962"/>
            <a:ext cx="6962775" cy="3648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Test-driven development</a:t>
            </a:r>
            <a:endParaRPr lang="en-GB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97" y="2025362"/>
            <a:ext cx="37147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94" y="2981337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809" y="3088582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424756" y="343082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706" y="4925934"/>
            <a:ext cx="1334206" cy="453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709" y="2931375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709" y="4556602"/>
            <a:ext cx="201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 coverage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424755" y="5063629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809" y="4925934"/>
            <a:ext cx="1334206" cy="4536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1709" y="1390248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Test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494" y="1473756"/>
            <a:ext cx="4609334" cy="10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52" y="1124307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67" y="1231552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53814" y="157379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8191" y="108179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2600333"/>
            <a:ext cx="120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Bad test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2584" y="5878426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818" y="4677967"/>
            <a:ext cx="4130598" cy="975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46" y="5773650"/>
            <a:ext cx="1294953" cy="390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636" y="5773650"/>
            <a:ext cx="1593562" cy="390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190" y="4308635"/>
            <a:ext cx="1405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Good test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276" y="2632769"/>
            <a:ext cx="4127219" cy="950584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6342042" y="396122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104" y="3856452"/>
            <a:ext cx="1294953" cy="3902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094" y="3853771"/>
            <a:ext cx="1294953" cy="3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0302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25296</TotalTime>
  <Words>421</Words>
  <Application>Microsoft Office PowerPoint</Application>
  <PresentationFormat>Widescreen</PresentationFormat>
  <Paragraphs>190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MERA Template</vt:lpstr>
      <vt:lpstr>Mutation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168</cp:revision>
  <dcterms:created xsi:type="dcterms:W3CDTF">2018-07-14T08:08:08Z</dcterms:created>
  <dcterms:modified xsi:type="dcterms:W3CDTF">2019-02-25T10:48:52Z</dcterms:modified>
</cp:coreProperties>
</file>