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0"/>
  </p:notesMasterIdLst>
  <p:handoutMasterIdLst>
    <p:handoutMasterId r:id="rId31"/>
  </p:handoutMasterIdLst>
  <p:sldIdLst>
    <p:sldId id="257" r:id="rId3"/>
    <p:sldId id="286" r:id="rId4"/>
    <p:sldId id="256" r:id="rId5"/>
    <p:sldId id="258" r:id="rId6"/>
    <p:sldId id="276" r:id="rId7"/>
    <p:sldId id="277" r:id="rId8"/>
    <p:sldId id="287" r:id="rId9"/>
    <p:sldId id="259" r:id="rId10"/>
    <p:sldId id="278" r:id="rId11"/>
    <p:sldId id="273" r:id="rId12"/>
    <p:sldId id="274" r:id="rId13"/>
    <p:sldId id="280" r:id="rId14"/>
    <p:sldId id="260" r:id="rId15"/>
    <p:sldId id="267" r:id="rId16"/>
    <p:sldId id="281" r:id="rId17"/>
    <p:sldId id="284" r:id="rId18"/>
    <p:sldId id="282" r:id="rId19"/>
    <p:sldId id="263" r:id="rId20"/>
    <p:sldId id="285" r:id="rId21"/>
    <p:sldId id="270" r:id="rId22"/>
    <p:sldId id="262" r:id="rId23"/>
    <p:sldId id="279" r:id="rId24"/>
    <p:sldId id="264" r:id="rId25"/>
    <p:sldId id="265" r:id="rId26"/>
    <p:sldId id="268" r:id="rId27"/>
    <p:sldId id="283" r:id="rId28"/>
    <p:sldId id="288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4FBD"/>
    <a:srgbClr val="006CB7"/>
    <a:srgbClr val="80C342"/>
    <a:srgbClr val="EE31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217" autoAdjust="0"/>
  </p:normalViewPr>
  <p:slideViewPr>
    <p:cSldViewPr snapToGrid="0">
      <p:cViewPr varScale="1">
        <p:scale>
          <a:sx n="74" d="100"/>
          <a:sy n="74" d="100"/>
        </p:scale>
        <p:origin x="1042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9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9A499-AB0E-41E7-8F43-0B644843E13C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7ACF0-1C88-4F3C-8A42-B66D78E86B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1952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F805E-4D42-4930-AF02-3208323ECEC0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03A2D-F27E-469C-ADB1-04668A9E28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985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1268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50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657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18519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5668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00984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4671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9692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0803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4032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063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aseline="0" dirty="0"/>
              <a:t>It is for you – show u what is not tested</a:t>
            </a:r>
          </a:p>
          <a:p>
            <a:r>
              <a:rPr lang="en-GB" sz="1200" baseline="0" dirty="0"/>
              <a:t>It is for estimation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4374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2041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3847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5938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942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disadvantages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56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disadvantages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328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477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231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aseline="0" dirty="0"/>
              <a:t>Let’s create mutant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306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aseline="0" dirty="0"/>
              <a:t>Let’s create all possible mutants – example</a:t>
            </a:r>
          </a:p>
          <a:p>
            <a:endParaRPr lang="en-GB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650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aseline="0" dirty="0"/>
              <a:t>Let’s create all possible mutants – example</a:t>
            </a:r>
          </a:p>
          <a:p>
            <a:endParaRPr lang="en-GB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63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3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Introduction</a:t>
            </a:r>
            <a:endParaRPr lang="ru-RU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738188" y="1168400"/>
            <a:ext cx="1070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solidFill>
                  <a:srgbClr val="006CB7"/>
                </a:solidFill>
              </a:rPr>
              <a:t>Welcome to MERA Presentations template!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738188" y="1752600"/>
            <a:ext cx="10706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/>
              <a:t>To fulfill your needs of creating a wonderful corporate presentation please follow these steps:</a:t>
            </a:r>
          </a:p>
          <a:p>
            <a:endParaRPr lang="ru-RU" sz="1800" b="1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738188" y="2184400"/>
            <a:ext cx="107060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/>
              <a:t>Use the tab “New slide” to create slides from already structured layouts (or choose “Empty slide” 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Insert your information in the blocks (size, font and color has been set for you)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Resize, reorganize and use blocks the way it fits your content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Enjoy the beauty of your masterpiece!</a:t>
            </a:r>
          </a:p>
          <a:p>
            <a:pPr marL="0" lvl="0" indent="0">
              <a:buFont typeface="+mj-lt"/>
              <a:buNone/>
            </a:pPr>
            <a:endParaRPr lang="en-US" dirty="0"/>
          </a:p>
          <a:p>
            <a:pPr marL="0" lvl="0" indent="0">
              <a:buFont typeface="+mj-lt"/>
              <a:buNone/>
            </a:pPr>
            <a:r>
              <a:rPr lang="en-US" dirty="0"/>
              <a:t>With any suggestions, remarks and complains feel free to contact PR Team.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5978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8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7398" y="2175641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9" name="Текст 5"/>
          <p:cNvSpPr>
            <a:spLocks noGrp="1"/>
          </p:cNvSpPr>
          <p:nvPr>
            <p:ph type="body" sz="quarter" idx="36" hasCustomPrompt="1"/>
          </p:nvPr>
        </p:nvSpPr>
        <p:spPr>
          <a:xfrm>
            <a:off x="737398" y="2736027"/>
            <a:ext cx="3359976" cy="3239104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11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8084310" y="2175641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2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8084310" y="2736027"/>
            <a:ext cx="3359976" cy="3239104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4410854" y="2175641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4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4410854" y="2736027"/>
            <a:ext cx="3359976" cy="3239104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3144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38189" y="5139557"/>
            <a:ext cx="3359185" cy="425669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en-US" b="1" dirty="0"/>
              <a:t>Text</a:t>
            </a:r>
            <a:endParaRPr lang="ru-RU" b="1" dirty="0"/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4411645" y="5139557"/>
            <a:ext cx="3359185" cy="425669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en-US" b="1" dirty="0"/>
              <a:t>Text</a:t>
            </a:r>
            <a:endParaRPr lang="ru-RU" b="1" dirty="0"/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8085101" y="5139557"/>
            <a:ext cx="3359185" cy="425669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en-US" b="1" dirty="0"/>
              <a:t>Text</a:t>
            </a:r>
            <a:endParaRPr lang="ru-RU" b="1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738188" y="2474584"/>
            <a:ext cx="335915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4411645" y="2474584"/>
            <a:ext cx="3359150" cy="228600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8" hasCustomPrompt="1"/>
          </p:nvPr>
        </p:nvSpPr>
        <p:spPr>
          <a:xfrm>
            <a:off x="8085136" y="2474584"/>
            <a:ext cx="3359150" cy="228600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3" hasCustomPrompt="1"/>
          </p:nvPr>
        </p:nvSpPr>
        <p:spPr>
          <a:xfrm>
            <a:off x="738188" y="1339849"/>
            <a:ext cx="10706100" cy="77272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20" name="Текст 5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4963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738188" y="3452647"/>
            <a:ext cx="3359150" cy="256118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4411645" y="3925613"/>
            <a:ext cx="3359150" cy="2088221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8" hasCustomPrompt="1"/>
          </p:nvPr>
        </p:nvSpPr>
        <p:spPr>
          <a:xfrm>
            <a:off x="8085136" y="4382814"/>
            <a:ext cx="3359150" cy="163102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3" hasCustomPrompt="1"/>
          </p:nvPr>
        </p:nvSpPr>
        <p:spPr>
          <a:xfrm>
            <a:off x="738188" y="1339849"/>
            <a:ext cx="10706100" cy="77272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20" name="Текст 5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737328" y="2317530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4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737328" y="2877916"/>
            <a:ext cx="3359976" cy="57473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</a:t>
            </a:r>
          </a:p>
        </p:txBody>
      </p:sp>
      <p:sp>
        <p:nvSpPr>
          <p:cNvPr id="25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4410819" y="2317530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6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4410819" y="2877916"/>
            <a:ext cx="3359976" cy="1047697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</a:t>
            </a:r>
          </a:p>
        </p:txBody>
      </p:sp>
      <p:sp>
        <p:nvSpPr>
          <p:cNvPr id="27" name="Текст 2"/>
          <p:cNvSpPr>
            <a:spLocks noGrp="1"/>
          </p:cNvSpPr>
          <p:nvPr>
            <p:ph type="body" sz="quarter" idx="41" hasCustomPrompt="1"/>
          </p:nvPr>
        </p:nvSpPr>
        <p:spPr>
          <a:xfrm>
            <a:off x="8084310" y="2317529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8" name="Текст 5"/>
          <p:cNvSpPr>
            <a:spLocks noGrp="1"/>
          </p:cNvSpPr>
          <p:nvPr>
            <p:ph type="body" sz="quarter" idx="42" hasCustomPrompt="1"/>
          </p:nvPr>
        </p:nvSpPr>
        <p:spPr>
          <a:xfrm>
            <a:off x="8084310" y="2877915"/>
            <a:ext cx="3359976" cy="1504899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</a:t>
            </a:r>
          </a:p>
        </p:txBody>
      </p:sp>
    </p:spTree>
    <p:extLst>
      <p:ext uri="{BB962C8B-B14F-4D97-AF65-F5344CB8AC3E}">
        <p14:creationId xmlns:p14="http://schemas.microsoft.com/office/powerpoint/2010/main" val="730677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737572" y="1923695"/>
            <a:ext cx="3026117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8" hasCustomPrompt="1"/>
          </p:nvPr>
        </p:nvSpPr>
        <p:spPr>
          <a:xfrm>
            <a:off x="738189" y="2501024"/>
            <a:ext cx="3025500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9" hasCustomPrompt="1"/>
          </p:nvPr>
        </p:nvSpPr>
        <p:spPr>
          <a:xfrm>
            <a:off x="737838" y="499745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5" name="Объект 8"/>
          <p:cNvSpPr>
            <a:spLocks noGrp="1"/>
          </p:cNvSpPr>
          <p:nvPr>
            <p:ph sz="quarter" idx="20" hasCustomPrompt="1"/>
          </p:nvPr>
        </p:nvSpPr>
        <p:spPr>
          <a:xfrm>
            <a:off x="737573" y="5695731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6" name="Объект 8"/>
          <p:cNvSpPr>
            <a:spLocks noGrp="1"/>
          </p:cNvSpPr>
          <p:nvPr>
            <p:ph sz="quarter" idx="21" hasCustomPrompt="1"/>
          </p:nvPr>
        </p:nvSpPr>
        <p:spPr>
          <a:xfrm>
            <a:off x="737572" y="534659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4577870" y="1923695"/>
            <a:ext cx="3026117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1" name="Диаграмма 6"/>
          <p:cNvSpPr>
            <a:spLocks noGrp="1"/>
          </p:cNvSpPr>
          <p:nvPr>
            <p:ph type="chart" sz="quarter" idx="23" hasCustomPrompt="1"/>
          </p:nvPr>
        </p:nvSpPr>
        <p:spPr>
          <a:xfrm>
            <a:off x="4578488" y="2501025"/>
            <a:ext cx="3025500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3" name="Объект 8"/>
          <p:cNvSpPr>
            <a:spLocks noGrp="1"/>
          </p:cNvSpPr>
          <p:nvPr>
            <p:ph sz="quarter" idx="24" hasCustomPrompt="1"/>
          </p:nvPr>
        </p:nvSpPr>
        <p:spPr>
          <a:xfrm>
            <a:off x="4577959" y="499745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4" name="Объект 8"/>
          <p:cNvSpPr>
            <a:spLocks noGrp="1"/>
          </p:cNvSpPr>
          <p:nvPr>
            <p:ph sz="quarter" idx="25" hasCustomPrompt="1"/>
          </p:nvPr>
        </p:nvSpPr>
        <p:spPr>
          <a:xfrm>
            <a:off x="4577694" y="5695731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5" name="Объект 8"/>
          <p:cNvSpPr>
            <a:spLocks noGrp="1"/>
          </p:cNvSpPr>
          <p:nvPr>
            <p:ph sz="quarter" idx="26" hasCustomPrompt="1"/>
          </p:nvPr>
        </p:nvSpPr>
        <p:spPr>
          <a:xfrm>
            <a:off x="4577693" y="534659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6" name="Текст 3"/>
          <p:cNvSpPr>
            <a:spLocks noGrp="1"/>
          </p:cNvSpPr>
          <p:nvPr>
            <p:ph type="body" sz="quarter" idx="27" hasCustomPrompt="1"/>
          </p:nvPr>
        </p:nvSpPr>
        <p:spPr>
          <a:xfrm>
            <a:off x="8418169" y="1923695"/>
            <a:ext cx="3026117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7" name="Диаграмма 6"/>
          <p:cNvSpPr>
            <a:spLocks noGrp="1"/>
          </p:cNvSpPr>
          <p:nvPr>
            <p:ph type="chart" sz="quarter" idx="28" hasCustomPrompt="1"/>
          </p:nvPr>
        </p:nvSpPr>
        <p:spPr>
          <a:xfrm>
            <a:off x="8418787" y="2501025"/>
            <a:ext cx="3025500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8" name="Объект 8"/>
          <p:cNvSpPr>
            <a:spLocks noGrp="1"/>
          </p:cNvSpPr>
          <p:nvPr>
            <p:ph sz="quarter" idx="29" hasCustomPrompt="1"/>
          </p:nvPr>
        </p:nvSpPr>
        <p:spPr>
          <a:xfrm>
            <a:off x="8418079" y="499745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9" name="Объект 8"/>
          <p:cNvSpPr>
            <a:spLocks noGrp="1"/>
          </p:cNvSpPr>
          <p:nvPr>
            <p:ph sz="quarter" idx="30" hasCustomPrompt="1"/>
          </p:nvPr>
        </p:nvSpPr>
        <p:spPr>
          <a:xfrm>
            <a:off x="8417814" y="5695731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0" name="Объект 8"/>
          <p:cNvSpPr>
            <a:spLocks noGrp="1"/>
          </p:cNvSpPr>
          <p:nvPr>
            <p:ph sz="quarter" idx="31" hasCustomPrompt="1"/>
          </p:nvPr>
        </p:nvSpPr>
        <p:spPr>
          <a:xfrm>
            <a:off x="8417813" y="534659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1" name="Объект 19"/>
          <p:cNvSpPr>
            <a:spLocks noGrp="1"/>
          </p:cNvSpPr>
          <p:nvPr>
            <p:ph sz="quarter" idx="14" hasCustomPrompt="1"/>
          </p:nvPr>
        </p:nvSpPr>
        <p:spPr>
          <a:xfrm>
            <a:off x="738189" y="1214002"/>
            <a:ext cx="10706099" cy="449262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sz="2000" dirty="0">
                <a:solidFill>
                  <a:srgbClr val="006CB7"/>
                </a:solidFill>
              </a:rPr>
              <a:t>Long subtitle or descriptive text on one or two lines</a:t>
            </a:r>
          </a:p>
        </p:txBody>
      </p:sp>
      <p:sp>
        <p:nvSpPr>
          <p:cNvPr id="49" name="Текст 5"/>
          <p:cNvSpPr>
            <a:spLocks noGrp="1"/>
          </p:cNvSpPr>
          <p:nvPr>
            <p:ph type="body" sz="quarter" idx="37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6676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7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738190" y="2175641"/>
            <a:ext cx="504348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8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738190" y="2736027"/>
            <a:ext cx="5043486" cy="3239104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</a:t>
            </a:r>
          </a:p>
        </p:txBody>
      </p:sp>
      <p:sp>
        <p:nvSpPr>
          <p:cNvPr id="9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6400800" y="2175641"/>
            <a:ext cx="504348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6400800" y="2736027"/>
            <a:ext cx="5043486" cy="3239104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</a:t>
            </a:r>
          </a:p>
        </p:txBody>
      </p:sp>
    </p:spTree>
    <p:extLst>
      <p:ext uri="{BB962C8B-B14F-4D97-AF65-F5344CB8AC3E}">
        <p14:creationId xmlns:p14="http://schemas.microsoft.com/office/powerpoint/2010/main" val="3307552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339549"/>
            <a:ext cx="5048247" cy="105681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 (can be longer and longer and longer and longer and longer and longer)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8190" y="2695903"/>
            <a:ext cx="5048247" cy="327944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</p:txBody>
      </p:sp>
      <p:sp>
        <p:nvSpPr>
          <p:cNvPr id="9" name="Текст 2"/>
          <p:cNvSpPr>
            <a:spLocks noGrp="1"/>
          </p:cNvSpPr>
          <p:nvPr>
            <p:ph type="body" sz="quarter" idx="36" hasCustomPrompt="1"/>
          </p:nvPr>
        </p:nvSpPr>
        <p:spPr>
          <a:xfrm>
            <a:off x="6396039" y="2695903"/>
            <a:ext cx="5048247" cy="327944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</p:txBody>
      </p:sp>
      <p:sp>
        <p:nvSpPr>
          <p:cNvPr id="11" name="Текст 24"/>
          <p:cNvSpPr>
            <a:spLocks noGrp="1"/>
          </p:cNvSpPr>
          <p:nvPr>
            <p:ph type="body" sz="quarter" idx="37" hasCustomPrompt="1"/>
          </p:nvPr>
        </p:nvSpPr>
        <p:spPr>
          <a:xfrm>
            <a:off x="6396038" y="1339549"/>
            <a:ext cx="5048247" cy="105681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 (can be longer and longer and longer and longer and longer and longer)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8658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339549"/>
            <a:ext cx="5048247" cy="105681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 (can be longer and longer and longer and longer and longer and longer)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8190" y="2695903"/>
            <a:ext cx="5048247" cy="327944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38" hasCustomPrompt="1"/>
          </p:nvPr>
        </p:nvSpPr>
        <p:spPr>
          <a:xfrm>
            <a:off x="6369270" y="1339850"/>
            <a:ext cx="5075018" cy="46355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9560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38" hasCustomPrompt="1"/>
          </p:nvPr>
        </p:nvSpPr>
        <p:spPr>
          <a:xfrm>
            <a:off x="738191" y="1292252"/>
            <a:ext cx="5075018" cy="46355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42" hasCustomPrompt="1"/>
          </p:nvPr>
        </p:nvSpPr>
        <p:spPr>
          <a:xfrm>
            <a:off x="6396038" y="1292225"/>
            <a:ext cx="5048250" cy="318861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43" hasCustomPrompt="1"/>
          </p:nvPr>
        </p:nvSpPr>
        <p:spPr>
          <a:xfrm>
            <a:off x="6396038" y="1633538"/>
            <a:ext cx="5048250" cy="1298849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/>
            </a:lvl1pPr>
            <a:lvl2pPr>
              <a:defRPr sz="1400"/>
            </a:lvl2pPr>
          </a:lstStyle>
          <a:p>
            <a:pPr lvl="1"/>
            <a:r>
              <a:rPr lang="en-US" dirty="0"/>
              <a:t>Text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44" hasCustomPrompt="1"/>
          </p:nvPr>
        </p:nvSpPr>
        <p:spPr>
          <a:xfrm>
            <a:off x="6396038" y="2954839"/>
            <a:ext cx="5048250" cy="318861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Текст 5"/>
          <p:cNvSpPr>
            <a:spLocks noGrp="1"/>
          </p:cNvSpPr>
          <p:nvPr>
            <p:ph type="body" sz="quarter" idx="45" hasCustomPrompt="1"/>
          </p:nvPr>
        </p:nvSpPr>
        <p:spPr>
          <a:xfrm>
            <a:off x="6396038" y="3296152"/>
            <a:ext cx="5048250" cy="1298849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/>
            </a:lvl1pPr>
            <a:lvl2pPr>
              <a:defRPr sz="1400"/>
            </a:lvl2pPr>
          </a:lstStyle>
          <a:p>
            <a:pPr lvl="1"/>
            <a:r>
              <a:rPr lang="en-US" dirty="0"/>
              <a:t>Text</a:t>
            </a:r>
          </a:p>
        </p:txBody>
      </p:sp>
      <p:sp>
        <p:nvSpPr>
          <p:cNvPr id="15" name="Текст 2"/>
          <p:cNvSpPr>
            <a:spLocks noGrp="1"/>
          </p:cNvSpPr>
          <p:nvPr>
            <p:ph type="body" sz="quarter" idx="46" hasCustomPrompt="1"/>
          </p:nvPr>
        </p:nvSpPr>
        <p:spPr>
          <a:xfrm>
            <a:off x="6396036" y="4617763"/>
            <a:ext cx="5048250" cy="318861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6" name="Текст 5"/>
          <p:cNvSpPr>
            <a:spLocks noGrp="1"/>
          </p:cNvSpPr>
          <p:nvPr>
            <p:ph type="body" sz="quarter" idx="47" hasCustomPrompt="1"/>
          </p:nvPr>
        </p:nvSpPr>
        <p:spPr>
          <a:xfrm>
            <a:off x="6396036" y="4959077"/>
            <a:ext cx="5048250" cy="979988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/>
            </a:lvl1pPr>
            <a:lvl2pPr>
              <a:defRPr sz="1400"/>
            </a:lvl2pPr>
          </a:lstStyle>
          <a:p>
            <a:pPr lvl="1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0534463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339549"/>
            <a:ext cx="10706096" cy="105681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8190" y="3421116"/>
            <a:ext cx="5048247" cy="2554233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ru-RU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8" name="Текст 2"/>
          <p:cNvSpPr>
            <a:spLocks noGrp="1"/>
          </p:cNvSpPr>
          <p:nvPr>
            <p:ph type="body" sz="quarter" idx="36" hasCustomPrompt="1"/>
          </p:nvPr>
        </p:nvSpPr>
        <p:spPr>
          <a:xfrm>
            <a:off x="6396039" y="3421116"/>
            <a:ext cx="5048247" cy="2554232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ru-RU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7" hasCustomPrompt="1"/>
          </p:nvPr>
        </p:nvSpPr>
        <p:spPr>
          <a:xfrm>
            <a:off x="738188" y="2617789"/>
            <a:ext cx="5048250" cy="582612"/>
          </a:xfrm>
        </p:spPr>
        <p:txBody>
          <a:bodyPr>
            <a:normAutofit/>
          </a:bodyPr>
          <a:lstStyle>
            <a:lvl1pPr marL="0" indent="0">
              <a:buNone/>
              <a:defRPr sz="1800" b="1" baseline="0"/>
            </a:lvl1pPr>
          </a:lstStyle>
          <a:p>
            <a:pPr lvl="0"/>
            <a:r>
              <a:rPr lang="en-US" dirty="0"/>
              <a:t>Subtitle (can be longer and longer and longer and longer and longer and longer)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99100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0" y="2144713"/>
            <a:ext cx="10706096" cy="47236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r>
              <a:rPr lang="en-US" b="1" dirty="0"/>
              <a:t>Block title</a:t>
            </a:r>
            <a:endParaRPr lang="ru-RU" b="1" baseline="0" dirty="0"/>
          </a:p>
          <a:p>
            <a:endParaRPr lang="ru-RU" b="1" baseline="0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6" hasCustomPrompt="1"/>
          </p:nvPr>
        </p:nvSpPr>
        <p:spPr>
          <a:xfrm>
            <a:off x="738190" y="2806700"/>
            <a:ext cx="10706098" cy="310515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96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with pictur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28650" y="4800600"/>
            <a:ext cx="8810624" cy="909638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</a:t>
            </a:r>
            <a:endParaRPr lang="ru-RU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952625" y="6343649"/>
            <a:ext cx="0" cy="10001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2100263" y="6271417"/>
            <a:ext cx="1363661" cy="214313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1200" dirty="0">
                <a:solidFill>
                  <a:schemeClr val="bg1"/>
                </a:solidFill>
              </a:rPr>
              <a:t>Month Year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7389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1182415" y="2144713"/>
            <a:ext cx="9747524" cy="3846512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1"/>
            </a:lvl1pPr>
            <a:lvl2pPr marL="4572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aseline="0"/>
            </a:lvl2pPr>
          </a:lstStyle>
          <a:p>
            <a:pPr lvl="0"/>
            <a:r>
              <a:rPr lang="en-US" dirty="0"/>
              <a:t>Text</a:t>
            </a:r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7" hasCustomPrompt="1"/>
          </p:nvPr>
        </p:nvSpPr>
        <p:spPr>
          <a:xfrm>
            <a:off x="1182686" y="2538636"/>
            <a:ext cx="9747250" cy="6826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</a:lstStyle>
          <a:p>
            <a:pPr lvl="1"/>
            <a:r>
              <a:rPr lang="en-US" dirty="0"/>
              <a:t>Second level text</a:t>
            </a:r>
          </a:p>
        </p:txBody>
      </p:sp>
    </p:spTree>
    <p:extLst>
      <p:ext uri="{BB962C8B-B14F-4D97-AF65-F5344CB8AC3E}">
        <p14:creationId xmlns:p14="http://schemas.microsoft.com/office/powerpoint/2010/main" val="31161349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35" hasCustomPrompt="1"/>
          </p:nvPr>
        </p:nvSpPr>
        <p:spPr>
          <a:xfrm>
            <a:off x="1308100" y="2144713"/>
            <a:ext cx="9621838" cy="389413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22983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88" y="4274234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35" hasCustomPrompt="1"/>
          </p:nvPr>
        </p:nvSpPr>
        <p:spPr>
          <a:xfrm>
            <a:off x="1308098" y="1429490"/>
            <a:ext cx="9621838" cy="248035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6" name="Текст 6"/>
          <p:cNvSpPr>
            <a:spLocks noGrp="1"/>
          </p:cNvSpPr>
          <p:nvPr>
            <p:ph type="body" sz="quarter" idx="36" hasCustomPrompt="1"/>
          </p:nvPr>
        </p:nvSpPr>
        <p:spPr>
          <a:xfrm>
            <a:off x="738188" y="4982349"/>
            <a:ext cx="10706098" cy="85089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</p:txBody>
      </p:sp>
    </p:spTree>
    <p:extLst>
      <p:ext uri="{BB962C8B-B14F-4D97-AF65-F5344CB8AC3E}">
        <p14:creationId xmlns:p14="http://schemas.microsoft.com/office/powerpoint/2010/main" val="26795315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5 (tex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/>
          </p:nvPr>
        </p:nvSpPr>
        <p:spPr>
          <a:xfrm>
            <a:off x="738191" y="1282700"/>
            <a:ext cx="10706097" cy="45085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43066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6 (tabl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4" name="Таблица 3"/>
          <p:cNvSpPr>
            <a:spLocks noGrp="1"/>
          </p:cNvSpPr>
          <p:nvPr>
            <p:ph type="tbl" sz="quarter" idx="34" hasCustomPrompt="1"/>
          </p:nvPr>
        </p:nvSpPr>
        <p:spPr>
          <a:xfrm>
            <a:off x="738188" y="1292225"/>
            <a:ext cx="10706100" cy="451008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Table insert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10061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_image_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31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1355725"/>
            <a:ext cx="2587622" cy="661988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35" hasCustomPrompt="1"/>
          </p:nvPr>
        </p:nvSpPr>
        <p:spPr>
          <a:xfrm>
            <a:off x="3606800" y="1355725"/>
            <a:ext cx="7837488" cy="46196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6" hasCustomPrompt="1"/>
          </p:nvPr>
        </p:nvSpPr>
        <p:spPr>
          <a:xfrm>
            <a:off x="738191" y="2263775"/>
            <a:ext cx="2587622" cy="371157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505621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_diagram_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31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1355725"/>
            <a:ext cx="2587622" cy="661988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</a:t>
            </a:r>
            <a:endParaRPr lang="ru-RU" dirty="0"/>
          </a:p>
        </p:txBody>
      </p:sp>
      <p:sp>
        <p:nvSpPr>
          <p:cNvPr id="4" name="Диаграмма 3"/>
          <p:cNvSpPr>
            <a:spLocks noGrp="1"/>
          </p:cNvSpPr>
          <p:nvPr>
            <p:ph type="chart" sz="quarter" idx="35" hasCustomPrompt="1"/>
          </p:nvPr>
        </p:nvSpPr>
        <p:spPr>
          <a:xfrm>
            <a:off x="3606800" y="1355725"/>
            <a:ext cx="7837488" cy="46194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Diagram</a:t>
            </a:r>
            <a:endParaRPr lang="ru-RU" dirty="0"/>
          </a:p>
        </p:txBody>
      </p:sp>
      <p:sp>
        <p:nvSpPr>
          <p:cNvPr id="7" name="Текст 3"/>
          <p:cNvSpPr>
            <a:spLocks noGrp="1"/>
          </p:cNvSpPr>
          <p:nvPr>
            <p:ph type="body" sz="quarter" idx="36" hasCustomPrompt="1"/>
          </p:nvPr>
        </p:nvSpPr>
        <p:spPr>
          <a:xfrm>
            <a:off x="738191" y="2263775"/>
            <a:ext cx="2587622" cy="371157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913706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0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1" y="323850"/>
            <a:ext cx="6938959" cy="438150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Contacts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8" name="Овал 7"/>
          <p:cNvSpPr/>
          <p:nvPr userDrawn="1"/>
        </p:nvSpPr>
        <p:spPr>
          <a:xfrm>
            <a:off x="2837794" y="1813034"/>
            <a:ext cx="2443655" cy="24436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Your photo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Прямая соединительная линия 13"/>
          <p:cNvCxnSpPr/>
          <p:nvPr userDrawn="1"/>
        </p:nvCxnSpPr>
        <p:spPr>
          <a:xfrm>
            <a:off x="1952625" y="6343649"/>
            <a:ext cx="0" cy="10001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100263" y="6273231"/>
            <a:ext cx="1363661" cy="214313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1200" dirty="0">
                <a:solidFill>
                  <a:schemeClr val="bg1"/>
                </a:solidFill>
              </a:rPr>
              <a:t>Month Year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2" hasCustomPrompt="1"/>
          </p:nvPr>
        </p:nvSpPr>
        <p:spPr>
          <a:xfrm>
            <a:off x="5675585" y="1813034"/>
            <a:ext cx="5768700" cy="425778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Name</a:t>
            </a:r>
            <a:endParaRPr lang="ru-RU" dirty="0"/>
          </a:p>
        </p:txBody>
      </p:sp>
      <p:sp>
        <p:nvSpPr>
          <p:cNvPr id="23" name="Текст 22"/>
          <p:cNvSpPr>
            <a:spLocks noGrp="1"/>
          </p:cNvSpPr>
          <p:nvPr>
            <p:ph type="body" sz="quarter" idx="13" hasCustomPrompt="1"/>
          </p:nvPr>
        </p:nvSpPr>
        <p:spPr>
          <a:xfrm>
            <a:off x="5675585" y="2270125"/>
            <a:ext cx="5768701" cy="45741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dirty="0"/>
              <a:t>Position</a:t>
            </a:r>
            <a:endParaRPr lang="ru-RU" dirty="0"/>
          </a:p>
        </p:txBody>
      </p:sp>
      <p:sp>
        <p:nvSpPr>
          <p:cNvPr id="24" name="Текст 22"/>
          <p:cNvSpPr>
            <a:spLocks noGrp="1"/>
          </p:cNvSpPr>
          <p:nvPr>
            <p:ph type="body" sz="quarter" idx="14" hasCustomPrompt="1"/>
          </p:nvPr>
        </p:nvSpPr>
        <p:spPr>
          <a:xfrm>
            <a:off x="5675583" y="2727542"/>
            <a:ext cx="5768701" cy="1970581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Working place, address, telephone, email and any other contact information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49591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 slide (many contacts)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0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1" y="323850"/>
            <a:ext cx="6938959" cy="438150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Contacts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cxnSp>
        <p:nvCxnSpPr>
          <p:cNvPr id="14" name="Прямая соединительная линия 13"/>
          <p:cNvCxnSpPr/>
          <p:nvPr userDrawn="1"/>
        </p:nvCxnSpPr>
        <p:spPr>
          <a:xfrm>
            <a:off x="1952625" y="6343649"/>
            <a:ext cx="0" cy="10001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100263" y="6273231"/>
            <a:ext cx="1363661" cy="214313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1200" dirty="0">
                <a:solidFill>
                  <a:schemeClr val="bg1"/>
                </a:solidFill>
              </a:rPr>
              <a:t>Month Year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2" hasCustomPrompt="1"/>
          </p:nvPr>
        </p:nvSpPr>
        <p:spPr>
          <a:xfrm>
            <a:off x="5675585" y="1813034"/>
            <a:ext cx="5768700" cy="425778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Name</a:t>
            </a:r>
            <a:endParaRPr lang="ru-RU" dirty="0"/>
          </a:p>
        </p:txBody>
      </p:sp>
      <p:sp>
        <p:nvSpPr>
          <p:cNvPr id="23" name="Текст 22"/>
          <p:cNvSpPr>
            <a:spLocks noGrp="1"/>
          </p:cNvSpPr>
          <p:nvPr>
            <p:ph type="body" sz="quarter" idx="13" hasCustomPrompt="1"/>
          </p:nvPr>
        </p:nvSpPr>
        <p:spPr>
          <a:xfrm>
            <a:off x="5675585" y="2270125"/>
            <a:ext cx="5768701" cy="45741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dirty="0"/>
              <a:t>Position</a:t>
            </a:r>
            <a:endParaRPr lang="ru-RU" dirty="0"/>
          </a:p>
        </p:txBody>
      </p:sp>
      <p:sp>
        <p:nvSpPr>
          <p:cNvPr id="24" name="Текст 22"/>
          <p:cNvSpPr>
            <a:spLocks noGrp="1"/>
          </p:cNvSpPr>
          <p:nvPr>
            <p:ph type="body" sz="quarter" idx="14" hasCustomPrompt="1"/>
          </p:nvPr>
        </p:nvSpPr>
        <p:spPr>
          <a:xfrm>
            <a:off x="5675583" y="2727542"/>
            <a:ext cx="5768701" cy="1970581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Working place, address, telephone, email and any other contact information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360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titl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0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1" y="323850"/>
            <a:ext cx="6938959" cy="4381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Name of the presentation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738188" y="2753574"/>
            <a:ext cx="10706100" cy="1098583"/>
          </a:xfrm>
        </p:spPr>
        <p:txBody>
          <a:bodyPr>
            <a:normAutofit/>
          </a:bodyPr>
          <a:lstStyle>
            <a:lvl1pPr marL="0" indent="0">
              <a:buNone/>
              <a:defRPr sz="6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1.</a:t>
            </a:r>
            <a:endParaRPr lang="ru-RU" dirty="0"/>
          </a:p>
        </p:txBody>
      </p:sp>
      <p:sp>
        <p:nvSpPr>
          <p:cNvPr id="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519241" y="2882386"/>
            <a:ext cx="9925045" cy="957693"/>
          </a:xfrm>
        </p:spPr>
        <p:txBody>
          <a:bodyPr anchor="t">
            <a:normAutofit/>
          </a:bodyPr>
          <a:lstStyle>
            <a:lvl1pPr algn="l">
              <a:defRPr sz="54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Title of the section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446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3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710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23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5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8188" y="2170113"/>
            <a:ext cx="2589212" cy="560387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 b="1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6" hasCustomPrompt="1"/>
          </p:nvPr>
        </p:nvSpPr>
        <p:spPr>
          <a:xfrm>
            <a:off x="738188" y="2730500"/>
            <a:ext cx="2589212" cy="324485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  <a:p>
            <a:pPr lvl="0"/>
            <a:endParaRPr lang="en-US" dirty="0"/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3443817" y="2170113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5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3443817" y="2730500"/>
            <a:ext cx="2589212" cy="324485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16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6149446" y="2170113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0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6149446" y="2730500"/>
            <a:ext cx="2589212" cy="324485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41" hasCustomPrompt="1"/>
          </p:nvPr>
        </p:nvSpPr>
        <p:spPr>
          <a:xfrm>
            <a:off x="8855074" y="2170113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2" name="Текст 5"/>
          <p:cNvSpPr>
            <a:spLocks noGrp="1"/>
          </p:cNvSpPr>
          <p:nvPr>
            <p:ph type="body" sz="quarter" idx="42" hasCustomPrompt="1"/>
          </p:nvPr>
        </p:nvSpPr>
        <p:spPr>
          <a:xfrm>
            <a:off x="8855074" y="2730500"/>
            <a:ext cx="2589212" cy="324485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0292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8856661" y="1339848"/>
            <a:ext cx="2587627" cy="463528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5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1339849"/>
            <a:ext cx="7999409" cy="725433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9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7398" y="2278119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0" name="Текст 5"/>
          <p:cNvSpPr>
            <a:spLocks noGrp="1"/>
          </p:cNvSpPr>
          <p:nvPr>
            <p:ph type="body" sz="quarter" idx="36" hasCustomPrompt="1"/>
          </p:nvPr>
        </p:nvSpPr>
        <p:spPr>
          <a:xfrm>
            <a:off x="737398" y="2838505"/>
            <a:ext cx="2589212" cy="31366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11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3442893" y="2278119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2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3442893" y="2838505"/>
            <a:ext cx="2589212" cy="31366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6148388" y="2278119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6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6148388" y="2838505"/>
            <a:ext cx="2589212" cy="31366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9068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738190" y="1576388"/>
            <a:ext cx="2587624" cy="20181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3444347" y="1576388"/>
            <a:ext cx="2587624" cy="201815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8" hasCustomPrompt="1"/>
          </p:nvPr>
        </p:nvSpPr>
        <p:spPr>
          <a:xfrm>
            <a:off x="6150504" y="1576388"/>
            <a:ext cx="2587624" cy="201815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3" name="Рисунок 2"/>
          <p:cNvSpPr>
            <a:spLocks noGrp="1"/>
          </p:cNvSpPr>
          <p:nvPr>
            <p:ph type="pic" sz="quarter" idx="19" hasCustomPrompt="1"/>
          </p:nvPr>
        </p:nvSpPr>
        <p:spPr>
          <a:xfrm>
            <a:off x="8856662" y="1576388"/>
            <a:ext cx="2587624" cy="201815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5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16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3442758" y="3846785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0" name="Текст 5"/>
          <p:cNvSpPr>
            <a:spLocks noGrp="1"/>
          </p:cNvSpPr>
          <p:nvPr>
            <p:ph type="body" sz="quarter" idx="36" hasCustomPrompt="1"/>
          </p:nvPr>
        </p:nvSpPr>
        <p:spPr>
          <a:xfrm>
            <a:off x="3442758" y="4407171"/>
            <a:ext cx="2589212" cy="1378773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6148916" y="3846784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2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6148916" y="4407170"/>
            <a:ext cx="2589212" cy="1378773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8855072" y="3846783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4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8855072" y="4407169"/>
            <a:ext cx="2589212" cy="1378773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41" hasCustomPrompt="1"/>
          </p:nvPr>
        </p:nvSpPr>
        <p:spPr>
          <a:xfrm>
            <a:off x="738189" y="3846783"/>
            <a:ext cx="2587623" cy="193965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</a:p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830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3444347" y="1355725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8" hasCustomPrompt="1"/>
          </p:nvPr>
        </p:nvSpPr>
        <p:spPr>
          <a:xfrm>
            <a:off x="3444875" y="2017987"/>
            <a:ext cx="2587097" cy="26873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9" hasCustomPrompt="1"/>
          </p:nvPr>
        </p:nvSpPr>
        <p:spPr>
          <a:xfrm>
            <a:off x="3444347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5" name="Объект 8"/>
          <p:cNvSpPr>
            <a:spLocks noGrp="1"/>
          </p:cNvSpPr>
          <p:nvPr>
            <p:ph sz="quarter" idx="20" hasCustomPrompt="1"/>
          </p:nvPr>
        </p:nvSpPr>
        <p:spPr>
          <a:xfrm>
            <a:off x="3444082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6" name="Объект 8"/>
          <p:cNvSpPr>
            <a:spLocks noGrp="1"/>
          </p:cNvSpPr>
          <p:nvPr>
            <p:ph sz="quarter" idx="21" hasCustomPrompt="1"/>
          </p:nvPr>
        </p:nvSpPr>
        <p:spPr>
          <a:xfrm>
            <a:off x="3444081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6150109" y="1355725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1" name="Диаграмма 6"/>
          <p:cNvSpPr>
            <a:spLocks noGrp="1"/>
          </p:cNvSpPr>
          <p:nvPr>
            <p:ph type="chart" sz="quarter" idx="23" hasCustomPrompt="1"/>
          </p:nvPr>
        </p:nvSpPr>
        <p:spPr>
          <a:xfrm>
            <a:off x="6150637" y="2017987"/>
            <a:ext cx="2587097" cy="26873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3" name="Объект 8"/>
          <p:cNvSpPr>
            <a:spLocks noGrp="1"/>
          </p:cNvSpPr>
          <p:nvPr>
            <p:ph sz="quarter" idx="24" hasCustomPrompt="1"/>
          </p:nvPr>
        </p:nvSpPr>
        <p:spPr>
          <a:xfrm>
            <a:off x="6150109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4" name="Объект 8"/>
          <p:cNvSpPr>
            <a:spLocks noGrp="1"/>
          </p:cNvSpPr>
          <p:nvPr>
            <p:ph sz="quarter" idx="25" hasCustomPrompt="1"/>
          </p:nvPr>
        </p:nvSpPr>
        <p:spPr>
          <a:xfrm>
            <a:off x="6149844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5" name="Объект 8"/>
          <p:cNvSpPr>
            <a:spLocks noGrp="1"/>
          </p:cNvSpPr>
          <p:nvPr>
            <p:ph sz="quarter" idx="26" hasCustomPrompt="1"/>
          </p:nvPr>
        </p:nvSpPr>
        <p:spPr>
          <a:xfrm>
            <a:off x="6149843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6" name="Текст 3"/>
          <p:cNvSpPr>
            <a:spLocks noGrp="1"/>
          </p:cNvSpPr>
          <p:nvPr>
            <p:ph type="body" sz="quarter" idx="27" hasCustomPrompt="1"/>
          </p:nvPr>
        </p:nvSpPr>
        <p:spPr>
          <a:xfrm>
            <a:off x="8856661" y="1355725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7" name="Диаграмма 6"/>
          <p:cNvSpPr>
            <a:spLocks noGrp="1"/>
          </p:cNvSpPr>
          <p:nvPr>
            <p:ph type="chart" sz="quarter" idx="28" hasCustomPrompt="1"/>
          </p:nvPr>
        </p:nvSpPr>
        <p:spPr>
          <a:xfrm>
            <a:off x="8857189" y="2017987"/>
            <a:ext cx="2587097" cy="26873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8" name="Объект 8"/>
          <p:cNvSpPr>
            <a:spLocks noGrp="1"/>
          </p:cNvSpPr>
          <p:nvPr>
            <p:ph sz="quarter" idx="29" hasCustomPrompt="1"/>
          </p:nvPr>
        </p:nvSpPr>
        <p:spPr>
          <a:xfrm>
            <a:off x="8856661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9" name="Объект 8"/>
          <p:cNvSpPr>
            <a:spLocks noGrp="1"/>
          </p:cNvSpPr>
          <p:nvPr>
            <p:ph sz="quarter" idx="30" hasCustomPrompt="1"/>
          </p:nvPr>
        </p:nvSpPr>
        <p:spPr>
          <a:xfrm>
            <a:off x="8856396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0" name="Объект 8"/>
          <p:cNvSpPr>
            <a:spLocks noGrp="1"/>
          </p:cNvSpPr>
          <p:nvPr>
            <p:ph sz="quarter" idx="31" hasCustomPrompt="1"/>
          </p:nvPr>
        </p:nvSpPr>
        <p:spPr>
          <a:xfrm>
            <a:off x="8856395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1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1355725"/>
            <a:ext cx="2587622" cy="661988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738191" y="2249269"/>
            <a:ext cx="2586037" cy="372586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349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3444347" y="1908669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8" hasCustomPrompt="1"/>
          </p:nvPr>
        </p:nvSpPr>
        <p:spPr>
          <a:xfrm>
            <a:off x="3444875" y="2501025"/>
            <a:ext cx="2587097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9" hasCustomPrompt="1"/>
          </p:nvPr>
        </p:nvSpPr>
        <p:spPr>
          <a:xfrm>
            <a:off x="3444347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5" name="Объект 8"/>
          <p:cNvSpPr>
            <a:spLocks noGrp="1"/>
          </p:cNvSpPr>
          <p:nvPr>
            <p:ph sz="quarter" idx="20" hasCustomPrompt="1"/>
          </p:nvPr>
        </p:nvSpPr>
        <p:spPr>
          <a:xfrm>
            <a:off x="3444082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6" name="Объект 8"/>
          <p:cNvSpPr>
            <a:spLocks noGrp="1"/>
          </p:cNvSpPr>
          <p:nvPr>
            <p:ph sz="quarter" idx="21" hasCustomPrompt="1"/>
          </p:nvPr>
        </p:nvSpPr>
        <p:spPr>
          <a:xfrm>
            <a:off x="3444081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6150109" y="1908669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1" name="Диаграмма 6"/>
          <p:cNvSpPr>
            <a:spLocks noGrp="1"/>
          </p:cNvSpPr>
          <p:nvPr>
            <p:ph type="chart" sz="quarter" idx="23" hasCustomPrompt="1"/>
          </p:nvPr>
        </p:nvSpPr>
        <p:spPr>
          <a:xfrm>
            <a:off x="6150637" y="2501025"/>
            <a:ext cx="2587097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3" name="Объект 8"/>
          <p:cNvSpPr>
            <a:spLocks noGrp="1"/>
          </p:cNvSpPr>
          <p:nvPr>
            <p:ph sz="quarter" idx="24" hasCustomPrompt="1"/>
          </p:nvPr>
        </p:nvSpPr>
        <p:spPr>
          <a:xfrm>
            <a:off x="6150109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4" name="Объект 8"/>
          <p:cNvSpPr>
            <a:spLocks noGrp="1"/>
          </p:cNvSpPr>
          <p:nvPr>
            <p:ph sz="quarter" idx="25" hasCustomPrompt="1"/>
          </p:nvPr>
        </p:nvSpPr>
        <p:spPr>
          <a:xfrm>
            <a:off x="6149844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5" name="Объект 8"/>
          <p:cNvSpPr>
            <a:spLocks noGrp="1"/>
          </p:cNvSpPr>
          <p:nvPr>
            <p:ph sz="quarter" idx="26" hasCustomPrompt="1"/>
          </p:nvPr>
        </p:nvSpPr>
        <p:spPr>
          <a:xfrm>
            <a:off x="6149843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6" name="Текст 3"/>
          <p:cNvSpPr>
            <a:spLocks noGrp="1"/>
          </p:cNvSpPr>
          <p:nvPr>
            <p:ph type="body" sz="quarter" idx="27" hasCustomPrompt="1"/>
          </p:nvPr>
        </p:nvSpPr>
        <p:spPr>
          <a:xfrm>
            <a:off x="8856661" y="1908669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7" name="Диаграмма 6"/>
          <p:cNvSpPr>
            <a:spLocks noGrp="1"/>
          </p:cNvSpPr>
          <p:nvPr>
            <p:ph type="chart" sz="quarter" idx="28" hasCustomPrompt="1"/>
          </p:nvPr>
        </p:nvSpPr>
        <p:spPr>
          <a:xfrm>
            <a:off x="8857189" y="2501025"/>
            <a:ext cx="2587097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8" name="Объект 8"/>
          <p:cNvSpPr>
            <a:spLocks noGrp="1"/>
          </p:cNvSpPr>
          <p:nvPr>
            <p:ph sz="quarter" idx="29" hasCustomPrompt="1"/>
          </p:nvPr>
        </p:nvSpPr>
        <p:spPr>
          <a:xfrm>
            <a:off x="8856661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9" name="Объект 8"/>
          <p:cNvSpPr>
            <a:spLocks noGrp="1"/>
          </p:cNvSpPr>
          <p:nvPr>
            <p:ph sz="quarter" idx="30" hasCustomPrompt="1"/>
          </p:nvPr>
        </p:nvSpPr>
        <p:spPr>
          <a:xfrm>
            <a:off x="8856396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0" name="Объект 8"/>
          <p:cNvSpPr>
            <a:spLocks noGrp="1"/>
          </p:cNvSpPr>
          <p:nvPr>
            <p:ph sz="quarter" idx="31" hasCustomPrompt="1"/>
          </p:nvPr>
        </p:nvSpPr>
        <p:spPr>
          <a:xfrm>
            <a:off x="8856395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1" name="Объект 19"/>
          <p:cNvSpPr>
            <a:spLocks noGrp="1"/>
          </p:cNvSpPr>
          <p:nvPr>
            <p:ph sz="quarter" idx="14" hasCustomPrompt="1"/>
          </p:nvPr>
        </p:nvSpPr>
        <p:spPr>
          <a:xfrm>
            <a:off x="738189" y="1214002"/>
            <a:ext cx="10706099" cy="449262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sz="2000" dirty="0">
                <a:solidFill>
                  <a:srgbClr val="006CB7"/>
                </a:solidFill>
              </a:rPr>
              <a:t>Long subtitle or descriptive text on one or two lines</a:t>
            </a:r>
          </a:p>
        </p:txBody>
      </p:sp>
      <p:sp>
        <p:nvSpPr>
          <p:cNvPr id="44" name="Текст 3"/>
          <p:cNvSpPr>
            <a:spLocks noGrp="1"/>
          </p:cNvSpPr>
          <p:nvPr>
            <p:ph type="body" sz="quarter" idx="32" hasCustomPrompt="1"/>
          </p:nvPr>
        </p:nvSpPr>
        <p:spPr>
          <a:xfrm>
            <a:off x="737001" y="1908669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45" name="Диаграмма 6"/>
          <p:cNvSpPr>
            <a:spLocks noGrp="1"/>
          </p:cNvSpPr>
          <p:nvPr>
            <p:ph type="chart" sz="quarter" idx="33" hasCustomPrompt="1"/>
          </p:nvPr>
        </p:nvSpPr>
        <p:spPr>
          <a:xfrm>
            <a:off x="737529" y="2501025"/>
            <a:ext cx="2587097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46" name="Объект 8"/>
          <p:cNvSpPr>
            <a:spLocks noGrp="1"/>
          </p:cNvSpPr>
          <p:nvPr>
            <p:ph sz="quarter" idx="34" hasCustomPrompt="1"/>
          </p:nvPr>
        </p:nvSpPr>
        <p:spPr>
          <a:xfrm>
            <a:off x="737001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47" name="Объект 8"/>
          <p:cNvSpPr>
            <a:spLocks noGrp="1"/>
          </p:cNvSpPr>
          <p:nvPr>
            <p:ph sz="quarter" idx="35" hasCustomPrompt="1"/>
          </p:nvPr>
        </p:nvSpPr>
        <p:spPr>
          <a:xfrm>
            <a:off x="736736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48" name="Объект 8"/>
          <p:cNvSpPr>
            <a:spLocks noGrp="1"/>
          </p:cNvSpPr>
          <p:nvPr>
            <p:ph sz="quarter" idx="36" hasCustomPrompt="1"/>
          </p:nvPr>
        </p:nvSpPr>
        <p:spPr>
          <a:xfrm>
            <a:off x="736735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49" name="Текст 5"/>
          <p:cNvSpPr>
            <a:spLocks noGrp="1"/>
          </p:cNvSpPr>
          <p:nvPr>
            <p:ph type="body" sz="quarter" idx="37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293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EAFE4-1161-498B-8894-A81D750AFA3C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9BB7A-F704-4182-B16A-69B3F5ADA7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27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1" r:id="rId2"/>
    <p:sldLayoutId id="2147483662" r:id="rId3"/>
    <p:sldLayoutId id="2147483663" r:id="rId4"/>
    <p:sldLayoutId id="2147483664" r:id="rId5"/>
    <p:sldLayoutId id="2147483674" r:id="rId6"/>
    <p:sldLayoutId id="2147483675" r:id="rId7"/>
    <p:sldLayoutId id="2147483676" r:id="rId8"/>
    <p:sldLayoutId id="2147483677" r:id="rId9"/>
    <p:sldLayoutId id="2147483665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  <p:sldLayoutId id="2147483688" r:id="rId21"/>
    <p:sldLayoutId id="2147483689" r:id="rId22"/>
    <p:sldLayoutId id="2147483703" r:id="rId23"/>
    <p:sldLayoutId id="2147483690" r:id="rId24"/>
    <p:sldLayoutId id="2147483699" r:id="rId25"/>
    <p:sldLayoutId id="2147483700" r:id="rId26"/>
    <p:sldLayoutId id="2147483697" r:id="rId27"/>
    <p:sldLayoutId id="2147483702" r:id="rId2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stryker-mutator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Mutation testing</a:t>
            </a:r>
          </a:p>
        </p:txBody>
      </p:sp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/>
              <a:t>Web components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6689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Mutants</a:t>
            </a:r>
          </a:p>
          <a:p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117" y="2207154"/>
            <a:ext cx="2996779" cy="2443868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Arrow: Right 3"/>
          <p:cNvSpPr/>
          <p:nvPr/>
        </p:nvSpPr>
        <p:spPr>
          <a:xfrm>
            <a:off x="4118614" y="3339968"/>
            <a:ext cx="745067" cy="178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Right 4"/>
          <p:cNvSpPr/>
          <p:nvPr/>
        </p:nvSpPr>
        <p:spPr>
          <a:xfrm>
            <a:off x="4153828" y="5426871"/>
            <a:ext cx="745067" cy="178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2890" y="5322095"/>
            <a:ext cx="1294953" cy="39026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2969" y="5214851"/>
            <a:ext cx="1593562" cy="390260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4232" y="1322695"/>
            <a:ext cx="2984525" cy="2195513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2463" y="2331331"/>
            <a:ext cx="3010343" cy="2195513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90816" y="3126582"/>
            <a:ext cx="2950221" cy="2195513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9947" y="5511715"/>
            <a:ext cx="1593562" cy="390260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1621" y="5808579"/>
            <a:ext cx="1593562" cy="390260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1114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Mutations</a:t>
            </a:r>
          </a:p>
          <a:p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91" y="1289070"/>
            <a:ext cx="3086100" cy="3724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1304" y="2436893"/>
            <a:ext cx="3086100" cy="2657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9003" y="1381668"/>
            <a:ext cx="29622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4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Mutations</a:t>
            </a:r>
          </a:p>
          <a:p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1073523" y="1341831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Block Statement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Arithmetic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Array Declaration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Boolean Literal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Checked Statement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Conditional Expression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Equality Operator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Logical Operator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String Literal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Unary Operator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Update Operator</a:t>
            </a:r>
          </a:p>
        </p:txBody>
      </p:sp>
      <p:pic>
        <p:nvPicPr>
          <p:cNvPr id="1026" name="Picture 2" descr="Stry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133" y="1723873"/>
            <a:ext cx="38100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474813" y="5323117"/>
            <a:ext cx="3583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4"/>
              </a:rPr>
              <a:t>https://github.com/stryker-mutator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4304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Mutant killing</a:t>
            </a:r>
          </a:p>
          <a:p>
            <a:endParaRPr lang="en-GB" dirty="0"/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18" y="1484665"/>
            <a:ext cx="11274924" cy="378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24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Equal mutant</a:t>
            </a:r>
          </a:p>
          <a:p>
            <a:endParaRPr lang="en-GB" dirty="0"/>
          </a:p>
          <a:p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358" y="1369309"/>
            <a:ext cx="4294114" cy="22188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8358" y="4106118"/>
            <a:ext cx="6230770" cy="12182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8191" y="1306381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38191" y="4080074"/>
            <a:ext cx="1989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Stryker output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37326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Flaky tests</a:t>
            </a:r>
          </a:p>
          <a:p>
            <a:endParaRPr lang="ru-RU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643063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905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Bad mutants</a:t>
            </a:r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610592" y="1911927"/>
            <a:ext cx="319670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Looping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Memory gluttony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Memory leak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System calls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Environment crash</a:t>
            </a:r>
          </a:p>
        </p:txBody>
      </p:sp>
    </p:spTree>
    <p:extLst>
      <p:ext uri="{BB962C8B-B14F-4D97-AF65-F5344CB8AC3E}">
        <p14:creationId xmlns:p14="http://schemas.microsoft.com/office/powerpoint/2010/main" val="3787149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Jasmine/Karma fails</a:t>
            </a:r>
          </a:p>
          <a:p>
            <a:endParaRPr lang="ru-RU" dirty="0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884" y="1678511"/>
            <a:ext cx="4733925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5704" y="3898358"/>
            <a:ext cx="3836287" cy="165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466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Mutant testing complexity</a:t>
            </a:r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747777" y="1759352"/>
            <a:ext cx="810227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</a:t>
            </a:r>
            <a:r>
              <a:rPr lang="en-US" sz="2800" baseline="30000" dirty="0"/>
              <a:t>2  </a:t>
            </a:r>
            <a:r>
              <a:rPr lang="en-US" sz="28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Independent for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Clear code restriction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Test coverage analyze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125230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Parallelization of Mutant killings</a:t>
            </a:r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747777" y="1759352"/>
            <a:ext cx="810227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By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By mutants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By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Incrementation testing</a:t>
            </a:r>
          </a:p>
        </p:txBody>
      </p:sp>
    </p:spTree>
    <p:extLst>
      <p:ext uri="{BB962C8B-B14F-4D97-AF65-F5344CB8AC3E}">
        <p14:creationId xmlns:p14="http://schemas.microsoft.com/office/powerpoint/2010/main" val="3085324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Plan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9482" y="1475509"/>
            <a:ext cx="473988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Unit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Code coverage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TDD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Mutation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How to use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Problems of Mutation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Next level of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935960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Mutant testing advantages and disadvantages</a:t>
            </a:r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027558" y="1805650"/>
            <a:ext cx="45124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Hard tested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Show true untested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Force to write code smarter</a:t>
            </a:r>
            <a:endParaRPr lang="en-GB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157072" y="1828270"/>
            <a:ext cx="387638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Hard to test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Hard to change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“</a:t>
            </a:r>
            <a:r>
              <a:rPr lang="en-US" sz="2800" dirty="0"/>
              <a:t>Score”</a:t>
            </a:r>
            <a:r>
              <a:rPr lang="ru-RU" sz="2800" dirty="0"/>
              <a:t> </a:t>
            </a:r>
            <a:r>
              <a:rPr lang="en-US" sz="2800" dirty="0"/>
              <a:t>is not 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Can be unstable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902548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Mutant tests can generate code?</a:t>
            </a:r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648" y="2110317"/>
            <a:ext cx="3118133" cy="12311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9063" y="1488193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94596" y="1488193"/>
            <a:ext cx="801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Tests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437" y="2110317"/>
            <a:ext cx="5551305" cy="7198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3437" y="3834871"/>
            <a:ext cx="4463328" cy="153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618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Mutant tests can generate code?</a:t>
            </a:r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648" y="2110317"/>
            <a:ext cx="3118133" cy="12311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9063" y="1488193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94596" y="1488193"/>
            <a:ext cx="801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Tests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437" y="2110317"/>
            <a:ext cx="5551305" cy="7198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3437" y="3834871"/>
            <a:ext cx="4463328" cy="1538640"/>
          </a:xfrm>
          <a:prstGeom prst="rect">
            <a:avLst/>
          </a:prstGeom>
        </p:spPr>
      </p:pic>
      <p:sp>
        <p:nvSpPr>
          <p:cNvPr id="6" name="Arrow: Down 5"/>
          <p:cNvSpPr/>
          <p:nvPr/>
        </p:nvSpPr>
        <p:spPr>
          <a:xfrm>
            <a:off x="2448612" y="3544372"/>
            <a:ext cx="246203" cy="3353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648" y="4082548"/>
            <a:ext cx="312420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29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Mutation level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38" y="3332450"/>
            <a:ext cx="3010420" cy="3454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2164" y="3316000"/>
            <a:ext cx="3010419" cy="3619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2164" y="4196072"/>
            <a:ext cx="3010420" cy="3454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2164" y="2435090"/>
            <a:ext cx="3000896" cy="3627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0889" y="3300035"/>
            <a:ext cx="3009900" cy="361950"/>
          </a:xfrm>
          <a:prstGeom prst="rect">
            <a:avLst/>
          </a:prstGeom>
        </p:spPr>
      </p:pic>
      <p:sp>
        <p:nvSpPr>
          <p:cNvPr id="9" name="Arrow: Right 8"/>
          <p:cNvSpPr/>
          <p:nvPr/>
        </p:nvSpPr>
        <p:spPr>
          <a:xfrm>
            <a:off x="3795371" y="3393389"/>
            <a:ext cx="335280" cy="14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/>
          <p:cNvSpPr/>
          <p:nvPr/>
        </p:nvSpPr>
        <p:spPr>
          <a:xfrm>
            <a:off x="7564096" y="3406730"/>
            <a:ext cx="335280" cy="14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/>
          <p:cNvSpPr/>
          <p:nvPr/>
        </p:nvSpPr>
        <p:spPr>
          <a:xfrm rot="18900000">
            <a:off x="3791947" y="2865068"/>
            <a:ext cx="335280" cy="14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Right 12"/>
          <p:cNvSpPr/>
          <p:nvPr/>
        </p:nvSpPr>
        <p:spPr>
          <a:xfrm rot="1800000">
            <a:off x="3780691" y="3913340"/>
            <a:ext cx="335280" cy="14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6182360" y="3264492"/>
            <a:ext cx="955040" cy="464924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5552440" y="4136339"/>
            <a:ext cx="955040" cy="464924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4505960" y="2392645"/>
            <a:ext cx="2738120" cy="464924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9316720" y="3235206"/>
            <a:ext cx="1584960" cy="494209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1562582" y="1134319"/>
            <a:ext cx="105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Level 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24164" y="1134319"/>
            <a:ext cx="105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Level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197391" y="1134319"/>
            <a:ext cx="105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Level 2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3923818" y="1377387"/>
            <a:ext cx="39482" cy="4514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699912" y="1377386"/>
            <a:ext cx="39482" cy="4514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442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Whole level mutation testing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817727" y="1145894"/>
            <a:ext cx="105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Level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85731" y="1157469"/>
            <a:ext cx="105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Level 2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749982" y="1515226"/>
            <a:ext cx="39482" cy="4514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618894" y="1515225"/>
            <a:ext cx="39482" cy="4514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588416" y="1515226"/>
            <a:ext cx="39482" cy="4514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557938" y="1145894"/>
            <a:ext cx="1095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Level N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986779" y="1515224"/>
            <a:ext cx="39482" cy="4514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51714" y="3587621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…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4594" y="1837977"/>
            <a:ext cx="13321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/>
              <a:t>Code</a:t>
            </a:r>
          </a:p>
          <a:p>
            <a:pPr algn="ctr"/>
            <a:r>
              <a:rPr lang="en-GB" sz="2400" dirty="0"/>
              <a:t>mutation</a:t>
            </a:r>
          </a:p>
          <a:p>
            <a:pPr algn="ctr"/>
            <a:r>
              <a:rPr lang="en-GB" sz="2400" dirty="0"/>
              <a:t>quantity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07230" y="2114976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69099" y="2114975"/>
            <a:ext cx="641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~N</a:t>
            </a:r>
            <a:r>
              <a:rPr lang="en-GB" sz="2400" baseline="30000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704690" y="2114975"/>
            <a:ext cx="62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~2</a:t>
            </a:r>
            <a:r>
              <a:rPr lang="en-GB" sz="2400" baseline="30000" dirty="0"/>
              <a:t>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5601" y="3218288"/>
            <a:ext cx="12301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/>
              <a:t>Test</a:t>
            </a:r>
            <a:br>
              <a:rPr lang="en-GB" sz="2400" dirty="0"/>
            </a:br>
            <a:r>
              <a:rPr lang="en-GB" sz="2400" dirty="0"/>
              <a:t>quantity</a:t>
            </a:r>
          </a:p>
          <a:p>
            <a:pPr algn="ctr"/>
            <a:r>
              <a:rPr lang="en-GB" sz="2400" dirty="0"/>
              <a:t>increase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6938" y="4516318"/>
            <a:ext cx="12301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/>
              <a:t>Test</a:t>
            </a:r>
            <a:br>
              <a:rPr lang="en-GB" sz="2400" dirty="0"/>
            </a:br>
            <a:r>
              <a:rPr lang="en-GB" sz="2400" dirty="0"/>
              <a:t>lines</a:t>
            </a:r>
          </a:p>
          <a:p>
            <a:pPr algn="ctr"/>
            <a:r>
              <a:rPr lang="en-GB" sz="2400" dirty="0"/>
              <a:t>quantity</a:t>
            </a:r>
          </a:p>
          <a:p>
            <a:pPr algn="ctr"/>
            <a:r>
              <a:rPr lang="en-GB" sz="2400" dirty="0"/>
              <a:t>increase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73567" y="3587621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x2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07230" y="4875600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x4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76450" y="3587621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1..2?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45664" y="4875012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848159" y="35876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63371" y="4875012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…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951714" y="2114976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…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73384" y="487501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871478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Whole level mutation tests can generate code?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91" y="2163407"/>
            <a:ext cx="3010420" cy="3454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6917" y="2146957"/>
            <a:ext cx="3010419" cy="3619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6917" y="3027029"/>
            <a:ext cx="3010420" cy="3454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6917" y="1266047"/>
            <a:ext cx="3000896" cy="3627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5642" y="2130992"/>
            <a:ext cx="3009900" cy="361950"/>
          </a:xfrm>
          <a:prstGeom prst="rect">
            <a:avLst/>
          </a:prstGeom>
        </p:spPr>
      </p:pic>
      <p:sp>
        <p:nvSpPr>
          <p:cNvPr id="8" name="Arrow: Right 7"/>
          <p:cNvSpPr/>
          <p:nvPr/>
        </p:nvSpPr>
        <p:spPr>
          <a:xfrm>
            <a:off x="3960124" y="2224346"/>
            <a:ext cx="335280" cy="14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Right 8"/>
          <p:cNvSpPr/>
          <p:nvPr/>
        </p:nvSpPr>
        <p:spPr>
          <a:xfrm>
            <a:off x="7728849" y="2237687"/>
            <a:ext cx="335280" cy="14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"/>
          <p:cNvSpPr/>
          <p:nvPr/>
        </p:nvSpPr>
        <p:spPr>
          <a:xfrm rot="18900000">
            <a:off x="3956700" y="1696025"/>
            <a:ext cx="335280" cy="14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/>
          <p:cNvSpPr/>
          <p:nvPr/>
        </p:nvSpPr>
        <p:spPr>
          <a:xfrm rot="1800000">
            <a:off x="3945444" y="2744297"/>
            <a:ext cx="335280" cy="14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96538" y="3918104"/>
            <a:ext cx="5221653" cy="95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456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Whole level mutation tests can generate code?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91" y="2163407"/>
            <a:ext cx="3010420" cy="3454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6917" y="2146957"/>
            <a:ext cx="3010419" cy="3619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6917" y="3027029"/>
            <a:ext cx="3010420" cy="3454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6917" y="1266047"/>
            <a:ext cx="3000896" cy="3627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5642" y="2130992"/>
            <a:ext cx="3009900" cy="361950"/>
          </a:xfrm>
          <a:prstGeom prst="rect">
            <a:avLst/>
          </a:prstGeom>
        </p:spPr>
      </p:pic>
      <p:sp>
        <p:nvSpPr>
          <p:cNvPr id="8" name="Arrow: Right 7"/>
          <p:cNvSpPr/>
          <p:nvPr/>
        </p:nvSpPr>
        <p:spPr>
          <a:xfrm>
            <a:off x="3960124" y="2224346"/>
            <a:ext cx="335280" cy="14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Right 8"/>
          <p:cNvSpPr/>
          <p:nvPr/>
        </p:nvSpPr>
        <p:spPr>
          <a:xfrm>
            <a:off x="7728849" y="2237687"/>
            <a:ext cx="335280" cy="14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"/>
          <p:cNvSpPr/>
          <p:nvPr/>
        </p:nvSpPr>
        <p:spPr>
          <a:xfrm rot="18900000">
            <a:off x="3956700" y="1696025"/>
            <a:ext cx="335280" cy="14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/>
          <p:cNvSpPr/>
          <p:nvPr/>
        </p:nvSpPr>
        <p:spPr>
          <a:xfrm rot="1800000">
            <a:off x="3945444" y="2744297"/>
            <a:ext cx="335280" cy="14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96538" y="3918104"/>
            <a:ext cx="5221653" cy="95730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07183" y="5242204"/>
            <a:ext cx="4156946" cy="64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283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9482" y="1475509"/>
            <a:ext cx="473988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Unit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Code coverage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TDD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Mutation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How to use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Problems of Mutation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Next level of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639632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Unit testing</a:t>
            </a:r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514" y="2732314"/>
            <a:ext cx="3128346" cy="9661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682" y="2732314"/>
            <a:ext cx="4130598" cy="9756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13114" y="1893723"/>
            <a:ext cx="931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Code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431721" y="1893723"/>
            <a:ext cx="762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Test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1994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Code coverage</a:t>
            </a:r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91" y="2579914"/>
            <a:ext cx="4130598" cy="9756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0230" y="1741323"/>
            <a:ext cx="5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985" y="2579914"/>
            <a:ext cx="4624337" cy="191860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6193971" y="1741323"/>
            <a:ext cx="156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Code coverage</a:t>
            </a:r>
          </a:p>
        </p:txBody>
      </p:sp>
    </p:spTree>
    <p:extLst>
      <p:ext uri="{BB962C8B-B14F-4D97-AF65-F5344CB8AC3E}">
        <p14:creationId xmlns:p14="http://schemas.microsoft.com/office/powerpoint/2010/main" val="1824173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Code coverage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60230" y="1741323"/>
            <a:ext cx="5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985" y="2579914"/>
            <a:ext cx="4624337" cy="191860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6193971" y="1741323"/>
            <a:ext cx="156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Code coverage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90" y="2651198"/>
            <a:ext cx="4127219" cy="95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615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Code coverage</a:t>
            </a:r>
          </a:p>
          <a:p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612" y="1604962"/>
            <a:ext cx="6962775" cy="36480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4617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Test-driven development</a:t>
            </a:r>
            <a:endParaRPr lang="en-GB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197" y="2025362"/>
            <a:ext cx="371475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599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Mutant</a:t>
            </a:r>
          </a:p>
          <a:p>
            <a:endParaRPr lang="en-GB" dirty="0"/>
          </a:p>
          <a:p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494" y="2981337"/>
            <a:ext cx="3750276" cy="1077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5809" y="3088582"/>
            <a:ext cx="2323773" cy="862718"/>
          </a:xfrm>
          <a:prstGeom prst="rect">
            <a:avLst/>
          </a:prstGeom>
        </p:spPr>
      </p:pic>
      <p:sp>
        <p:nvSpPr>
          <p:cNvPr id="5" name="Arrow: Right 4"/>
          <p:cNvSpPr/>
          <p:nvPr/>
        </p:nvSpPr>
        <p:spPr>
          <a:xfrm>
            <a:off x="6424756" y="3430820"/>
            <a:ext cx="745067" cy="178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8706" y="4925934"/>
            <a:ext cx="1334206" cy="4536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1709" y="2931375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1709" y="4556602"/>
            <a:ext cx="2017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Code coverage</a:t>
            </a:r>
          </a:p>
        </p:txBody>
      </p:sp>
      <p:sp>
        <p:nvSpPr>
          <p:cNvPr id="9" name="Arrow: Right 8"/>
          <p:cNvSpPr/>
          <p:nvPr/>
        </p:nvSpPr>
        <p:spPr>
          <a:xfrm>
            <a:off x="6424755" y="5063629"/>
            <a:ext cx="745067" cy="178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5809" y="4925934"/>
            <a:ext cx="1334206" cy="45363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31709" y="1390248"/>
            <a:ext cx="681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Test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8494" y="1473756"/>
            <a:ext cx="4609334" cy="106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37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Mutant</a:t>
            </a:r>
          </a:p>
          <a:p>
            <a:endParaRPr lang="en-GB" dirty="0"/>
          </a:p>
          <a:p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552" y="1124307"/>
            <a:ext cx="3750276" cy="1077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4867" y="1231552"/>
            <a:ext cx="2323773" cy="862718"/>
          </a:xfrm>
          <a:prstGeom prst="rect">
            <a:avLst/>
          </a:prstGeom>
        </p:spPr>
      </p:pic>
      <p:sp>
        <p:nvSpPr>
          <p:cNvPr id="5" name="Arrow: Right 4"/>
          <p:cNvSpPr/>
          <p:nvPr/>
        </p:nvSpPr>
        <p:spPr>
          <a:xfrm>
            <a:off x="6353814" y="1573790"/>
            <a:ext cx="745067" cy="178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38191" y="1081793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8191" y="2600333"/>
            <a:ext cx="1202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Bad test</a:t>
            </a:r>
          </a:p>
        </p:txBody>
      </p:sp>
      <p:sp>
        <p:nvSpPr>
          <p:cNvPr id="9" name="Arrow: Right 8"/>
          <p:cNvSpPr/>
          <p:nvPr/>
        </p:nvSpPr>
        <p:spPr>
          <a:xfrm>
            <a:off x="6332584" y="5878426"/>
            <a:ext cx="745067" cy="178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9818" y="4677967"/>
            <a:ext cx="4130598" cy="9756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1646" y="5773650"/>
            <a:ext cx="1294953" cy="3902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53636" y="5773650"/>
            <a:ext cx="1593562" cy="39026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38190" y="4308635"/>
            <a:ext cx="1405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Good test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9276" y="2632769"/>
            <a:ext cx="4127219" cy="950584"/>
          </a:xfrm>
          <a:prstGeom prst="rect">
            <a:avLst/>
          </a:prstGeom>
        </p:spPr>
      </p:pic>
      <p:sp>
        <p:nvSpPr>
          <p:cNvPr id="21" name="Arrow: Right 20"/>
          <p:cNvSpPr/>
          <p:nvPr/>
        </p:nvSpPr>
        <p:spPr>
          <a:xfrm>
            <a:off x="6342042" y="3961228"/>
            <a:ext cx="745067" cy="178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1104" y="3856452"/>
            <a:ext cx="1294953" cy="39026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3094" y="3853771"/>
            <a:ext cx="1294953" cy="39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70302"/>
      </p:ext>
    </p:extLst>
  </p:cSld>
  <p:clrMapOvr>
    <a:masterClrMapping/>
  </p:clrMapOvr>
</p:sld>
</file>

<file path=ppt/theme/theme1.xml><?xml version="1.0" encoding="utf-8"?>
<a:theme xmlns:a="http://schemas.openxmlformats.org/drawingml/2006/main" name="MERA Template">
  <a:themeElements>
    <a:clrScheme name="Mera templat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CB7"/>
      </a:accent1>
      <a:accent2>
        <a:srgbClr val="D32F2F"/>
      </a:accent2>
      <a:accent3>
        <a:srgbClr val="80C342"/>
      </a:accent3>
      <a:accent4>
        <a:srgbClr val="FFC000"/>
      </a:accent4>
      <a:accent5>
        <a:srgbClr val="A5A5A5"/>
      </a:accent5>
      <a:accent6>
        <a:srgbClr val="E48282"/>
      </a:accent6>
      <a:hlink>
        <a:srgbClr val="000000"/>
      </a:hlink>
      <a:folHlink>
        <a:srgbClr val="7F7F7F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RA Template.potx [Autosaved]" id="{780F1310-608A-490D-AA33-EB286F66A66E}" vid="{26068E6D-0DEF-4AE3-A128-08ACEA1FED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d2655081-a077-4fd9-949e-2f5d59e70d7a" Revision="1" Stencil="System.MyShapes" StencilVersion="1.0"/>
</Control>
</file>

<file path=customXml/itemProps1.xml><?xml version="1.0" encoding="utf-8"?>
<ds:datastoreItem xmlns:ds="http://schemas.openxmlformats.org/officeDocument/2006/customXml" ds:itemID="{F55705B9-9ED4-469A-A231-549B6E50306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DOM-DI</Template>
  <TotalTime>25296</TotalTime>
  <Words>421</Words>
  <Application>Microsoft Office PowerPoint</Application>
  <PresentationFormat>Widescreen</PresentationFormat>
  <Paragraphs>190</Paragraphs>
  <Slides>27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MERA Template</vt:lpstr>
      <vt:lpstr>Mutation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Dependency injection via DOM</dc:title>
  <dc:creator>Volkov, Alexander</dc:creator>
  <cp:lastModifiedBy>Volkov, Alexander</cp:lastModifiedBy>
  <cp:revision>168</cp:revision>
  <dcterms:created xsi:type="dcterms:W3CDTF">2018-07-14T08:08:08Z</dcterms:created>
  <dcterms:modified xsi:type="dcterms:W3CDTF">2019-02-25T10:48:27Z</dcterms:modified>
</cp:coreProperties>
</file>