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6" r:id="rId4"/>
    <p:sldId id="258" r:id="rId5"/>
    <p:sldId id="271" r:id="rId6"/>
    <p:sldId id="276" r:id="rId7"/>
    <p:sldId id="277" r:id="rId8"/>
    <p:sldId id="259" r:id="rId9"/>
    <p:sldId id="278" r:id="rId10"/>
    <p:sldId id="273" r:id="rId11"/>
    <p:sldId id="274" r:id="rId12"/>
    <p:sldId id="260" r:id="rId13"/>
    <p:sldId id="262" r:id="rId14"/>
    <p:sldId id="267" r:id="rId15"/>
    <p:sldId id="263" r:id="rId16"/>
    <p:sldId id="270" r:id="rId17"/>
    <p:sldId id="264" r:id="rId18"/>
    <p:sldId id="265" r:id="rId19"/>
    <p:sldId id="266" r:id="rId20"/>
    <p:sldId id="268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85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64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0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 – example of uncovered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5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426813" y="172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 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1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Can </a:t>
            </a:r>
            <a:r>
              <a:rPr lang="en-GB" dirty="0" err="1"/>
              <a:t>gyper</a:t>
            </a:r>
            <a:r>
              <a:rPr lang="en-GB" dirty="0"/>
              <a:t>-mutation tests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633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6" y="1131755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291" y="1239000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31238" y="158123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8" y="3519310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314997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1237" y="36570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91" y="3519310"/>
            <a:ext cx="1334206" cy="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18388</TotalTime>
  <Words>225</Words>
  <Application>Microsoft Office PowerPoint</Application>
  <PresentationFormat>Widescreen</PresentationFormat>
  <Paragraphs>103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115</cp:revision>
  <dcterms:created xsi:type="dcterms:W3CDTF">2018-07-14T08:08:08Z</dcterms:created>
  <dcterms:modified xsi:type="dcterms:W3CDTF">2018-12-09T17:33:00Z</dcterms:modified>
</cp:coreProperties>
</file>