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256" r:id="rId4"/>
    <p:sldId id="258" r:id="rId5"/>
    <p:sldId id="276" r:id="rId6"/>
    <p:sldId id="277" r:id="rId7"/>
    <p:sldId id="259" r:id="rId8"/>
    <p:sldId id="278" r:id="rId9"/>
    <p:sldId id="273" r:id="rId10"/>
    <p:sldId id="274" r:id="rId11"/>
    <p:sldId id="280" r:id="rId12"/>
    <p:sldId id="260" r:id="rId13"/>
    <p:sldId id="267" r:id="rId14"/>
    <p:sldId id="281" r:id="rId15"/>
    <p:sldId id="282" r:id="rId16"/>
    <p:sldId id="263" r:id="rId17"/>
    <p:sldId id="270" r:id="rId18"/>
    <p:sldId id="262" r:id="rId19"/>
    <p:sldId id="279" r:id="rId20"/>
    <p:sldId id="264" r:id="rId21"/>
    <p:sldId id="265" r:id="rId22"/>
    <p:sldId id="268" r:id="rId23"/>
    <p:sldId id="28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>
        <p:scale>
          <a:sx n="66" d="100"/>
          <a:sy n="66" d="100"/>
        </p:scale>
        <p:origin x="1330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4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Stryker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  <a:endParaRPr lang="en-GB" dirty="0"/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  <a:endParaRPr lang="en-GB" dirty="0"/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N^2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coverage analyze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3932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 to write code smarter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38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</a:t>
            </a:r>
            <a:r>
              <a:rPr lang="en-US" sz="2400" dirty="0"/>
              <a:t>Score”</a:t>
            </a:r>
            <a:r>
              <a:rPr lang="ru-RU" sz="2400" dirty="0"/>
              <a:t> </a:t>
            </a:r>
            <a:r>
              <a:rPr lang="en-US" sz="24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6819" y="11458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198" y="1837977"/>
            <a:ext cx="1046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mutation</a:t>
            </a:r>
          </a:p>
          <a:p>
            <a:pPr algn="ctr"/>
            <a:r>
              <a:rPr lang="en-GB" dirty="0"/>
              <a:t>quantity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199" y="2134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N*(N-1)/2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9553" y="211497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2^N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63" y="3310622"/>
            <a:ext cx="96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9249" y="4516318"/>
            <a:ext cx="96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lines</a:t>
            </a:r>
          </a:p>
          <a:p>
            <a:pPr algn="ctr"/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3643" y="35876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163407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17" y="2146957"/>
            <a:ext cx="3010419" cy="3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17" y="3027029"/>
            <a:ext cx="3010420" cy="34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917" y="1266047"/>
            <a:ext cx="3000896" cy="362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42" y="2130992"/>
            <a:ext cx="3009900" cy="3619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960124" y="2224346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/>
          <p:cNvSpPr/>
          <p:nvPr/>
        </p:nvSpPr>
        <p:spPr>
          <a:xfrm>
            <a:off x="7728849" y="223768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/>
          <p:cNvSpPr/>
          <p:nvPr/>
        </p:nvSpPr>
        <p:spPr>
          <a:xfrm rot="18900000">
            <a:off x="3956700" y="1696025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 rot="1800000">
            <a:off x="3945444" y="2744297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538" y="3918104"/>
            <a:ext cx="5221653" cy="957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183" y="5242204"/>
            <a:ext cx="4156946" cy="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23522</TotalTime>
  <Words>341</Words>
  <Application>Microsoft Office PowerPoint</Application>
  <PresentationFormat>Widescreen</PresentationFormat>
  <Paragraphs>150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141</cp:revision>
  <dcterms:created xsi:type="dcterms:W3CDTF">2018-07-14T08:08:08Z</dcterms:created>
  <dcterms:modified xsi:type="dcterms:W3CDTF">2018-12-13T07:06:44Z</dcterms:modified>
</cp:coreProperties>
</file>