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6" r:id="rId4"/>
    <p:sldId id="258" r:id="rId5"/>
    <p:sldId id="271" r:id="rId6"/>
    <p:sldId id="276" r:id="rId7"/>
    <p:sldId id="277" r:id="rId8"/>
    <p:sldId id="259" r:id="rId9"/>
    <p:sldId id="278" r:id="rId10"/>
    <p:sldId id="273" r:id="rId11"/>
    <p:sldId id="274" r:id="rId12"/>
    <p:sldId id="260" r:id="rId13"/>
    <p:sldId id="267" r:id="rId14"/>
    <p:sldId id="263" r:id="rId15"/>
    <p:sldId id="270" r:id="rId16"/>
    <p:sldId id="262" r:id="rId17"/>
    <p:sldId id="279" r:id="rId18"/>
    <p:sldId id="264" r:id="rId19"/>
    <p:sldId id="265" r:id="rId20"/>
    <p:sldId id="266" r:id="rId21"/>
    <p:sldId id="268" r:id="rId22"/>
    <p:sldId id="26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385" autoAdjust="0"/>
  </p:normalViewPr>
  <p:slideViewPr>
    <p:cSldViewPr snapToGrid="0">
      <p:cViewPr>
        <p:scale>
          <a:sx n="66" d="100"/>
          <a:sy n="66" d="100"/>
        </p:scale>
        <p:origin x="1330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3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64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70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 – example of uncovered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15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426813" y="172387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8" y="1484665"/>
            <a:ext cx="11274924" cy="3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2448612" y="3544372"/>
            <a:ext cx="246203" cy="335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48" y="4082548"/>
            <a:ext cx="3124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3332450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64" y="3316000"/>
            <a:ext cx="3010419" cy="36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4" y="4196072"/>
            <a:ext cx="3010420" cy="34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164" y="2435090"/>
            <a:ext cx="3000896" cy="362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889" y="3300035"/>
            <a:ext cx="3009900" cy="3619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795371" y="3393389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7564096" y="340673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 rot="18900000">
            <a:off x="3791947" y="2865068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800000">
            <a:off x="3780691" y="391334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82360" y="3264492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552440" y="4136339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05960" y="2392645"/>
            <a:ext cx="273812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316720" y="3235206"/>
            <a:ext cx="1584960" cy="494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 complexity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81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14" y="2732314"/>
            <a:ext cx="3128346" cy="966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82" y="27323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3114" y="1893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Can </a:t>
            </a:r>
            <a:r>
              <a:rPr lang="en-GB" dirty="0" err="1"/>
              <a:t>gyper</a:t>
            </a:r>
            <a:r>
              <a:rPr lang="en-GB" dirty="0"/>
              <a:t>-mutation tests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42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6332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2651198"/>
            <a:ext cx="4127219" cy="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604962"/>
            <a:ext cx="6962775" cy="364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6" y="1131755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291" y="1239000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31238" y="158123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188" y="3519310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3149978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1237" y="365700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291" y="3519310"/>
            <a:ext cx="1334206" cy="4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52" y="1124307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67" y="1231552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53814" y="157379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2600333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584" y="5878426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818" y="4677967"/>
            <a:ext cx="4130598" cy="975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46" y="5773650"/>
            <a:ext cx="1294953" cy="390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636" y="5773650"/>
            <a:ext cx="1593562" cy="390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190" y="4308635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Good test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276" y="2632769"/>
            <a:ext cx="4127219" cy="950584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04" y="3856452"/>
            <a:ext cx="1294953" cy="3902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094" y="3853771"/>
            <a:ext cx="1294953" cy="3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7" y="2207154"/>
            <a:ext cx="2996779" cy="244386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/>
          <p:cNvSpPr/>
          <p:nvPr/>
        </p:nvSpPr>
        <p:spPr>
          <a:xfrm>
            <a:off x="4118614" y="333996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153828" y="5426871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890" y="5322095"/>
            <a:ext cx="1294953" cy="3902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969" y="5214851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32" y="1322695"/>
            <a:ext cx="2984525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463" y="2331331"/>
            <a:ext cx="3010343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816" y="3126582"/>
            <a:ext cx="2950221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947" y="5511715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621" y="5808579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18622</TotalTime>
  <Words>243</Words>
  <Application>Microsoft Office PowerPoint</Application>
  <PresentationFormat>Widescreen</PresentationFormat>
  <Paragraphs>111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121</cp:revision>
  <dcterms:created xsi:type="dcterms:W3CDTF">2018-07-14T08:08:08Z</dcterms:created>
  <dcterms:modified xsi:type="dcterms:W3CDTF">2018-12-09T21:26:02Z</dcterms:modified>
</cp:coreProperties>
</file>