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7" r:id="rId3"/>
    <p:sldId id="256" r:id="rId4"/>
    <p:sldId id="258" r:id="rId5"/>
    <p:sldId id="271" r:id="rId6"/>
    <p:sldId id="276" r:id="rId7"/>
    <p:sldId id="277" r:id="rId8"/>
    <p:sldId id="259" r:id="rId9"/>
    <p:sldId id="278" r:id="rId10"/>
    <p:sldId id="273" r:id="rId11"/>
    <p:sldId id="274" r:id="rId12"/>
    <p:sldId id="280" r:id="rId13"/>
    <p:sldId id="260" r:id="rId14"/>
    <p:sldId id="267" r:id="rId15"/>
    <p:sldId id="281" r:id="rId16"/>
    <p:sldId id="282" r:id="rId17"/>
    <p:sldId id="263" r:id="rId18"/>
    <p:sldId id="270" r:id="rId19"/>
    <p:sldId id="262" r:id="rId20"/>
    <p:sldId id="279" r:id="rId21"/>
    <p:sldId id="264" r:id="rId22"/>
    <p:sldId id="265" r:id="rId23"/>
    <p:sldId id="266" r:id="rId24"/>
    <p:sldId id="268" r:id="rId25"/>
    <p:sldId id="26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17" autoAdjust="0"/>
  </p:normalViewPr>
  <p:slideViewPr>
    <p:cSldViewPr snapToGrid="0">
      <p:cViewPr>
        <p:scale>
          <a:sx n="66" d="100"/>
          <a:sy n="66" d="100"/>
        </p:scale>
        <p:origin x="1330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0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57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51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098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67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80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03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63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0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It is for you – show u what is not tested</a:t>
            </a:r>
          </a:p>
          <a:p>
            <a:r>
              <a:rPr lang="en-GB" sz="1200" baseline="0" dirty="0"/>
              <a:t>It is for estimation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3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84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64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93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70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 – example of uncovered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15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disadvantages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2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7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3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mutant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0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aseline="0" dirty="0"/>
              <a:t>Let’s create all possible mutants – example</a:t>
            </a:r>
          </a:p>
          <a:p>
            <a:endParaRPr lang="en-GB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5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tryker-mutat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Mutation testing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1289070"/>
            <a:ext cx="3086100" cy="372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04" y="2436893"/>
            <a:ext cx="3086100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003" y="1381668"/>
            <a:ext cx="2962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Mutations</a:t>
            </a:r>
          </a:p>
          <a:p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426813" y="172387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Block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Arithmetic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Array Declaration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Boolean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Checked Statement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Conditional Expression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Equality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Logical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String Literal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Unary Operator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Operator</a:t>
            </a:r>
          </a:p>
        </p:txBody>
      </p:sp>
      <p:pic>
        <p:nvPicPr>
          <p:cNvPr id="1026" name="Picture 2" descr="Stry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3" y="1723873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74813" y="5323117"/>
            <a:ext cx="358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https://github.com/stryker-mutator</a:t>
            </a:r>
            <a:r>
              <a:rPr lang="en-GB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30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killing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8" y="1484665"/>
            <a:ext cx="11274924" cy="37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Equal 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58" y="1369309"/>
            <a:ext cx="4294114" cy="2218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358" y="4106118"/>
            <a:ext cx="6230770" cy="1218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191" y="130638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8191" y="4080074"/>
            <a:ext cx="153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Stryker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32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Flaky tests</a:t>
            </a:r>
            <a:endParaRPr lang="en-GB" dirty="0"/>
          </a:p>
          <a:p>
            <a:endParaRPr lang="ru-RU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4306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0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Jasmine/Karma fails</a:t>
            </a:r>
            <a:endParaRPr lang="en-GB" dirty="0"/>
          </a:p>
          <a:p>
            <a:endParaRPr lang="ru-RU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84" y="1678511"/>
            <a:ext cx="47339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704" y="3898358"/>
            <a:ext cx="3836287" cy="16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6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complexity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7777" y="1759352"/>
            <a:ext cx="81022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N^2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Independent for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 code 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coverage analyze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2523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testing advantages and disadvantages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27558" y="1805650"/>
            <a:ext cx="3932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 true untested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Force to write code smarter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57072" y="1828270"/>
            <a:ext cx="3385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to test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to change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“</a:t>
            </a:r>
            <a:r>
              <a:rPr lang="en-US" sz="2400" dirty="0"/>
              <a:t>Score”</a:t>
            </a:r>
            <a:r>
              <a:rPr lang="ru-RU" sz="2400" dirty="0"/>
              <a:t> </a:t>
            </a:r>
            <a:r>
              <a:rPr lang="en-US" sz="2400" dirty="0"/>
              <a:t>is not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254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8" y="2110317"/>
            <a:ext cx="3118133" cy="1231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063" y="14881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4596" y="1488193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2110317"/>
            <a:ext cx="5551305" cy="71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37" y="3834871"/>
            <a:ext cx="4463328" cy="1538640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2448612" y="3544372"/>
            <a:ext cx="246203" cy="335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648" y="4082548"/>
            <a:ext cx="3124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14" y="2732314"/>
            <a:ext cx="3128346" cy="966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82" y="27323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3114" y="1893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1721" y="18937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Mutation level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8" y="3332450"/>
            <a:ext cx="3010420" cy="345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64" y="3316000"/>
            <a:ext cx="3010419" cy="361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64" y="4196072"/>
            <a:ext cx="3010420" cy="345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164" y="2435090"/>
            <a:ext cx="3000896" cy="362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889" y="3300035"/>
            <a:ext cx="3009900" cy="36195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795371" y="3393389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>
            <a:off x="7564096" y="340673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/>
          <p:cNvSpPr/>
          <p:nvPr/>
        </p:nvSpPr>
        <p:spPr>
          <a:xfrm rot="18900000">
            <a:off x="3791947" y="2865068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/>
          <p:cNvSpPr/>
          <p:nvPr/>
        </p:nvSpPr>
        <p:spPr>
          <a:xfrm rot="1800000">
            <a:off x="3780691" y="3913340"/>
            <a:ext cx="335280" cy="148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182360" y="3264492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552440" y="4136339"/>
            <a:ext cx="95504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05960" y="2392645"/>
            <a:ext cx="2738120" cy="464924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9316720" y="3235206"/>
            <a:ext cx="1584960" cy="49420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562582" y="113431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4164" y="113431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7391" y="113431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923818" y="1377387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9912" y="137738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4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16819" y="114589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5731" y="1157469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49982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18894" y="1515225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88416" y="1515226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57938" y="1145894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6779" y="1515224"/>
            <a:ext cx="39482" cy="451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51714" y="35876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198" y="1837977"/>
            <a:ext cx="1046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Code</a:t>
            </a:r>
          </a:p>
          <a:p>
            <a:pPr algn="ctr"/>
            <a:r>
              <a:rPr lang="en-GB" dirty="0"/>
              <a:t>mutation</a:t>
            </a:r>
          </a:p>
          <a:p>
            <a:pPr algn="ctr"/>
            <a:r>
              <a:rPr lang="en-GB" dirty="0"/>
              <a:t>quantity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107230" y="211497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3199" y="213493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N*(N-1)/2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9553" y="211497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2^N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863" y="3310622"/>
            <a:ext cx="969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Test</a:t>
            </a:r>
            <a:br>
              <a:rPr lang="en-GB" dirty="0"/>
            </a:br>
            <a:r>
              <a:rPr lang="en-GB" dirty="0"/>
              <a:t>quantity</a:t>
            </a:r>
          </a:p>
          <a:p>
            <a:pPr algn="ctr"/>
            <a:r>
              <a:rPr lang="en-GB" dirty="0"/>
              <a:t>increase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19249" y="4516318"/>
            <a:ext cx="965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Test</a:t>
            </a:r>
            <a:br>
              <a:rPr lang="en-GB" dirty="0"/>
            </a:br>
            <a:r>
              <a:rPr lang="en-GB" dirty="0"/>
              <a:t>lines</a:t>
            </a:r>
          </a:p>
          <a:p>
            <a:pPr algn="ctr"/>
            <a:r>
              <a:rPr lang="en-GB" dirty="0"/>
              <a:t>quantity</a:t>
            </a:r>
          </a:p>
          <a:p>
            <a:pPr algn="ctr"/>
            <a:r>
              <a:rPr lang="en-GB" dirty="0"/>
              <a:t>increase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073567" y="35876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7230" y="4875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3643" y="358762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1..2?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664" y="487501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48159" y="3587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63371" y="48750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51714" y="21149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3384" y="4875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1478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testing complexity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816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Whole level mutation tests can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456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Can </a:t>
            </a:r>
            <a:r>
              <a:rPr lang="en-GB" dirty="0" err="1"/>
              <a:t>gyper</a:t>
            </a:r>
            <a:r>
              <a:rPr lang="en-GB" dirty="0"/>
              <a:t>-mutation tests generate code?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42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579914"/>
            <a:ext cx="4130598" cy="975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8241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579914"/>
            <a:ext cx="4130598" cy="9756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116332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0230" y="1741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85" y="2579914"/>
            <a:ext cx="4624337" cy="19186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3971" y="1741323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2651198"/>
            <a:ext cx="4127219" cy="9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Code coverage</a:t>
            </a:r>
          </a:p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604962"/>
            <a:ext cx="6962775" cy="3648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6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6" y="1131755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291" y="1239000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31238" y="158123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188" y="3519310"/>
            <a:ext cx="1334206" cy="453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191" y="10817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3149978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coverage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1237" y="3657005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291" y="3519310"/>
            <a:ext cx="1334206" cy="4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</a:t>
            </a:r>
          </a:p>
          <a:p>
            <a:endParaRPr lang="en-GB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52" y="1124307"/>
            <a:ext cx="3750276" cy="107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67" y="1231552"/>
            <a:ext cx="2323773" cy="86271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53814" y="1573790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8191" y="108179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91" y="2600333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Bad test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6332584" y="5878426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818" y="4677967"/>
            <a:ext cx="4130598" cy="975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646" y="5773650"/>
            <a:ext cx="1294953" cy="3902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636" y="5773650"/>
            <a:ext cx="1593562" cy="3902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190" y="4308635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Good test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276" y="2632769"/>
            <a:ext cx="4127219" cy="950584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6342042" y="396122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104" y="3856452"/>
            <a:ext cx="1294953" cy="3902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094" y="3853771"/>
            <a:ext cx="1294953" cy="3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Mutants</a:t>
            </a:r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7" y="2207154"/>
            <a:ext cx="2996779" cy="244386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/>
          <p:cNvSpPr/>
          <p:nvPr/>
        </p:nvSpPr>
        <p:spPr>
          <a:xfrm>
            <a:off x="4118614" y="3339968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/>
          <p:cNvSpPr/>
          <p:nvPr/>
        </p:nvSpPr>
        <p:spPr>
          <a:xfrm>
            <a:off x="4153828" y="5426871"/>
            <a:ext cx="745067" cy="17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890" y="5322095"/>
            <a:ext cx="1294953" cy="3902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969" y="5214851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232" y="1322695"/>
            <a:ext cx="2984525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463" y="2331331"/>
            <a:ext cx="3010343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816" y="3126582"/>
            <a:ext cx="2950221" cy="219551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947" y="5511715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621" y="5808579"/>
            <a:ext cx="1593562" cy="3902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114528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19620</TotalTime>
  <Words>363</Words>
  <Application>Microsoft Office PowerPoint</Application>
  <PresentationFormat>Widescreen</PresentationFormat>
  <Paragraphs>161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MERA Template</vt:lpstr>
      <vt:lpstr>Mutation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137</cp:revision>
  <dcterms:created xsi:type="dcterms:W3CDTF">2018-07-14T08:08:08Z</dcterms:created>
  <dcterms:modified xsi:type="dcterms:W3CDTF">2018-12-10T14:04:35Z</dcterms:modified>
</cp:coreProperties>
</file>