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86" r:id="rId4"/>
    <p:sldId id="256" r:id="rId5"/>
    <p:sldId id="258" r:id="rId6"/>
    <p:sldId id="276" r:id="rId7"/>
    <p:sldId id="277" r:id="rId8"/>
    <p:sldId id="287" r:id="rId9"/>
    <p:sldId id="259" r:id="rId10"/>
    <p:sldId id="278" r:id="rId11"/>
    <p:sldId id="273" r:id="rId12"/>
    <p:sldId id="274" r:id="rId13"/>
    <p:sldId id="280" r:id="rId14"/>
    <p:sldId id="260" r:id="rId15"/>
    <p:sldId id="267" r:id="rId16"/>
    <p:sldId id="281" r:id="rId17"/>
    <p:sldId id="284" r:id="rId18"/>
    <p:sldId id="263" r:id="rId19"/>
    <p:sldId id="285" r:id="rId20"/>
    <p:sldId id="270" r:id="rId21"/>
    <p:sldId id="262" r:id="rId22"/>
    <p:sldId id="279" r:id="rId23"/>
    <p:sldId id="264" r:id="rId24"/>
    <p:sldId id="265" r:id="rId25"/>
    <p:sldId id="268" r:id="rId26"/>
    <p:sldId id="289" r:id="rId27"/>
    <p:sldId id="28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7" autoAdjust="0"/>
  </p:normalViewPr>
  <p:slideViewPr>
    <p:cSldViewPr snapToGrid="0">
      <p:cViewPr varScale="1">
        <p:scale>
          <a:sx n="74" d="100"/>
          <a:sy n="74" d="100"/>
        </p:scale>
        <p:origin x="31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6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6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2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sp>
        <p:nvSpPr>
          <p:cNvPr id="4" name="Arrow: Right 3"/>
          <p:cNvSpPr/>
          <p:nvPr/>
        </p:nvSpPr>
        <p:spPr>
          <a:xfrm>
            <a:off x="4898895" y="32984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898895" y="542687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21457" y="1964439"/>
            <a:ext cx="401781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-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03582" y="1309532"/>
            <a:ext cx="401781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-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694281" y="2473627"/>
            <a:ext cx="401781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82" y="5160161"/>
            <a:ext cx="1904935" cy="44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675" y="5303028"/>
            <a:ext cx="1021600" cy="43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89" y="5460726"/>
            <a:ext cx="1904935" cy="44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3523" y="13418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8" y="1704109"/>
            <a:ext cx="11062005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8191" y="130638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3747565"/>
            <a:ext cx="198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Stryker output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3899387" y="1716240"/>
            <a:ext cx="4629374" cy="20313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(value &lt;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= value -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33" y="4572369"/>
            <a:ext cx="10603882" cy="11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Bad mutants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0592" y="1911927"/>
            <a:ext cx="31967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gluttony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Environment crash</a:t>
            </a:r>
          </a:p>
        </p:txBody>
      </p:sp>
    </p:spTree>
    <p:extLst>
      <p:ext uri="{BB962C8B-B14F-4D97-AF65-F5344CB8AC3E}">
        <p14:creationId xmlns:p14="http://schemas.microsoft.com/office/powerpoint/2010/main" val="37871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baseline="30000" dirty="0"/>
              <a:t>2 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coverage analyze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Parallelization of Mutant killings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mutants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tests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	Incrementation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8532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4512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Force to write code smarter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876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</a:t>
            </a:r>
            <a:r>
              <a:rPr lang="en-US" sz="2800" dirty="0"/>
              <a:t>Score”</a:t>
            </a:r>
            <a:r>
              <a:rPr lang="ru-RU" sz="2800" dirty="0"/>
              <a:t> </a:t>
            </a:r>
            <a:r>
              <a:rPr lang="en-US" sz="28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9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2415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9063" y="2112398"/>
            <a:ext cx="4776164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+ y - z;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068480" y="2112398"/>
            <a:ext cx="5434255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0, 0), 0);</a:t>
            </a:r>
          </a:p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1, 1), 0);</a:t>
            </a:r>
            <a:endParaRPr lang="en-GB" dirty="0"/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01" y="4419121"/>
            <a:ext cx="9516758" cy="9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063" y="2112398"/>
            <a:ext cx="4776164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+ y - z;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79063" y="4111332"/>
            <a:ext cx="4776164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+ z;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02415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68480" y="2112398"/>
            <a:ext cx="5434255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0, 0), 0);</a:t>
            </a:r>
          </a:p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1, 1), 0);</a:t>
            </a:r>
            <a:endParaRPr lang="en-GB" dirty="0"/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839527" y="3248548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396331" y="4049438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445336" y="3235207"/>
            <a:ext cx="1456344" cy="47826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9561" y="3185915"/>
            <a:ext cx="2593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+ y - z;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07900" y="328300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+ y + z;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5812" y="405925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- z;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47533" y="328425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+ z;</a:t>
            </a:r>
          </a:p>
        </p:txBody>
      </p: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17727" y="1145894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594" y="1837977"/>
            <a:ext cx="13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Code</a:t>
            </a:r>
          </a:p>
          <a:p>
            <a:pPr algn="ctr"/>
            <a:r>
              <a:rPr lang="en-GB" sz="2400" dirty="0"/>
              <a:t>mutation</a:t>
            </a:r>
          </a:p>
          <a:p>
            <a:pPr algn="ctr"/>
            <a:r>
              <a:rPr lang="en-GB" sz="2400" dirty="0"/>
              <a:t>quantity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9099" y="211497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~N</a:t>
            </a:r>
            <a:r>
              <a:rPr lang="en-GB" sz="2400" baseline="30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4690" y="211497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~2</a:t>
            </a:r>
            <a:r>
              <a:rPr lang="en-GB" sz="2400" baseline="30000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01" y="3218288"/>
            <a:ext cx="1230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938" y="4516318"/>
            <a:ext cx="1230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lines</a:t>
            </a:r>
          </a:p>
          <a:p>
            <a:pPr algn="ctr"/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6450" y="358762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13" name="Arrow: Right 12"/>
          <p:cNvSpPr/>
          <p:nvPr/>
        </p:nvSpPr>
        <p:spPr>
          <a:xfrm rot="20322698">
            <a:off x="3878472" y="16798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/>
          <p:cNvSpPr/>
          <p:nvPr/>
        </p:nvSpPr>
        <p:spPr>
          <a:xfrm>
            <a:off x="7294855" y="1564570"/>
            <a:ext cx="335280" cy="15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Right 14"/>
          <p:cNvSpPr/>
          <p:nvPr/>
        </p:nvSpPr>
        <p:spPr>
          <a:xfrm rot="1800000">
            <a:off x="3879321" y="2184942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906088" y="1436003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94961" y="2321040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929596" y="1411586"/>
            <a:ext cx="1456344" cy="47826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94093" y="1710963"/>
            <a:ext cx="2593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+ y - z;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698" y="14606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+ y + z;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4442" y="233086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- z;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31793" y="14606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+ z;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55353" y="3286855"/>
            <a:ext cx="5434255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0, 0), 0);</a:t>
            </a:r>
          </a:p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1, 1), 0);</a:t>
            </a:r>
            <a:endParaRPr lang="en-GB" dirty="0"/>
          </a:p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(1, 0, 1), 0);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13" name="Arrow: Right 12"/>
          <p:cNvSpPr/>
          <p:nvPr/>
        </p:nvSpPr>
        <p:spPr>
          <a:xfrm rot="20322698">
            <a:off x="3878472" y="16798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/>
          <p:cNvSpPr/>
          <p:nvPr/>
        </p:nvSpPr>
        <p:spPr>
          <a:xfrm>
            <a:off x="7294855" y="1564570"/>
            <a:ext cx="335280" cy="15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Right 14"/>
          <p:cNvSpPr/>
          <p:nvPr/>
        </p:nvSpPr>
        <p:spPr>
          <a:xfrm rot="1800000">
            <a:off x="3879321" y="2184942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906088" y="1436003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94961" y="2321040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929596" y="1411586"/>
            <a:ext cx="1456344" cy="47826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94093" y="1710963"/>
            <a:ext cx="2593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+ y - z;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698" y="14606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+ y + z;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4442" y="233086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- z;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31793" y="14606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- y + z;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55353" y="3286855"/>
            <a:ext cx="5434255" cy="12003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0, 0), 0);</a:t>
            </a:r>
          </a:p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1, 1), 0);</a:t>
            </a:r>
            <a:endParaRPr lang="en-GB" dirty="0"/>
          </a:p>
          <a:p>
            <a:r>
              <a:rPr lang="en-GB" dirty="0" err="1">
                <a:solidFill>
                  <a:srgbClr val="114FBD"/>
                </a:solidFill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target.Calc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(1, 0, 1), 0);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422174" y="4843014"/>
            <a:ext cx="3247875" cy="4616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x * y * z;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05700" y="4843014"/>
            <a:ext cx="3247875" cy="4616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159225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96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13114" y="189372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67690" y="2732314"/>
            <a:ext cx="3983783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91200" y="2639981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0230" y="17413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37386" y="174132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r>
              <a:rPr lang="en-GB" dirty="0"/>
              <a:t> </a:t>
            </a:r>
            <a:r>
              <a:rPr lang="en-GB" sz="2400" dirty="0"/>
              <a:t>coverage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1218" y="2411381"/>
            <a:ext cx="5181045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6" y="2411380"/>
            <a:ext cx="5601533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0230" y="17413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37386" y="174132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r>
              <a:rPr lang="en-GB" dirty="0"/>
              <a:t> </a:t>
            </a:r>
            <a:r>
              <a:rPr lang="en-GB" sz="2400" dirty="0"/>
              <a:t>coverage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1218" y="2411381"/>
            <a:ext cx="5139481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3);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6" y="2411380"/>
            <a:ext cx="5601533" cy="258532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1" y="2110924"/>
            <a:ext cx="5481485" cy="2752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05" y="2669944"/>
            <a:ext cx="3982006" cy="1247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97" y="2025362"/>
            <a:ext cx="3714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5" name="Arrow: Right 4"/>
          <p:cNvSpPr/>
          <p:nvPr/>
        </p:nvSpPr>
        <p:spPr>
          <a:xfrm>
            <a:off x="6123561" y="2736722"/>
            <a:ext cx="376659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09" y="4936325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709" y="142954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709" y="4556602"/>
            <a:ext cx="20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5939358" y="507402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2" y="4936325"/>
            <a:ext cx="1334206" cy="453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8191" y="2225678"/>
            <a:ext cx="509522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798143" y="2364177"/>
            <a:ext cx="5095227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454" y="2974458"/>
            <a:ext cx="120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661" y="552148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05875" y="4447134"/>
            <a:ext cx="140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Good test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/>
          <p:cNvSpPr/>
          <p:nvPr/>
        </p:nvSpPr>
        <p:spPr>
          <a:xfrm>
            <a:off x="6123560" y="2077276"/>
            <a:ext cx="376659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38190" y="1566232"/>
            <a:ext cx="509522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798142" y="1704731"/>
            <a:ext cx="5095227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79" y="5418218"/>
            <a:ext cx="1552362" cy="384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40" y="3874872"/>
            <a:ext cx="1552285" cy="3509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79" y="3850658"/>
            <a:ext cx="1552285" cy="35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17" y="5411713"/>
            <a:ext cx="1552285" cy="35095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64894" y="334101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3);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618169" y="491046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26133</TotalTime>
  <Words>1057</Words>
  <Application>Microsoft Office PowerPoint</Application>
  <PresentationFormat>Widescreen</PresentationFormat>
  <Paragraphs>300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209</cp:revision>
  <dcterms:created xsi:type="dcterms:W3CDTF">2018-07-14T08:08:08Z</dcterms:created>
  <dcterms:modified xsi:type="dcterms:W3CDTF">2019-02-28T08:27:28Z</dcterms:modified>
</cp:coreProperties>
</file>