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7" r:id="rId3"/>
    <p:sldId id="256" r:id="rId4"/>
    <p:sldId id="280" r:id="rId5"/>
    <p:sldId id="281" r:id="rId6"/>
    <p:sldId id="260" r:id="rId7"/>
    <p:sldId id="258" r:id="rId8"/>
    <p:sldId id="259" r:id="rId9"/>
    <p:sldId id="261" r:id="rId10"/>
    <p:sldId id="262" r:id="rId11"/>
    <p:sldId id="263" r:id="rId12"/>
    <p:sldId id="265" r:id="rId13"/>
    <p:sldId id="264" r:id="rId14"/>
    <p:sldId id="266" r:id="rId15"/>
    <p:sldId id="268" r:id="rId16"/>
    <p:sldId id="267" r:id="rId17"/>
    <p:sldId id="271" r:id="rId18"/>
    <p:sldId id="270" r:id="rId19"/>
    <p:sldId id="272" r:id="rId20"/>
    <p:sldId id="269" r:id="rId21"/>
    <p:sldId id="273" r:id="rId22"/>
    <p:sldId id="274" r:id="rId23"/>
    <p:sldId id="278" r:id="rId24"/>
    <p:sldId id="275" r:id="rId25"/>
    <p:sldId id="276" r:id="rId26"/>
    <p:sldId id="277" r:id="rId27"/>
    <p:sldId id="279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80621" autoAdjust="0"/>
  </p:normalViewPr>
  <p:slideViewPr>
    <p:cSldViewPr snapToGrid="0">
      <p:cViewPr varScale="1">
        <p:scale>
          <a:sx n="70" d="100"/>
          <a:sy n="70" d="100"/>
        </p:scale>
        <p:origin x="103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07&gt;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6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08, 09&gt;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3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077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10&gt;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14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672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11&gt;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40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12&gt;</a:t>
            </a:r>
          </a:p>
          <a:p>
            <a:r>
              <a:rPr lang="en-GB" dirty="0"/>
              <a:t>ASAP-WFA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3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13&gt;</a:t>
            </a:r>
          </a:p>
          <a:p>
            <a:r>
              <a:rPr lang="en-GB" dirty="0"/>
              <a:t>ASAP-WFA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660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293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</a:t>
            </a:r>
            <a:r>
              <a:rPr lang="en-GB" baseline="0" dirty="0"/>
              <a:t> 14&gt;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6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065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</a:t>
            </a:r>
            <a:r>
              <a:rPr lang="en-GB" baseline="0" dirty="0"/>
              <a:t> 14&gt;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3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42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Services 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1.Common</a:t>
            </a:r>
            <a:r>
              <a:rPr lang="en-GB" sz="1200" baseline="0" dirty="0"/>
              <a:t> way (</a:t>
            </a:r>
            <a:r>
              <a:rPr lang="en-GB" sz="1200" baseline="0" dirty="0" err="1"/>
              <a:t>js</a:t>
            </a:r>
            <a:r>
              <a:rPr lang="en-GB" sz="1200" baseline="0" dirty="0"/>
              <a:t> classes)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/>
              <a:t>2.WC</a:t>
            </a: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 - problem that code is</a:t>
            </a:r>
            <a:r>
              <a:rPr lang="en-GB" sz="1200" baseline="0" dirty="0"/>
              <a:t> needed to send data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20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How data comes to WC</a:t>
            </a:r>
          </a:p>
          <a:p>
            <a:r>
              <a:rPr lang="en-GB" sz="1200" dirty="0"/>
              <a:t>How programmatically send data to WC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6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&lt;demo 01&gt;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8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2-5&gt;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46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6&gt;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76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07&gt;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68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dom-di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wolf-off/dom-di" TargetMode="Externa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injection via DOM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IOC containers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90" y="3080958"/>
            <a:ext cx="5738810" cy="6578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0" y="1311817"/>
            <a:ext cx="4704667" cy="1182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0" y="4325151"/>
            <a:ext cx="5738811" cy="383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696200" y="1718557"/>
            <a:ext cx="33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Constructors without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3225224"/>
            <a:ext cx="143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interfaces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4332252"/>
            <a:ext cx="25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Instances are not needed</a:t>
            </a:r>
          </a:p>
        </p:txBody>
      </p:sp>
    </p:spTree>
    <p:extLst>
      <p:ext uri="{BB962C8B-B14F-4D97-AF65-F5344CB8AC3E}">
        <p14:creationId xmlns:p14="http://schemas.microsoft.com/office/powerpoint/2010/main" val="47896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62" y="1968953"/>
            <a:ext cx="2990850" cy="438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Down 4"/>
          <p:cNvSpPr/>
          <p:nvPr/>
        </p:nvSpPr>
        <p:spPr>
          <a:xfrm rot="16200000">
            <a:off x="4973413" y="3122725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66" y="1787978"/>
            <a:ext cx="4886325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65" y="2765652"/>
            <a:ext cx="5953125" cy="23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487" y="4132489"/>
            <a:ext cx="2514600" cy="2476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152" y="4122964"/>
            <a:ext cx="33337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8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Constructors and Instances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8" y="1904319"/>
            <a:ext cx="3333750" cy="819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Down 3"/>
          <p:cNvSpPr/>
          <p:nvPr/>
        </p:nvSpPr>
        <p:spPr>
          <a:xfrm rot="16200000">
            <a:off x="5135792" y="2151515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82" y="1200830"/>
            <a:ext cx="4391025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495" y="3035525"/>
            <a:ext cx="5791200" cy="28575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 rot="16200000">
            <a:off x="5135792" y="4535486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91" y="4269238"/>
            <a:ext cx="3857625" cy="857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444" y="4235900"/>
            <a:ext cx="35433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4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ÐÐ°ÑÑÐ¸Ð½ÐºÐ¸ Ð¿Ð¾ Ð·Ð°Ð¿ÑÐ¾ÑÑ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738" y="3425887"/>
            <a:ext cx="1857338" cy="18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DOM-DI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9533" y="2725085"/>
            <a:ext cx="409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https://www.npmjs.com/package/dom-di</a:t>
            </a:r>
            <a:endParaRPr lang="en-GB" dirty="0"/>
          </a:p>
        </p:txBody>
      </p:sp>
      <p:pic>
        <p:nvPicPr>
          <p:cNvPr id="2050" name="Picture 2" descr="ÐÐ°ÑÑÐ¸Ð½ÐºÐ¸ Ð¿Ð¾ Ð·Ð°Ð¿ÑÐ¾ÑÑ npm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83" y="1849180"/>
            <a:ext cx="1687051" cy="65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09497" y="4724682"/>
            <a:ext cx="3559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https://github.com/wolf-off/dom-di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7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Type of DOM dependency injection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23657" y="2144486"/>
            <a:ext cx="25298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Self-injection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Force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Passive injection</a:t>
            </a:r>
          </a:p>
        </p:txBody>
      </p:sp>
    </p:spTree>
    <p:extLst>
      <p:ext uri="{BB962C8B-B14F-4D97-AF65-F5344CB8AC3E}">
        <p14:creationId xmlns:p14="http://schemas.microsoft.com/office/powerpoint/2010/main" val="129914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Self-injection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55" y="1073766"/>
            <a:ext cx="36736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Registry ‘Alex’ as ‘</a:t>
            </a:r>
            <a:r>
              <a:rPr lang="en-GB" dirty="0" err="1"/>
              <a:t>FirstNameProperty</a:t>
            </a:r>
            <a:r>
              <a:rPr lang="en-GB" dirty="0"/>
              <a:t>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3387" y="5243004"/>
            <a:ext cx="292163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Registry request for ‘</a:t>
            </a:r>
            <a:r>
              <a:rPr lang="en-GB" dirty="0" err="1"/>
              <a:t>IService</a:t>
            </a:r>
            <a:r>
              <a:rPr lang="en-GB" dirty="0"/>
              <a:t>’</a:t>
            </a:r>
          </a:p>
          <a:p>
            <a:r>
              <a:rPr lang="en-GB" dirty="0"/>
              <a:t>Execute ‘</a:t>
            </a:r>
            <a:r>
              <a:rPr lang="en-GB" dirty="0" err="1"/>
              <a:t>sayHello</a:t>
            </a:r>
            <a:r>
              <a:rPr lang="en-GB" dirty="0"/>
              <a:t>’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433414"/>
            <a:ext cx="4019550" cy="1819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654" y="1742851"/>
            <a:ext cx="5753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9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Self-injection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38190" y="1339548"/>
            <a:ext cx="5048247" cy="413051"/>
          </a:xfrm>
        </p:spPr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738190" y="2612571"/>
            <a:ext cx="5048247" cy="33627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Common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Predicted life-time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use common object throw wrapper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>
          <a:xfrm>
            <a:off x="6396039" y="2612571"/>
            <a:ext cx="5048247" cy="33627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DI is part of objects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396038" y="1339549"/>
            <a:ext cx="5048247" cy="413051"/>
          </a:xfrm>
        </p:spPr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350452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Force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1149123"/>
            <a:ext cx="6019800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12" y="3868283"/>
            <a:ext cx="4676775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91" y="3868283"/>
            <a:ext cx="48577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1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Force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38190" y="1339549"/>
            <a:ext cx="5048247" cy="434822"/>
          </a:xfrm>
        </p:spPr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 is not part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 to implement for small container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known life-time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Scattered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much of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396038" y="1339549"/>
            <a:ext cx="5048247" cy="434822"/>
          </a:xfrm>
        </p:spPr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3513862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Passive injection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95664"/>
              </p:ext>
            </p:extLst>
          </p:nvPr>
        </p:nvGraphicFramePr>
        <p:xfrm>
          <a:off x="2256851" y="1551668"/>
          <a:ext cx="7296724" cy="304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Bitmap Image" r:id="rId4" imgW="4823640" imgH="2011680" progId="Paint.Picture">
                  <p:embed/>
                </p:oleObj>
              </mc:Choice>
              <mc:Fallback>
                <p:oleObj name="Bitmap Image" r:id="rId4" imgW="4823640" imgH="2011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6851" y="1551668"/>
                        <a:ext cx="7296724" cy="304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4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Components</a:t>
            </a:r>
            <a:endParaRPr lang="ru-R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963294"/>
            <a:ext cx="3228975" cy="1114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702" y="2643187"/>
            <a:ext cx="6322065" cy="1754641"/>
          </a:xfrm>
          <a:prstGeom prst="rect">
            <a:avLst/>
          </a:prstGeom>
        </p:spPr>
      </p:pic>
      <p:sp>
        <p:nvSpPr>
          <p:cNvPr id="19" name="Arrow: Right 18"/>
          <p:cNvSpPr/>
          <p:nvPr/>
        </p:nvSpPr>
        <p:spPr>
          <a:xfrm>
            <a:off x="4303262" y="3073966"/>
            <a:ext cx="7293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Passive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 is not part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DI in one place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complicated for simple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known life-time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much of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29739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Hierarchical containers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23" y="1333500"/>
            <a:ext cx="5495925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0308" y="4456112"/>
            <a:ext cx="40835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requests should go upper</a:t>
            </a:r>
          </a:p>
        </p:txBody>
      </p:sp>
    </p:spTree>
    <p:extLst>
      <p:ext uri="{BB962C8B-B14F-4D97-AF65-F5344CB8AC3E}">
        <p14:creationId xmlns:p14="http://schemas.microsoft.com/office/powerpoint/2010/main" val="253305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Hierarchical containers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1080" y="4456112"/>
            <a:ext cx="50020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requests should go upper not ASAP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35" y="1228725"/>
            <a:ext cx="56769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16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Default injection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198790"/>
            <a:ext cx="7534275" cy="2762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784" y="4521427"/>
            <a:ext cx="7610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or with lowPriority resolver requests should go upper not ASAP</a:t>
            </a:r>
          </a:p>
        </p:txBody>
      </p:sp>
    </p:spTree>
    <p:extLst>
      <p:ext uri="{BB962C8B-B14F-4D97-AF65-F5344CB8AC3E}">
        <p14:creationId xmlns:p14="http://schemas.microsoft.com/office/powerpoint/2010/main" val="2370102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Moment of resolving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GB" dirty="0"/>
              <a:t>ASAP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Dynamic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Complicated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Default injections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dirty="0"/>
              <a:t>WFA</a:t>
            </a:r>
          </a:p>
        </p:txBody>
      </p:sp>
    </p:spTree>
    <p:extLst>
      <p:ext uri="{BB962C8B-B14F-4D97-AF65-F5344CB8AC3E}">
        <p14:creationId xmlns:p14="http://schemas.microsoft.com/office/powerpoint/2010/main" val="83039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Problem of DI with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58" y="1599519"/>
            <a:ext cx="5762625" cy="2505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4511" y="4510541"/>
            <a:ext cx="4401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Internal ‘FirstNameProperty will not be used’</a:t>
            </a:r>
          </a:p>
        </p:txBody>
      </p:sp>
    </p:spTree>
    <p:extLst>
      <p:ext uri="{BB962C8B-B14F-4D97-AF65-F5344CB8AC3E}">
        <p14:creationId xmlns:p14="http://schemas.microsoft.com/office/powerpoint/2010/main" val="4038942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Problem of DI with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58" y="1599519"/>
            <a:ext cx="5762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Web components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4807403"/>
            <a:ext cx="2686050" cy="247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623" y="3833131"/>
            <a:ext cx="2953967" cy="2443844"/>
          </a:xfrm>
          <a:prstGeom prst="rect">
            <a:avLst/>
          </a:prstGeom>
        </p:spPr>
      </p:pic>
      <p:sp>
        <p:nvSpPr>
          <p:cNvPr id="20" name="Arrow: Right 19"/>
          <p:cNvSpPr/>
          <p:nvPr/>
        </p:nvSpPr>
        <p:spPr>
          <a:xfrm>
            <a:off x="4465183" y="4740728"/>
            <a:ext cx="7293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775123" y="1370173"/>
            <a:ext cx="31151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Custom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Shadow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&lt;template&gt; &lt;slot&gt;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ES6 modules </a:t>
            </a:r>
            <a:r>
              <a:rPr lang="en-GB" sz="1200" dirty="0"/>
              <a:t>(HTML Imports)</a:t>
            </a:r>
          </a:p>
        </p:txBody>
      </p:sp>
    </p:spTree>
    <p:extLst>
      <p:ext uri="{BB962C8B-B14F-4D97-AF65-F5344CB8AC3E}">
        <p14:creationId xmlns:p14="http://schemas.microsoft.com/office/powerpoint/2010/main" val="95580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Web components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1129655"/>
            <a:ext cx="6532789" cy="51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2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Services as Web components 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619" y="2075089"/>
            <a:ext cx="8296373" cy="31391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9758" y="1246257"/>
            <a:ext cx="3061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Polymer example</a:t>
            </a:r>
          </a:p>
        </p:txBody>
      </p:sp>
    </p:spTree>
    <p:extLst>
      <p:ext uri="{BB962C8B-B14F-4D97-AF65-F5344CB8AC3E}">
        <p14:creationId xmlns:p14="http://schemas.microsoft.com/office/powerpoint/2010/main" val="216871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Receiving Web component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38191" y="1338943"/>
            <a:ext cx="301800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Global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Tree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51" y="3354879"/>
            <a:ext cx="70294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051" y="1978910"/>
            <a:ext cx="4048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7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Bubbling events</a:t>
            </a:r>
          </a:p>
          <a:p>
            <a:endParaRPr lang="ru-RU" dirty="0"/>
          </a:p>
        </p:txBody>
      </p:sp>
      <p:pic>
        <p:nvPicPr>
          <p:cNvPr id="1026" name="Picture 2" descr="https://learn.javascript.ru/article/event-bubbling/eventflow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91" y="1208313"/>
            <a:ext cx="4685331" cy="462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068" y="3726993"/>
            <a:ext cx="4552950" cy="1581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068" y="1774484"/>
            <a:ext cx="4772025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9068" y="1208313"/>
            <a:ext cx="1003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Parent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9068" y="3137572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3820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Service – Consumer links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3" y="1339396"/>
            <a:ext cx="3228975" cy="514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84" y="1339396"/>
            <a:ext cx="3048000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509" y="2476274"/>
            <a:ext cx="325755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296" y="3965577"/>
            <a:ext cx="3609975" cy="167640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7759813" y="2000929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/>
          <p:cNvSpPr/>
          <p:nvPr/>
        </p:nvSpPr>
        <p:spPr>
          <a:xfrm>
            <a:off x="7765595" y="3503161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/>
          <p:cNvSpPr/>
          <p:nvPr/>
        </p:nvSpPr>
        <p:spPr>
          <a:xfrm>
            <a:off x="2306070" y="2000929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267585" y="2560481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566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420" y="2615973"/>
            <a:ext cx="35909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53" y="1339396"/>
            <a:ext cx="3228975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598" y="1329871"/>
            <a:ext cx="3048000" cy="523875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 rot="19659441">
            <a:off x="3177950" y="2072480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/>
          <p:cNvSpPr/>
          <p:nvPr/>
        </p:nvSpPr>
        <p:spPr>
          <a:xfrm rot="1668275">
            <a:off x="6768875" y="2072480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744" y="4349426"/>
            <a:ext cx="5248275" cy="69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8540" y="5282779"/>
            <a:ext cx="59912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35657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12337</TotalTime>
  <Words>394</Words>
  <Application>Microsoft Office PowerPoint</Application>
  <PresentationFormat>Widescreen</PresentationFormat>
  <Paragraphs>139</Paragraphs>
  <Slides>26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MERA Template</vt:lpstr>
      <vt:lpstr>Bitmap Image</vt:lpstr>
      <vt:lpstr>Dependency injection via 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71</cp:revision>
  <dcterms:created xsi:type="dcterms:W3CDTF">2018-07-14T08:08:08Z</dcterms:created>
  <dcterms:modified xsi:type="dcterms:W3CDTF">2018-11-13T11:44:03Z</dcterms:modified>
</cp:coreProperties>
</file>