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6" r:id="rId4"/>
    <p:sldId id="287" r:id="rId5"/>
    <p:sldId id="288" r:id="rId6"/>
    <p:sldId id="285" r:id="rId7"/>
    <p:sldId id="289" r:id="rId8"/>
    <p:sldId id="280" r:id="rId9"/>
    <p:sldId id="281" r:id="rId10"/>
    <p:sldId id="29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BD"/>
    <a:srgbClr val="006CB7"/>
    <a:srgbClr val="80C342"/>
    <a:srgbClr val="EE3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0621" autoAdjust="0"/>
  </p:normalViewPr>
  <p:slideViewPr>
    <p:cSldViewPr snapToGrid="0">
      <p:cViewPr varScale="1">
        <p:scale>
          <a:sx n="70" d="100"/>
          <a:sy n="70" d="100"/>
        </p:scale>
        <p:origin x="103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A499-AB0E-41E7-8F43-0B644843E13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ACF0-1C88-4F3C-8A42-B66D78E86B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95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805E-4D42-4930-AF02-3208323ECEC0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3A2D-F27E-469C-ADB1-04668A9E28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8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2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12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52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3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9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2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6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0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03A2D-F27E-469C-ADB1-04668A9E28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64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188" y="1168400"/>
            <a:ext cx="107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srgbClr val="006CB7"/>
                </a:solidFill>
              </a:rPr>
              <a:t>Welcome to MERA Presentations template!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38188" y="1752600"/>
            <a:ext cx="1070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/>
              <a:t>To fulfill your needs of creating a wonderful corporate presentation please follow these steps:</a:t>
            </a:r>
          </a:p>
          <a:p>
            <a:endParaRPr lang="ru-RU" sz="18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38188" y="2184400"/>
            <a:ext cx="10706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 the tab “New slide” to create slides from already structured layouts (or choose “Empty slide” 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Insert your information in the blocks (size, font and color has been set for you)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Resize, reorganize and use blocks the way it fits your content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Enjoy the beauty of your masterpiece!</a:t>
            </a:r>
          </a:p>
          <a:p>
            <a:pPr marL="0" lvl="0" indent="0">
              <a:buFont typeface="+mj-lt"/>
              <a:buNone/>
            </a:pPr>
            <a:endParaRPr lang="en-US" dirty="0"/>
          </a:p>
          <a:p>
            <a:pPr marL="0" lvl="0" indent="0">
              <a:buFont typeface="+mj-lt"/>
              <a:buNone/>
            </a:pPr>
            <a:r>
              <a:rPr lang="en-US" dirty="0"/>
              <a:t>With any suggestions, remarks and complains feel free to contact PR Team.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97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8084310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8084310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54" y="2175641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54" y="2736027"/>
            <a:ext cx="335997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14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89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4411645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5101" y="5139557"/>
            <a:ext cx="3359185" cy="425669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b="1" dirty="0"/>
              <a:t>Text</a:t>
            </a:r>
            <a:endParaRPr lang="ru-RU" b="1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2474584"/>
            <a:ext cx="335915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2474584"/>
            <a:ext cx="3359150" cy="228600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9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88" y="3452647"/>
            <a:ext cx="3359150" cy="256118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11645" y="3925613"/>
            <a:ext cx="3359150" cy="2088221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085136" y="4382814"/>
            <a:ext cx="3359150" cy="163102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3" hasCustomPrompt="1"/>
          </p:nvPr>
        </p:nvSpPr>
        <p:spPr>
          <a:xfrm>
            <a:off x="738188" y="1339849"/>
            <a:ext cx="10706100" cy="77272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7328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7328" y="2877916"/>
            <a:ext cx="3359976" cy="57473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4410819" y="2317530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4410819" y="2877916"/>
            <a:ext cx="3359976" cy="104769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084310" y="2317529"/>
            <a:ext cx="335997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084310" y="2877915"/>
            <a:ext cx="3359976" cy="150489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73067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737572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738189" y="2501024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737838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737573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737572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7870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4578488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457795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457769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457769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418169" y="1923695"/>
            <a:ext cx="3026117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418787" y="2501025"/>
            <a:ext cx="3025500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418079" y="499745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417814" y="5695731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417813" y="5346590"/>
            <a:ext cx="3026735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8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73819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2175641"/>
            <a:ext cx="5043486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400800" y="2736027"/>
            <a:ext cx="5043486" cy="3239104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</a:t>
            </a:r>
          </a:p>
        </p:txBody>
      </p:sp>
    </p:spTree>
    <p:extLst>
      <p:ext uri="{BB962C8B-B14F-4D97-AF65-F5344CB8AC3E}">
        <p14:creationId xmlns:p14="http://schemas.microsoft.com/office/powerpoint/2010/main" val="33075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11" name="Текст 24"/>
          <p:cNvSpPr>
            <a:spLocks noGrp="1"/>
          </p:cNvSpPr>
          <p:nvPr>
            <p:ph type="body" sz="quarter" idx="37" hasCustomPrompt="1"/>
          </p:nvPr>
        </p:nvSpPr>
        <p:spPr>
          <a:xfrm>
            <a:off x="6396038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65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5048247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 (can be longer and longer and longer and longer and longer and longer)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2695903"/>
            <a:ext cx="5048247" cy="32794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lvl="0"/>
            <a:endParaRPr lang="en-US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6369270" y="1339850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56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38" hasCustomPrompt="1"/>
          </p:nvPr>
        </p:nvSpPr>
        <p:spPr>
          <a:xfrm>
            <a:off x="738191" y="1292252"/>
            <a:ext cx="5075018" cy="4635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396038" y="1292225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3" hasCustomPrompt="1"/>
          </p:nvPr>
        </p:nvSpPr>
        <p:spPr>
          <a:xfrm>
            <a:off x="6396038" y="1633538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6396038" y="2954839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Текст 5"/>
          <p:cNvSpPr>
            <a:spLocks noGrp="1"/>
          </p:cNvSpPr>
          <p:nvPr>
            <p:ph type="body" sz="quarter" idx="45" hasCustomPrompt="1"/>
          </p:nvPr>
        </p:nvSpPr>
        <p:spPr>
          <a:xfrm>
            <a:off x="6396038" y="3296152"/>
            <a:ext cx="5048250" cy="1298849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46" hasCustomPrompt="1"/>
          </p:nvPr>
        </p:nvSpPr>
        <p:spPr>
          <a:xfrm>
            <a:off x="6396036" y="4617763"/>
            <a:ext cx="5048250" cy="318861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7" hasCustomPrompt="1"/>
          </p:nvPr>
        </p:nvSpPr>
        <p:spPr>
          <a:xfrm>
            <a:off x="6396036" y="4959077"/>
            <a:ext cx="5048250" cy="97998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  <a:lvl2pPr>
              <a:defRPr sz="1400"/>
            </a:lvl2pPr>
          </a:lstStyle>
          <a:p>
            <a:pPr lvl="1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5344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339549"/>
            <a:ext cx="10706096" cy="105681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90" y="3421116"/>
            <a:ext cx="5048247" cy="2554233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36" hasCustomPrompt="1"/>
          </p:nvPr>
        </p:nvSpPr>
        <p:spPr>
          <a:xfrm>
            <a:off x="6396039" y="3421116"/>
            <a:ext cx="5048247" cy="2554232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ru-RU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7" hasCustomPrompt="1"/>
          </p:nvPr>
        </p:nvSpPr>
        <p:spPr>
          <a:xfrm>
            <a:off x="738188" y="2617789"/>
            <a:ext cx="5048250" cy="582612"/>
          </a:xfrm>
        </p:spPr>
        <p:txBody>
          <a:bodyPr>
            <a:norm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n-US" dirty="0"/>
              <a:t>Subtitle (can be longer and longer and longer and longer and longer and longer)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910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0" y="2144713"/>
            <a:ext cx="10706096" cy="47236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r>
              <a:rPr lang="en-US" b="1" dirty="0"/>
              <a:t>Block title</a:t>
            </a:r>
            <a:endParaRPr lang="ru-RU" b="1" baseline="0" dirty="0"/>
          </a:p>
          <a:p>
            <a:endParaRPr lang="ru-RU" b="1" baseline="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0" y="2806700"/>
            <a:ext cx="10706098" cy="310515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28650" y="4800600"/>
            <a:ext cx="8810624" cy="90963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2100263" y="6271417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38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1182415" y="2144713"/>
            <a:ext cx="9747524" cy="3846512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1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/>
            </a:lvl2pPr>
          </a:lstStyle>
          <a:p>
            <a:pPr lvl="0"/>
            <a:r>
              <a:rPr lang="en-US" dirty="0"/>
              <a:t>Text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686" y="2538636"/>
            <a:ext cx="9747250" cy="6826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</a:lstStyle>
          <a:p>
            <a:pPr lvl="1"/>
            <a:r>
              <a:rPr lang="en-US" dirty="0"/>
              <a:t>Second level text</a:t>
            </a:r>
          </a:p>
        </p:txBody>
      </p:sp>
    </p:spTree>
    <p:extLst>
      <p:ext uri="{BB962C8B-B14F-4D97-AF65-F5344CB8AC3E}">
        <p14:creationId xmlns:p14="http://schemas.microsoft.com/office/powerpoint/2010/main" val="3116134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100" y="2144713"/>
            <a:ext cx="9621838" cy="38941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29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0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88" y="4274234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1308098" y="1429490"/>
            <a:ext cx="9621838" cy="248035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4982349"/>
            <a:ext cx="10706098" cy="85089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ligula,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mattis</a:t>
            </a:r>
            <a:r>
              <a:rPr lang="en-US" dirty="0"/>
              <a:t> in.</a:t>
            </a:r>
          </a:p>
        </p:txBody>
      </p:sp>
    </p:spTree>
    <p:extLst>
      <p:ext uri="{BB962C8B-B14F-4D97-AF65-F5344CB8AC3E}">
        <p14:creationId xmlns:p14="http://schemas.microsoft.com/office/powerpoint/2010/main" val="2679531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5 (tex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/>
          </p:nvPr>
        </p:nvSpPr>
        <p:spPr>
          <a:xfrm>
            <a:off x="738191" y="1282700"/>
            <a:ext cx="10706097" cy="4508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306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 slide 6 (tab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4" name="Таблица 3"/>
          <p:cNvSpPr>
            <a:spLocks noGrp="1"/>
          </p:cNvSpPr>
          <p:nvPr>
            <p:ph type="tbl" sz="quarter" idx="34" hasCustomPrompt="1"/>
          </p:nvPr>
        </p:nvSpPr>
        <p:spPr>
          <a:xfrm>
            <a:off x="738188" y="1292225"/>
            <a:ext cx="10706100" cy="45100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insert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006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image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35" hasCustomPrompt="1"/>
          </p:nvPr>
        </p:nvSpPr>
        <p:spPr>
          <a:xfrm>
            <a:off x="3606800" y="1355725"/>
            <a:ext cx="7837488" cy="46196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056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diagram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35" hasCustomPrompt="1"/>
          </p:nvPr>
        </p:nvSpPr>
        <p:spPr>
          <a:xfrm>
            <a:off x="3606800" y="1355725"/>
            <a:ext cx="7837488" cy="46194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Diagram</a:t>
            </a:r>
            <a:endParaRPr lang="ru-RU" dirty="0"/>
          </a:p>
        </p:txBody>
      </p:sp>
      <p:sp>
        <p:nvSpPr>
          <p:cNvPr id="7" name="Текст 3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63775"/>
            <a:ext cx="2587622" cy="37115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06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8" name="Овал 7"/>
          <p:cNvSpPr/>
          <p:nvPr userDrawn="1"/>
        </p:nvSpPr>
        <p:spPr>
          <a:xfrm>
            <a:off x="2837794" y="1813034"/>
            <a:ext cx="2443655" cy="24436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photo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95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 (many contacts)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Contacts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cxnSp>
        <p:nvCxnSpPr>
          <p:cNvPr id="14" name="Прямая соединительная линия 13"/>
          <p:cNvCxnSpPr/>
          <p:nvPr userDrawn="1"/>
        </p:nvCxnSpPr>
        <p:spPr>
          <a:xfrm>
            <a:off x="1952625" y="6343649"/>
            <a:ext cx="0" cy="1000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100263" y="6273231"/>
            <a:ext cx="1363661" cy="214313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200" dirty="0">
                <a:solidFill>
                  <a:schemeClr val="bg1"/>
                </a:solidFill>
              </a:rPr>
              <a:t>Month Year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2" hasCustomPrompt="1"/>
          </p:nvPr>
        </p:nvSpPr>
        <p:spPr>
          <a:xfrm>
            <a:off x="5675585" y="1813034"/>
            <a:ext cx="5768700" cy="425778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Name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 hasCustomPrompt="1"/>
          </p:nvPr>
        </p:nvSpPr>
        <p:spPr>
          <a:xfrm>
            <a:off x="5675585" y="2270125"/>
            <a:ext cx="5768701" cy="45741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Position</a:t>
            </a:r>
            <a:endParaRPr lang="ru-RU" dirty="0"/>
          </a:p>
        </p:txBody>
      </p:sp>
      <p:sp>
        <p:nvSpPr>
          <p:cNvPr id="24" name="Текст 22"/>
          <p:cNvSpPr>
            <a:spLocks noGrp="1"/>
          </p:cNvSpPr>
          <p:nvPr>
            <p:ph type="body" sz="quarter" idx="14" hasCustomPrompt="1"/>
          </p:nvPr>
        </p:nvSpPr>
        <p:spPr>
          <a:xfrm>
            <a:off x="5675583" y="2727542"/>
            <a:ext cx="5768701" cy="1970581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Working place, address, telephone, email and any other contact information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10" hasCustomPrompt="1"/>
          </p:nvPr>
        </p:nvSpPr>
        <p:spPr>
          <a:xfrm>
            <a:off x="738191" y="323850"/>
            <a:ext cx="6938959" cy="4381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 of the presentation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38188" y="2753574"/>
            <a:ext cx="10706100" cy="1098583"/>
          </a:xfrm>
        </p:spPr>
        <p:txBody>
          <a:bodyPr>
            <a:normAutofit/>
          </a:bodyPr>
          <a:lstStyle>
            <a:lvl1pPr marL="0" indent="0">
              <a:buNone/>
              <a:defRPr sz="6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9241" y="2882386"/>
            <a:ext cx="9925045" cy="957693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Title of the section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4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1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0" y="1182688"/>
            <a:ext cx="10706098" cy="679231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8188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1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8188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  <a:p>
            <a:pPr lvl="0"/>
            <a:endParaRPr lang="en-US" dirty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3817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3817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9446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9446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1" hasCustomPrompt="1"/>
          </p:nvPr>
        </p:nvSpPr>
        <p:spPr>
          <a:xfrm>
            <a:off x="8855074" y="217011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42" hasCustomPrompt="1"/>
          </p:nvPr>
        </p:nvSpPr>
        <p:spPr>
          <a:xfrm>
            <a:off x="8855074" y="2730500"/>
            <a:ext cx="2589212" cy="324485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292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856661" y="1339848"/>
            <a:ext cx="2587627" cy="46352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39849"/>
            <a:ext cx="7999409" cy="72543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Long subtitle or descriptive text on one or two lines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3739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73739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3442893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3442893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6148388" y="2278119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6148388" y="2838505"/>
            <a:ext cx="2589212" cy="3136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06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738190" y="1576388"/>
            <a:ext cx="2587624" cy="20181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3444347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6150504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856662" y="1576388"/>
            <a:ext cx="2587624" cy="2018150"/>
          </a:xfrm>
        </p:spPr>
        <p:txBody>
          <a:bodyPr/>
          <a:lstStyle/>
          <a:p>
            <a:r>
              <a:rPr lang="en-US" dirty="0"/>
              <a:t>Insert a picture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3442758" y="3846785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36" hasCustomPrompt="1"/>
          </p:nvPr>
        </p:nvSpPr>
        <p:spPr>
          <a:xfrm>
            <a:off x="3442758" y="4407171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8916" y="3846784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38" hasCustomPrompt="1"/>
          </p:nvPr>
        </p:nvSpPr>
        <p:spPr>
          <a:xfrm>
            <a:off x="6148916" y="4407170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9" hasCustomPrompt="1"/>
          </p:nvPr>
        </p:nvSpPr>
        <p:spPr>
          <a:xfrm>
            <a:off x="8855072" y="3846783"/>
            <a:ext cx="2589212" cy="560387"/>
          </a:xfrm>
        </p:spPr>
        <p:txBody>
          <a:bodyPr>
            <a:norm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dirty="0"/>
              <a:t>Block title</a:t>
            </a:r>
            <a:endParaRPr lang="ru-RU" dirty="0"/>
          </a:p>
        </p:txBody>
      </p:sp>
      <p:sp>
        <p:nvSpPr>
          <p:cNvPr id="24" name="Текст 5"/>
          <p:cNvSpPr>
            <a:spLocks noGrp="1"/>
          </p:cNvSpPr>
          <p:nvPr>
            <p:ph type="body" sz="quarter" idx="40" hasCustomPrompt="1"/>
          </p:nvPr>
        </p:nvSpPr>
        <p:spPr>
          <a:xfrm>
            <a:off x="8855072" y="4407169"/>
            <a:ext cx="2589212" cy="137877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1" hasCustomPrompt="1"/>
          </p:nvPr>
        </p:nvSpPr>
        <p:spPr>
          <a:xfrm>
            <a:off x="738189" y="3846783"/>
            <a:ext cx="2587623" cy="193965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Maecenas sit </a:t>
            </a:r>
            <a:r>
              <a:rPr lang="en-US" dirty="0" err="1"/>
              <a:t>amet</a:t>
            </a:r>
            <a:r>
              <a:rPr lang="en-US" dirty="0"/>
              <a:t> ipsum semper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in et ante. </a:t>
            </a: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0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355725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017987"/>
            <a:ext cx="2587097" cy="26873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33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4" hasCustomPrompt="1"/>
          </p:nvPr>
        </p:nvSpPr>
        <p:spPr>
          <a:xfrm>
            <a:off x="738191" y="1355725"/>
            <a:ext cx="2587622" cy="6619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006CB7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Title or subtitle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738191" y="2249269"/>
            <a:ext cx="2586037" cy="3725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ligula ac quam </a:t>
            </a:r>
            <a:r>
              <a:rPr lang="en-US" dirty="0" err="1"/>
              <a:t>auctor</a:t>
            </a:r>
            <a:r>
              <a:rPr lang="en-US" dirty="0"/>
              <a:t>, at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49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s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0929936" y="6257925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3BAFE37-08BC-440A-B5EF-191CDF6E7255}" type="slidenum">
              <a:rPr lang="en-US" sz="1200" smtClean="0"/>
              <a:t>‹#›</a:t>
            </a:fld>
            <a:endParaRPr lang="ru-RU" sz="12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3444347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7" name="Диаграмма 6"/>
          <p:cNvSpPr>
            <a:spLocks noGrp="1"/>
          </p:cNvSpPr>
          <p:nvPr>
            <p:ph type="chart" sz="quarter" idx="18" hasCustomPrompt="1"/>
          </p:nvPr>
        </p:nvSpPr>
        <p:spPr>
          <a:xfrm>
            <a:off x="3444875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9" hasCustomPrompt="1"/>
          </p:nvPr>
        </p:nvSpPr>
        <p:spPr>
          <a:xfrm>
            <a:off x="3444347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Объект 8"/>
          <p:cNvSpPr>
            <a:spLocks noGrp="1"/>
          </p:cNvSpPr>
          <p:nvPr>
            <p:ph sz="quarter" idx="20" hasCustomPrompt="1"/>
          </p:nvPr>
        </p:nvSpPr>
        <p:spPr>
          <a:xfrm>
            <a:off x="3444082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Объект 8"/>
          <p:cNvSpPr>
            <a:spLocks noGrp="1"/>
          </p:cNvSpPr>
          <p:nvPr>
            <p:ph sz="quarter" idx="21" hasCustomPrompt="1"/>
          </p:nvPr>
        </p:nvSpPr>
        <p:spPr>
          <a:xfrm>
            <a:off x="3444081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0109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1" name="Диаграмма 6"/>
          <p:cNvSpPr>
            <a:spLocks noGrp="1"/>
          </p:cNvSpPr>
          <p:nvPr>
            <p:ph type="chart" sz="quarter" idx="23" hasCustomPrompt="1"/>
          </p:nvPr>
        </p:nvSpPr>
        <p:spPr>
          <a:xfrm>
            <a:off x="6150637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3" name="Объект 8"/>
          <p:cNvSpPr>
            <a:spLocks noGrp="1"/>
          </p:cNvSpPr>
          <p:nvPr>
            <p:ph sz="quarter" idx="24" hasCustomPrompt="1"/>
          </p:nvPr>
        </p:nvSpPr>
        <p:spPr>
          <a:xfrm>
            <a:off x="6150109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4" name="Объект 8"/>
          <p:cNvSpPr>
            <a:spLocks noGrp="1"/>
          </p:cNvSpPr>
          <p:nvPr>
            <p:ph sz="quarter" idx="25" hasCustomPrompt="1"/>
          </p:nvPr>
        </p:nvSpPr>
        <p:spPr>
          <a:xfrm>
            <a:off x="6149844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5" name="Объект 8"/>
          <p:cNvSpPr>
            <a:spLocks noGrp="1"/>
          </p:cNvSpPr>
          <p:nvPr>
            <p:ph sz="quarter" idx="26" hasCustomPrompt="1"/>
          </p:nvPr>
        </p:nvSpPr>
        <p:spPr>
          <a:xfrm>
            <a:off x="6149843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6" name="Текст 3"/>
          <p:cNvSpPr>
            <a:spLocks noGrp="1"/>
          </p:cNvSpPr>
          <p:nvPr>
            <p:ph type="body" sz="quarter" idx="27" hasCustomPrompt="1"/>
          </p:nvPr>
        </p:nvSpPr>
        <p:spPr>
          <a:xfrm>
            <a:off x="885666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7" name="Диаграмма 6"/>
          <p:cNvSpPr>
            <a:spLocks noGrp="1"/>
          </p:cNvSpPr>
          <p:nvPr>
            <p:ph type="chart" sz="quarter" idx="28" hasCustomPrompt="1"/>
          </p:nvPr>
        </p:nvSpPr>
        <p:spPr>
          <a:xfrm>
            <a:off x="885718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28" name="Объект 8"/>
          <p:cNvSpPr>
            <a:spLocks noGrp="1"/>
          </p:cNvSpPr>
          <p:nvPr>
            <p:ph sz="quarter" idx="29" hasCustomPrompt="1"/>
          </p:nvPr>
        </p:nvSpPr>
        <p:spPr>
          <a:xfrm>
            <a:off x="885666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29" name="Объект 8"/>
          <p:cNvSpPr>
            <a:spLocks noGrp="1"/>
          </p:cNvSpPr>
          <p:nvPr>
            <p:ph sz="quarter" idx="30" hasCustomPrompt="1"/>
          </p:nvPr>
        </p:nvSpPr>
        <p:spPr>
          <a:xfrm>
            <a:off x="885639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0" name="Объект 8"/>
          <p:cNvSpPr>
            <a:spLocks noGrp="1"/>
          </p:cNvSpPr>
          <p:nvPr>
            <p:ph sz="quarter" idx="31" hasCustomPrompt="1"/>
          </p:nvPr>
        </p:nvSpPr>
        <p:spPr>
          <a:xfrm>
            <a:off x="885639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31" name="Объект 19"/>
          <p:cNvSpPr>
            <a:spLocks noGrp="1"/>
          </p:cNvSpPr>
          <p:nvPr>
            <p:ph sz="quarter" idx="14" hasCustomPrompt="1"/>
          </p:nvPr>
        </p:nvSpPr>
        <p:spPr>
          <a:xfrm>
            <a:off x="738189" y="1214002"/>
            <a:ext cx="10706099" cy="449262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sz="2000" dirty="0">
                <a:solidFill>
                  <a:srgbClr val="006CB7"/>
                </a:solidFill>
              </a:rPr>
              <a:t>Long subtitle or descriptive text on one or two lines</a:t>
            </a:r>
          </a:p>
        </p:txBody>
      </p:sp>
      <p:sp>
        <p:nvSpPr>
          <p:cNvPr id="44" name="Текст 3"/>
          <p:cNvSpPr>
            <a:spLocks noGrp="1"/>
          </p:cNvSpPr>
          <p:nvPr>
            <p:ph type="body" sz="quarter" idx="32" hasCustomPrompt="1"/>
          </p:nvPr>
        </p:nvSpPr>
        <p:spPr>
          <a:xfrm>
            <a:off x="737001" y="1908669"/>
            <a:ext cx="2587625" cy="346951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5" name="Диаграмма 6"/>
          <p:cNvSpPr>
            <a:spLocks noGrp="1"/>
          </p:cNvSpPr>
          <p:nvPr>
            <p:ph type="chart" sz="quarter" idx="33" hasCustomPrompt="1"/>
          </p:nvPr>
        </p:nvSpPr>
        <p:spPr>
          <a:xfrm>
            <a:off x="737529" y="2501025"/>
            <a:ext cx="2587097" cy="22043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Diagram (</a:t>
            </a:r>
            <a:r>
              <a:rPr lang="en-US" dirty="0" err="1"/>
              <a:t>colours</a:t>
            </a:r>
            <a:r>
              <a:rPr lang="en-US" dirty="0"/>
              <a:t> of the text match the diagram)</a:t>
            </a:r>
            <a:endParaRPr lang="ru-RU" dirty="0"/>
          </a:p>
        </p:txBody>
      </p:sp>
      <p:sp>
        <p:nvSpPr>
          <p:cNvPr id="46" name="Объект 8"/>
          <p:cNvSpPr>
            <a:spLocks noGrp="1"/>
          </p:cNvSpPr>
          <p:nvPr>
            <p:ph sz="quarter" idx="34" hasCustomPrompt="1"/>
          </p:nvPr>
        </p:nvSpPr>
        <p:spPr>
          <a:xfrm>
            <a:off x="737001" y="499745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6CB7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7" name="Объект 8"/>
          <p:cNvSpPr>
            <a:spLocks noGrp="1"/>
          </p:cNvSpPr>
          <p:nvPr>
            <p:ph sz="quarter" idx="35" hasCustomPrompt="1"/>
          </p:nvPr>
        </p:nvSpPr>
        <p:spPr>
          <a:xfrm>
            <a:off x="736736" y="5695731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80C34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8" name="Объект 8"/>
          <p:cNvSpPr>
            <a:spLocks noGrp="1"/>
          </p:cNvSpPr>
          <p:nvPr>
            <p:ph sz="quarter" idx="36" hasCustomPrompt="1"/>
          </p:nvPr>
        </p:nvSpPr>
        <p:spPr>
          <a:xfrm>
            <a:off x="736735" y="5346590"/>
            <a:ext cx="2588153" cy="2794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EE3129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  <a:endParaRPr lang="ru-RU" dirty="0"/>
          </a:p>
        </p:txBody>
      </p:sp>
      <p:sp>
        <p:nvSpPr>
          <p:cNvPr id="49" name="Текст 5"/>
          <p:cNvSpPr>
            <a:spLocks noGrp="1"/>
          </p:cNvSpPr>
          <p:nvPr>
            <p:ph type="body" sz="quarter" idx="37" hasCustomPrompt="1"/>
          </p:nvPr>
        </p:nvSpPr>
        <p:spPr>
          <a:xfrm>
            <a:off x="738191" y="268288"/>
            <a:ext cx="8815384" cy="45720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14FBD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Name of the slide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3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FE4-1161-498B-8894-A81D750AFA3C}" type="datetimeFigureOut">
              <a:rPr lang="ru-RU" smtClean="0"/>
              <a:t>19.04.2019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BB7A-F704-4182-B16A-69B3F5ADA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62" r:id="rId3"/>
    <p:sldLayoutId id="214748366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65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703" r:id="rId23"/>
    <p:sldLayoutId id="2147483690" r:id="rId24"/>
    <p:sldLayoutId id="2147483699" r:id="rId25"/>
    <p:sldLayoutId id="2147483700" r:id="rId26"/>
    <p:sldLayoutId id="2147483697" r:id="rId27"/>
    <p:sldLayoutId id="2147483702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olf-off/dom-d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Micro services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Web components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6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Monolith-Layers</a:t>
            </a:r>
            <a:endParaRPr lang="ru-RU" dirty="0"/>
          </a:p>
        </p:txBody>
      </p:sp>
      <p:sp>
        <p:nvSpPr>
          <p:cNvPr id="3" name="Rectangle: Rounded Corners 2"/>
          <p:cNvSpPr/>
          <p:nvPr/>
        </p:nvSpPr>
        <p:spPr>
          <a:xfrm>
            <a:off x="1164771" y="1578427"/>
            <a:ext cx="3570514" cy="409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Monolith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444341" y="2648745"/>
            <a:ext cx="4212771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Server</a:t>
            </a:r>
          </a:p>
        </p:txBody>
      </p:sp>
      <p:sp>
        <p:nvSpPr>
          <p:cNvPr id="4" name="Cylinder 3"/>
          <p:cNvSpPr/>
          <p:nvPr/>
        </p:nvSpPr>
        <p:spPr>
          <a:xfrm>
            <a:off x="2503712" y="4528456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27" y="14077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25" y="7962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ylinder 11"/>
          <p:cNvSpPr/>
          <p:nvPr/>
        </p:nvSpPr>
        <p:spPr>
          <a:xfrm>
            <a:off x="8082639" y="4735287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550725" y="4337955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50724" y="2267744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/>
          <p:cNvSpPr/>
          <p:nvPr/>
        </p:nvSpPr>
        <p:spPr>
          <a:xfrm>
            <a:off x="5377540" y="3312773"/>
            <a:ext cx="468086" cy="27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99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Layers-SOA</a:t>
            </a:r>
            <a:endParaRPr lang="ru-RU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1261384" y="2648745"/>
            <a:ext cx="2854095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Server</a:t>
            </a:r>
          </a:p>
        </p:txBody>
      </p:sp>
      <p:pic>
        <p:nvPicPr>
          <p:cNvPr id="10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32" y="7355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ylinder 11"/>
          <p:cNvSpPr/>
          <p:nvPr/>
        </p:nvSpPr>
        <p:spPr>
          <a:xfrm>
            <a:off x="2224089" y="4735287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2175" y="4337955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88431" y="2232366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6161314" y="2577990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pic>
        <p:nvPicPr>
          <p:cNvPr id="14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2" y="7254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ylinder 14"/>
          <p:cNvSpPr/>
          <p:nvPr/>
        </p:nvSpPr>
        <p:spPr>
          <a:xfrm>
            <a:off x="7255327" y="4718956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87970" y="4245436"/>
            <a:ext cx="290515" cy="3592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960300" y="2267744"/>
            <a:ext cx="1224645" cy="218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/>
          <p:cNvSpPr/>
          <p:nvPr/>
        </p:nvSpPr>
        <p:spPr>
          <a:xfrm>
            <a:off x="4884791" y="3320142"/>
            <a:ext cx="468086" cy="27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/>
          <p:cNvSpPr/>
          <p:nvPr/>
        </p:nvSpPr>
        <p:spPr>
          <a:xfrm>
            <a:off x="7969699" y="2604239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9925216" y="2626979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601072" y="2215246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19257" y="2267744"/>
            <a:ext cx="1208315" cy="225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991981" y="4245434"/>
            <a:ext cx="270276" cy="37203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/>
          <p:cNvSpPr/>
          <p:nvPr/>
        </p:nvSpPr>
        <p:spPr>
          <a:xfrm>
            <a:off x="10201608" y="4718956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669695" y="4267200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604262" y="3413466"/>
            <a:ext cx="3209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6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SOA-Microservices</a:t>
            </a:r>
            <a:endParaRPr lang="ru-RU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28931" y="2715819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pic>
        <p:nvPicPr>
          <p:cNvPr id="14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9" y="8598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ylinder 14"/>
          <p:cNvSpPr/>
          <p:nvPr/>
        </p:nvSpPr>
        <p:spPr>
          <a:xfrm>
            <a:off x="1222944" y="4865082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55587" y="4383265"/>
            <a:ext cx="290515" cy="3592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27917" y="2405573"/>
            <a:ext cx="1224645" cy="218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/>
          <p:cNvSpPr/>
          <p:nvPr/>
        </p:nvSpPr>
        <p:spPr>
          <a:xfrm>
            <a:off x="5848350" y="3387216"/>
            <a:ext cx="468086" cy="27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/>
          <p:cNvSpPr/>
          <p:nvPr/>
        </p:nvSpPr>
        <p:spPr>
          <a:xfrm>
            <a:off x="1937316" y="2742068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892833" y="2764808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68689" y="2353075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6874" y="2405573"/>
            <a:ext cx="1208315" cy="225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959598" y="4383263"/>
            <a:ext cx="270276" cy="37203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/>
          <p:cNvSpPr/>
          <p:nvPr/>
        </p:nvSpPr>
        <p:spPr>
          <a:xfrm>
            <a:off x="4169225" y="4856785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37312" y="4405029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>
            <a:off x="3570173" y="3551296"/>
            <a:ext cx="336950" cy="13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6557441" y="3287486"/>
            <a:ext cx="1632857" cy="111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24" name="Cylinder 23"/>
          <p:cNvSpPr/>
          <p:nvPr/>
        </p:nvSpPr>
        <p:spPr>
          <a:xfrm>
            <a:off x="6905782" y="4927540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85412" y="2938153"/>
            <a:ext cx="1224645" cy="218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8447481" y="3287486"/>
            <a:ext cx="1632857" cy="1158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10321343" y="3287486"/>
            <a:ext cx="1632857" cy="1166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250531" y="2886856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15384" y="2926146"/>
            <a:ext cx="1208315" cy="225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/>
          <p:cNvSpPr/>
          <p:nvPr/>
        </p:nvSpPr>
        <p:spPr>
          <a:xfrm>
            <a:off x="10597735" y="4907520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065822" y="4475784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74" y="6663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7373156" y="4476883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263908" y="4470340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/>
          <p:cNvSpPr/>
          <p:nvPr/>
        </p:nvSpPr>
        <p:spPr>
          <a:xfrm>
            <a:off x="8787733" y="4927540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/>
          <p:cNvSpPr/>
          <p:nvPr/>
        </p:nvSpPr>
        <p:spPr>
          <a:xfrm>
            <a:off x="7357320" y="2512147"/>
            <a:ext cx="3980414" cy="301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Aggregation Layer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263908" y="2134285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Microservices</a:t>
            </a:r>
            <a:endParaRPr lang="ru-RU" dirty="0"/>
          </a:p>
        </p:txBody>
      </p:sp>
      <p:pic>
        <p:nvPicPr>
          <p:cNvPr id="3" name="Picture 2" descr="https://habrastorage.org/files/718/b27/e0b/718b27e0b5bd473b98066496471c36a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21515"/>
            <a:ext cx="8069036" cy="47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2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SOA-Microservices</a:t>
            </a:r>
            <a:endParaRPr lang="ru-RU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28931" y="2715819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pic>
        <p:nvPicPr>
          <p:cNvPr id="14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9" y="8598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ylinder 14"/>
          <p:cNvSpPr/>
          <p:nvPr/>
        </p:nvSpPr>
        <p:spPr>
          <a:xfrm>
            <a:off x="1222944" y="4865082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55587" y="4383265"/>
            <a:ext cx="290515" cy="3592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27917" y="2405573"/>
            <a:ext cx="1224645" cy="218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1937316" y="2742068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892833" y="2764808"/>
            <a:ext cx="1632857" cy="161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568689" y="2353075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6874" y="2405573"/>
            <a:ext cx="1208315" cy="225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959598" y="4383263"/>
            <a:ext cx="270276" cy="37203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/>
          <p:cNvSpPr/>
          <p:nvPr/>
        </p:nvSpPr>
        <p:spPr>
          <a:xfrm>
            <a:off x="4169225" y="4856785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637312" y="4405029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3"/>
          </p:cNvCxnSpPr>
          <p:nvPr/>
        </p:nvCxnSpPr>
        <p:spPr>
          <a:xfrm>
            <a:off x="3570173" y="3551296"/>
            <a:ext cx="336950" cy="131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6557441" y="3287486"/>
            <a:ext cx="1632857" cy="1117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24" name="Cylinder 23"/>
          <p:cNvSpPr/>
          <p:nvPr/>
        </p:nvSpPr>
        <p:spPr>
          <a:xfrm>
            <a:off x="6905782" y="4927540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985412" y="2938153"/>
            <a:ext cx="1224645" cy="218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8447481" y="3287486"/>
            <a:ext cx="1632857" cy="1158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10321343" y="3287486"/>
            <a:ext cx="1632857" cy="1166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250531" y="2886856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15384" y="2926146"/>
            <a:ext cx="1208315" cy="225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/>
          <p:cNvSpPr/>
          <p:nvPr/>
        </p:nvSpPr>
        <p:spPr>
          <a:xfrm>
            <a:off x="10597735" y="4907520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065822" y="4475784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74" y="66631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7373156" y="4476883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263908" y="4470340"/>
            <a:ext cx="1" cy="3810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ylinder 42"/>
          <p:cNvSpPr/>
          <p:nvPr/>
        </p:nvSpPr>
        <p:spPr>
          <a:xfrm>
            <a:off x="8787733" y="4927540"/>
            <a:ext cx="936173" cy="87085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/>
          <p:cNvSpPr/>
          <p:nvPr/>
        </p:nvSpPr>
        <p:spPr>
          <a:xfrm>
            <a:off x="7357320" y="2512147"/>
            <a:ext cx="3980414" cy="301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Aggregation Layer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263908" y="2134285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2939" y="108342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03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SOA-</a:t>
            </a:r>
            <a:r>
              <a:rPr lang="en-GB" dirty="0" err="1"/>
              <a:t>Microfrontend</a:t>
            </a:r>
            <a:endParaRPr lang="ru-RU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573619" y="3714307"/>
            <a:ext cx="1632857" cy="89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8470145" y="3714307"/>
            <a:ext cx="1632857" cy="88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310931" y="3714307"/>
            <a:ext cx="1632857" cy="88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73868" y="3038688"/>
            <a:ext cx="0" cy="4082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905782" y="4684366"/>
            <a:ext cx="936173" cy="791148"/>
            <a:chOff x="6905782" y="4684366"/>
            <a:chExt cx="936173" cy="1114032"/>
          </a:xfrm>
        </p:grpSpPr>
        <p:sp>
          <p:nvSpPr>
            <p:cNvPr id="6" name="Cylinder 5"/>
            <p:cNvSpPr/>
            <p:nvPr/>
          </p:nvSpPr>
          <p:spPr>
            <a:xfrm>
              <a:off x="6905782" y="4927540"/>
              <a:ext cx="936173" cy="87085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367221" y="4684366"/>
              <a:ext cx="1" cy="38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795821" y="4684366"/>
            <a:ext cx="936173" cy="791148"/>
            <a:chOff x="6905782" y="4684366"/>
            <a:chExt cx="936173" cy="1114032"/>
          </a:xfrm>
        </p:grpSpPr>
        <p:sp>
          <p:nvSpPr>
            <p:cNvPr id="25" name="Cylinder 24"/>
            <p:cNvSpPr/>
            <p:nvPr/>
          </p:nvSpPr>
          <p:spPr>
            <a:xfrm>
              <a:off x="6905782" y="4927540"/>
              <a:ext cx="936173" cy="87085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7367221" y="4684366"/>
              <a:ext cx="1" cy="38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0665921" y="4706137"/>
            <a:ext cx="936173" cy="791148"/>
            <a:chOff x="6905782" y="4684366"/>
            <a:chExt cx="936173" cy="1114032"/>
          </a:xfrm>
        </p:grpSpPr>
        <p:sp>
          <p:nvSpPr>
            <p:cNvPr id="28" name="Cylinder 27"/>
            <p:cNvSpPr/>
            <p:nvPr/>
          </p:nvSpPr>
          <p:spPr>
            <a:xfrm>
              <a:off x="6905782" y="4927540"/>
              <a:ext cx="936173" cy="87085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367221" y="4684366"/>
              <a:ext cx="1" cy="38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/>
          <p:cNvSpPr/>
          <p:nvPr/>
        </p:nvSpPr>
        <p:spPr>
          <a:xfrm>
            <a:off x="467927" y="3729565"/>
            <a:ext cx="1632857" cy="89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Catalogue</a:t>
            </a:r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79720" y="2953411"/>
            <a:ext cx="1224645" cy="21899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2364453" y="3729565"/>
            <a:ext cx="1632857" cy="88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Buy</a:t>
            </a:r>
          </a:p>
          <a:p>
            <a:pPr algn="ctr"/>
            <a:r>
              <a:rPr lang="en-GB" sz="2400" dirty="0"/>
              <a:t>Service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4205239" y="3729565"/>
            <a:ext cx="1632857" cy="88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Auth</a:t>
            </a:r>
            <a:endParaRPr lang="en-GB" sz="2400" dirty="0"/>
          </a:p>
          <a:p>
            <a:pPr algn="ctr"/>
            <a:r>
              <a:rPr lang="en-GB" sz="2400" dirty="0"/>
              <a:t>Service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144839" y="2902114"/>
            <a:ext cx="1" cy="3627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09692" y="2941404"/>
            <a:ext cx="1208315" cy="225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ÐÐ°ÑÑÐ¸Ð½ÐºÐ¸ Ð¿Ð¾ Ð·Ð°Ð¿ÑÐ¾ÑÑ fronten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81" y="114894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800090" y="4699624"/>
            <a:ext cx="936173" cy="791148"/>
            <a:chOff x="6905782" y="4684366"/>
            <a:chExt cx="936173" cy="1114032"/>
          </a:xfrm>
        </p:grpSpPr>
        <p:sp>
          <p:nvSpPr>
            <p:cNvPr id="38" name="Cylinder 37"/>
            <p:cNvSpPr/>
            <p:nvPr/>
          </p:nvSpPr>
          <p:spPr>
            <a:xfrm>
              <a:off x="6905782" y="4927540"/>
              <a:ext cx="936173" cy="87085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367221" y="4684366"/>
              <a:ext cx="1" cy="38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690129" y="4699624"/>
            <a:ext cx="936173" cy="791148"/>
            <a:chOff x="6905782" y="4684366"/>
            <a:chExt cx="936173" cy="1114032"/>
          </a:xfrm>
        </p:grpSpPr>
        <p:sp>
          <p:nvSpPr>
            <p:cNvPr id="41" name="Cylinder 40"/>
            <p:cNvSpPr/>
            <p:nvPr/>
          </p:nvSpPr>
          <p:spPr>
            <a:xfrm>
              <a:off x="6905782" y="4927540"/>
              <a:ext cx="936173" cy="87085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367221" y="4684366"/>
              <a:ext cx="1" cy="38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60229" y="4721395"/>
            <a:ext cx="936173" cy="791148"/>
            <a:chOff x="6905782" y="4684366"/>
            <a:chExt cx="936173" cy="1114032"/>
          </a:xfrm>
        </p:grpSpPr>
        <p:sp>
          <p:nvSpPr>
            <p:cNvPr id="44" name="Cylinder 43"/>
            <p:cNvSpPr/>
            <p:nvPr/>
          </p:nvSpPr>
          <p:spPr>
            <a:xfrm>
              <a:off x="6905782" y="4927540"/>
              <a:ext cx="936173" cy="87085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367221" y="4684366"/>
              <a:ext cx="1" cy="38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Arrow: Right 45"/>
          <p:cNvSpPr/>
          <p:nvPr/>
        </p:nvSpPr>
        <p:spPr>
          <a:xfrm>
            <a:off x="6020823" y="3038688"/>
            <a:ext cx="468086" cy="275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585" y="1063447"/>
            <a:ext cx="4371975" cy="2486025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>
            <a:off x="9257260" y="2503714"/>
            <a:ext cx="0" cy="11752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390047" y="2539029"/>
            <a:ext cx="539155" cy="11399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585319" y="2539029"/>
            <a:ext cx="387481" cy="11399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0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Micro frontend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38191" y="1317171"/>
            <a:ext cx="40719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Technology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Isolate Team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Native Browser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3306" y="1338942"/>
            <a:ext cx="23325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72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Micro frontend</a:t>
            </a:r>
            <a:endParaRPr lang="ru-RU" dirty="0"/>
          </a:p>
        </p:txBody>
      </p:sp>
      <p:pic>
        <p:nvPicPr>
          <p:cNvPr id="5" name="Picture 4" descr="ÐÐ°ÑÑÐ¸Ð½ÐºÐ¸ Ð¿Ð¾ Ð·Ð°Ð¿ÑÐ¾ÑÑ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10" y="2184916"/>
            <a:ext cx="1857338" cy="185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71956" y="3519034"/>
            <a:ext cx="5430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https://github.com/wolf-off/dom-di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6665446"/>
      </p:ext>
    </p:extLst>
  </p:cSld>
  <p:clrMapOvr>
    <a:masterClrMapping/>
  </p:clrMapOvr>
</p:sld>
</file>

<file path=ppt/theme/theme1.xml><?xml version="1.0" encoding="utf-8"?>
<a:theme xmlns:a="http://schemas.openxmlformats.org/drawingml/2006/main" name="MERA Template">
  <a:themeElements>
    <a:clrScheme name="Mera temp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7"/>
      </a:accent1>
      <a:accent2>
        <a:srgbClr val="D32F2F"/>
      </a:accent2>
      <a:accent3>
        <a:srgbClr val="80C342"/>
      </a:accent3>
      <a:accent4>
        <a:srgbClr val="FFC000"/>
      </a:accent4>
      <a:accent5>
        <a:srgbClr val="A5A5A5"/>
      </a:accent5>
      <a:accent6>
        <a:srgbClr val="E48282"/>
      </a:accent6>
      <a:hlink>
        <a:srgbClr val="000000"/>
      </a:hlink>
      <a:folHlink>
        <a:srgbClr val="7F7F7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A Template.potx [Autosaved]" id="{780F1310-608A-490D-AA33-EB286F66A66E}" vid="{26068E6D-0DEF-4AE3-A128-08ACEA1FED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2655081-a077-4fd9-949e-2f5d59e70d7a" Revision="1" Stencil="System.MyShapes" StencilVersion="1.0"/>
</Control>
</file>

<file path=customXml/itemProps1.xml><?xml version="1.0" encoding="utf-8"?>
<ds:datastoreItem xmlns:ds="http://schemas.openxmlformats.org/officeDocument/2006/customXml" ds:itemID="{F55705B9-9ED4-469A-A231-549B6E5030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DOM-DI</Template>
  <TotalTime>13309</TotalTime>
  <Words>92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MERA Template</vt:lpstr>
      <vt:lpstr>Micro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via DOM</dc:title>
  <dc:creator>Volkov, Alexander</dc:creator>
  <cp:lastModifiedBy>Volkov, Alexander</cp:lastModifiedBy>
  <cp:revision>112</cp:revision>
  <dcterms:created xsi:type="dcterms:W3CDTF">2018-07-14T08:08:08Z</dcterms:created>
  <dcterms:modified xsi:type="dcterms:W3CDTF">2019-04-20T06:47:04Z</dcterms:modified>
</cp:coreProperties>
</file>