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257" r:id="rId3"/>
    <p:sldId id="256" r:id="rId4"/>
    <p:sldId id="280" r:id="rId5"/>
    <p:sldId id="281" r:id="rId6"/>
    <p:sldId id="260" r:id="rId7"/>
    <p:sldId id="283" r:id="rId8"/>
    <p:sldId id="258" r:id="rId9"/>
    <p:sldId id="259" r:id="rId10"/>
    <p:sldId id="261" r:id="rId11"/>
    <p:sldId id="262" r:id="rId12"/>
    <p:sldId id="263" r:id="rId13"/>
    <p:sldId id="265" r:id="rId14"/>
    <p:sldId id="264" r:id="rId15"/>
    <p:sldId id="266" r:id="rId16"/>
    <p:sldId id="267" r:id="rId17"/>
    <p:sldId id="271" r:id="rId18"/>
    <p:sldId id="268" r:id="rId19"/>
    <p:sldId id="270" r:id="rId20"/>
    <p:sldId id="272" r:id="rId21"/>
    <p:sldId id="269" r:id="rId22"/>
    <p:sldId id="273" r:id="rId23"/>
    <p:sldId id="274" r:id="rId24"/>
    <p:sldId id="278" r:id="rId25"/>
    <p:sldId id="275" r:id="rId26"/>
    <p:sldId id="276" r:id="rId27"/>
    <p:sldId id="277" r:id="rId28"/>
    <p:sldId id="279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FBD"/>
    <a:srgbClr val="006CB7"/>
    <a:srgbClr val="80C342"/>
    <a:srgbClr val="EE3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80621" autoAdjust="0"/>
  </p:normalViewPr>
  <p:slideViewPr>
    <p:cSldViewPr snapToGrid="0">
      <p:cViewPr varScale="1">
        <p:scale>
          <a:sx n="70" d="100"/>
          <a:sy n="70" d="100"/>
        </p:scale>
        <p:origin x="1037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9A499-AB0E-41E7-8F43-0B644843E13C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7ACF0-1C88-4F3C-8A42-B66D78E86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195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F805E-4D42-4930-AF02-3208323ECEC0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03A2D-F27E-469C-ADB1-04668A9E2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98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126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649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07&gt;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681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07&gt;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16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08, 09&gt;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538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077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10&gt;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514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672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11&gt;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4052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12&gt;</a:t>
            </a:r>
          </a:p>
          <a:p>
            <a:r>
              <a:rPr lang="en-GB" dirty="0"/>
              <a:t>ASAP-WFA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038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13&gt;</a:t>
            </a:r>
          </a:p>
          <a:p>
            <a:r>
              <a:rPr lang="en-GB" dirty="0"/>
              <a:t>ASAP-WFA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66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065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2938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</a:t>
            </a:r>
            <a:r>
              <a:rPr lang="en-GB" baseline="0" dirty="0"/>
              <a:t> 14&gt;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692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</a:t>
            </a:r>
            <a:r>
              <a:rPr lang="en-GB" baseline="0" dirty="0"/>
              <a:t> 14&gt;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36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423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Services like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1.Common</a:t>
            </a:r>
            <a:r>
              <a:rPr lang="en-GB" sz="1200" baseline="0" dirty="0"/>
              <a:t> way (</a:t>
            </a:r>
            <a:r>
              <a:rPr lang="en-GB" sz="1200" baseline="0" dirty="0" err="1"/>
              <a:t>js</a:t>
            </a:r>
            <a:r>
              <a:rPr lang="en-GB" sz="1200" baseline="0" dirty="0"/>
              <a:t> classes)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/>
              <a:t>2.WC</a:t>
            </a: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 - problem that code is</a:t>
            </a:r>
            <a:r>
              <a:rPr lang="en-GB" sz="1200" baseline="0" dirty="0"/>
              <a:t> needed to send data</a:t>
            </a:r>
            <a:endParaRPr lang="en-GB" sz="1200" dirty="0"/>
          </a:p>
          <a:p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207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Services like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1.Common</a:t>
            </a:r>
            <a:r>
              <a:rPr lang="en-GB" sz="1200" baseline="0" dirty="0"/>
              <a:t> way (</a:t>
            </a:r>
            <a:r>
              <a:rPr lang="en-GB" sz="1200" baseline="0" dirty="0" err="1"/>
              <a:t>js</a:t>
            </a:r>
            <a:r>
              <a:rPr lang="en-GB" sz="1200" baseline="0" dirty="0"/>
              <a:t> classes)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/>
              <a:t>2.WC</a:t>
            </a: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 - problem that code is</a:t>
            </a:r>
            <a:r>
              <a:rPr lang="en-GB" sz="1200" baseline="0" dirty="0"/>
              <a:t> needed to send data</a:t>
            </a:r>
            <a:endParaRPr lang="en-GB" sz="1200" dirty="0"/>
          </a:p>
          <a:p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427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How data comes to WC</a:t>
            </a:r>
          </a:p>
          <a:p>
            <a:r>
              <a:rPr lang="en-GB" sz="1200" dirty="0"/>
              <a:t>How programmatically send data to WC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267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&lt;demo 01&gt;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782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2-5&gt;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469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6&gt;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76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Introduction</a:t>
            </a:r>
            <a:endParaRPr lang="ru-RU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738188" y="1168400"/>
            <a:ext cx="107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006CB7"/>
                </a:solidFill>
              </a:rPr>
              <a:t>Welcome to MERA Presentations template!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38188" y="1752600"/>
            <a:ext cx="1070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/>
              <a:t>To fulfill your needs of creating a wonderful corporate presentation please follow these steps:</a:t>
            </a:r>
          </a:p>
          <a:p>
            <a:endParaRPr lang="ru-RU" sz="1800" b="1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38188" y="2184400"/>
            <a:ext cx="10706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Use the tab “New slide” to create slides from already structured layouts (or choose “Empty slide” 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Insert your information in the blocks (size, font and color has been set for you)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Resize, reorganize and use blocks the way it fits your content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Enjoy the beauty of your masterpiece!</a:t>
            </a:r>
          </a:p>
          <a:p>
            <a:pPr marL="0" lvl="0" indent="0">
              <a:buFont typeface="+mj-lt"/>
              <a:buNone/>
            </a:pPr>
            <a:endParaRPr lang="en-US" dirty="0"/>
          </a:p>
          <a:p>
            <a:pPr marL="0" lvl="0" indent="0">
              <a:buFont typeface="+mj-lt"/>
              <a:buNone/>
            </a:pPr>
            <a:r>
              <a:rPr lang="en-US" dirty="0"/>
              <a:t>With any suggestions, remarks and complains feel free to contact PR Team.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97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7398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9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7398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8084310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8084310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4410854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4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4410854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144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89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4411645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85101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2474584"/>
            <a:ext cx="335915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2474584"/>
            <a:ext cx="3359150" cy="228600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2474584"/>
            <a:ext cx="3359150" cy="228600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963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3452647"/>
            <a:ext cx="3359150" cy="256118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3925613"/>
            <a:ext cx="3359150" cy="2088221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4382814"/>
            <a:ext cx="3359150" cy="163102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737328" y="2317530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4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737328" y="2877916"/>
            <a:ext cx="3359976" cy="57473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4410819" y="2317530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6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4410819" y="2877916"/>
            <a:ext cx="3359976" cy="104769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1" hasCustomPrompt="1"/>
          </p:nvPr>
        </p:nvSpPr>
        <p:spPr>
          <a:xfrm>
            <a:off x="8084310" y="2317529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8" name="Текст 5"/>
          <p:cNvSpPr>
            <a:spLocks noGrp="1"/>
          </p:cNvSpPr>
          <p:nvPr>
            <p:ph type="body" sz="quarter" idx="42" hasCustomPrompt="1"/>
          </p:nvPr>
        </p:nvSpPr>
        <p:spPr>
          <a:xfrm>
            <a:off x="8084310" y="2877915"/>
            <a:ext cx="3359976" cy="150489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</p:spTree>
    <p:extLst>
      <p:ext uri="{BB962C8B-B14F-4D97-AF65-F5344CB8AC3E}">
        <p14:creationId xmlns:p14="http://schemas.microsoft.com/office/powerpoint/2010/main" val="73067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737572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738189" y="2501024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737838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737573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737572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4577870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4578488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457795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457769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457769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418169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418787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41807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41781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41781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676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0" y="2175641"/>
            <a:ext cx="504348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8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738190" y="2736027"/>
            <a:ext cx="504348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2175641"/>
            <a:ext cx="504348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400800" y="2736027"/>
            <a:ext cx="504348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</p:spTree>
    <p:extLst>
      <p:ext uri="{BB962C8B-B14F-4D97-AF65-F5344CB8AC3E}">
        <p14:creationId xmlns:p14="http://schemas.microsoft.com/office/powerpoint/2010/main" val="33075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11" name="Текст 24"/>
          <p:cNvSpPr>
            <a:spLocks noGrp="1"/>
          </p:cNvSpPr>
          <p:nvPr>
            <p:ph type="body" sz="quarter" idx="37" hasCustomPrompt="1"/>
          </p:nvPr>
        </p:nvSpPr>
        <p:spPr>
          <a:xfrm>
            <a:off x="6396038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658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6369270" y="1339850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560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738191" y="1292252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396038" y="1292225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43" hasCustomPrompt="1"/>
          </p:nvPr>
        </p:nvSpPr>
        <p:spPr>
          <a:xfrm>
            <a:off x="6396038" y="1633538"/>
            <a:ext cx="5048250" cy="1298849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6396038" y="2954839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Текст 5"/>
          <p:cNvSpPr>
            <a:spLocks noGrp="1"/>
          </p:cNvSpPr>
          <p:nvPr>
            <p:ph type="body" sz="quarter" idx="45" hasCustomPrompt="1"/>
          </p:nvPr>
        </p:nvSpPr>
        <p:spPr>
          <a:xfrm>
            <a:off x="6396038" y="3296152"/>
            <a:ext cx="5048250" cy="1298849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46" hasCustomPrompt="1"/>
          </p:nvPr>
        </p:nvSpPr>
        <p:spPr>
          <a:xfrm>
            <a:off x="6396036" y="4617763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47" hasCustomPrompt="1"/>
          </p:nvPr>
        </p:nvSpPr>
        <p:spPr>
          <a:xfrm>
            <a:off x="6396036" y="4959077"/>
            <a:ext cx="5048250" cy="97998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53446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10706096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3421116"/>
            <a:ext cx="5048247" cy="2554233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ru-RU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3421116"/>
            <a:ext cx="5048247" cy="2554232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ru-RU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7" hasCustomPrompt="1"/>
          </p:nvPr>
        </p:nvSpPr>
        <p:spPr>
          <a:xfrm>
            <a:off x="738188" y="2617789"/>
            <a:ext cx="5048250" cy="582612"/>
          </a:xfrm>
        </p:spPr>
        <p:txBody>
          <a:bodyPr>
            <a:normAutofit/>
          </a:bodyPr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n-US" dirty="0"/>
              <a:t>Subtitle (can be longer and longer and longer and longer and longer and longer)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910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0" y="2144713"/>
            <a:ext cx="10706096" cy="47236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lang="en-US" b="1" dirty="0"/>
              <a:t>Block title</a:t>
            </a:r>
            <a:endParaRPr lang="ru-RU" b="1" baseline="0" dirty="0"/>
          </a:p>
          <a:p>
            <a:endParaRPr lang="ru-RU" b="1" baseline="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0" y="2806700"/>
            <a:ext cx="10706098" cy="310515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6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pictu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28650" y="4800600"/>
            <a:ext cx="8810624" cy="909638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2100263" y="6271417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38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1182415" y="2144713"/>
            <a:ext cx="9747524" cy="384651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1"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/>
            </a:lvl2pPr>
          </a:lstStyle>
          <a:p>
            <a:pPr lvl="0"/>
            <a:r>
              <a:rPr lang="en-US" dirty="0"/>
              <a:t>Text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686" y="2538636"/>
            <a:ext cx="9747250" cy="6826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</a:lstStyle>
          <a:p>
            <a:pPr lvl="1"/>
            <a:r>
              <a:rPr lang="en-US" dirty="0"/>
              <a:t>Second level text</a:t>
            </a:r>
          </a:p>
        </p:txBody>
      </p:sp>
    </p:spTree>
    <p:extLst>
      <p:ext uri="{BB962C8B-B14F-4D97-AF65-F5344CB8AC3E}">
        <p14:creationId xmlns:p14="http://schemas.microsoft.com/office/powerpoint/2010/main" val="3116134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100" y="2144713"/>
            <a:ext cx="9621838" cy="38941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298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88" y="4274234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098" y="1429490"/>
            <a:ext cx="9621838" cy="248035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4982349"/>
            <a:ext cx="10706098" cy="85089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</p:txBody>
      </p:sp>
    </p:spTree>
    <p:extLst>
      <p:ext uri="{BB962C8B-B14F-4D97-AF65-F5344CB8AC3E}">
        <p14:creationId xmlns:p14="http://schemas.microsoft.com/office/powerpoint/2010/main" val="2679531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5 (tex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/>
          </p:nvPr>
        </p:nvSpPr>
        <p:spPr>
          <a:xfrm>
            <a:off x="738191" y="1282700"/>
            <a:ext cx="10706097" cy="45085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4306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6 (tabl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4" name="Таблица 3"/>
          <p:cNvSpPr>
            <a:spLocks noGrp="1"/>
          </p:cNvSpPr>
          <p:nvPr>
            <p:ph type="tbl" sz="quarter" idx="34" hasCustomPrompt="1"/>
          </p:nvPr>
        </p:nvSpPr>
        <p:spPr>
          <a:xfrm>
            <a:off x="738188" y="1292225"/>
            <a:ext cx="10706100" cy="45100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 insert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0061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image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3606800" y="1355725"/>
            <a:ext cx="7837488" cy="46196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63775"/>
            <a:ext cx="2587622" cy="37115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50562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diagram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4" name="Диаграмма 3"/>
          <p:cNvSpPr>
            <a:spLocks noGrp="1"/>
          </p:cNvSpPr>
          <p:nvPr>
            <p:ph type="chart" sz="quarter" idx="35" hasCustomPrompt="1"/>
          </p:nvPr>
        </p:nvSpPr>
        <p:spPr>
          <a:xfrm>
            <a:off x="3606800" y="1355725"/>
            <a:ext cx="7837488" cy="46194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Diagram</a:t>
            </a:r>
            <a:endParaRPr lang="ru-RU" dirty="0"/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63775"/>
            <a:ext cx="2587622" cy="37115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13706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8" name="Овал 7"/>
          <p:cNvSpPr/>
          <p:nvPr userDrawn="1"/>
        </p:nvSpPr>
        <p:spPr>
          <a:xfrm>
            <a:off x="2837794" y="1813034"/>
            <a:ext cx="2443655" cy="24436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photo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73231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9591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slide (many contacts)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73231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60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 of the presentation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38188" y="2753574"/>
            <a:ext cx="10706100" cy="1098583"/>
          </a:xfrm>
        </p:spPr>
        <p:txBody>
          <a:bodyPr>
            <a:normAutofit/>
          </a:bodyPr>
          <a:lstStyle>
            <a:lvl1pPr marL="0" indent="0">
              <a:buNone/>
              <a:defRPr sz="6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19241" y="2882386"/>
            <a:ext cx="9925045" cy="957693"/>
          </a:xfrm>
        </p:spPr>
        <p:txBody>
          <a:bodyPr anchor="t">
            <a:normAutofit/>
          </a:bodyPr>
          <a:lstStyle>
            <a:lvl1pPr algn="l">
              <a:defRPr sz="54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 of the section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4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10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2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88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1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  <a:p>
            <a:pPr lvl="0"/>
            <a:endParaRPr lang="en-US" dirty="0"/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3443817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3443817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149446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149446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1" hasCustomPrompt="1"/>
          </p:nvPr>
        </p:nvSpPr>
        <p:spPr>
          <a:xfrm>
            <a:off x="8855074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42" hasCustomPrompt="1"/>
          </p:nvPr>
        </p:nvSpPr>
        <p:spPr>
          <a:xfrm>
            <a:off x="8855074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0292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8856661" y="1339848"/>
            <a:ext cx="2587627" cy="463528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39849"/>
            <a:ext cx="7999409" cy="72543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7398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0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7398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3442893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3442893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148388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148388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068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90" y="1576388"/>
            <a:ext cx="2587624" cy="20181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3444347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6150504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9" hasCustomPrompt="1"/>
          </p:nvPr>
        </p:nvSpPr>
        <p:spPr>
          <a:xfrm>
            <a:off x="8856662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3442758" y="3846785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3442758" y="4407171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6148916" y="3846784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6148916" y="4407170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8855072" y="384678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4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8855072" y="4407169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41" hasCustomPrompt="1"/>
          </p:nvPr>
        </p:nvSpPr>
        <p:spPr>
          <a:xfrm>
            <a:off x="738189" y="3846783"/>
            <a:ext cx="2587623" cy="193965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30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49269"/>
            <a:ext cx="2586037" cy="37258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49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4" name="Текст 3"/>
          <p:cNvSpPr>
            <a:spLocks noGrp="1"/>
          </p:cNvSpPr>
          <p:nvPr>
            <p:ph type="body" sz="quarter" idx="32" hasCustomPrompt="1"/>
          </p:nvPr>
        </p:nvSpPr>
        <p:spPr>
          <a:xfrm>
            <a:off x="73700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5" name="Диаграмма 6"/>
          <p:cNvSpPr>
            <a:spLocks noGrp="1"/>
          </p:cNvSpPr>
          <p:nvPr>
            <p:ph type="chart" sz="quarter" idx="33" hasCustomPrompt="1"/>
          </p:nvPr>
        </p:nvSpPr>
        <p:spPr>
          <a:xfrm>
            <a:off x="73752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46" name="Объект 8"/>
          <p:cNvSpPr>
            <a:spLocks noGrp="1"/>
          </p:cNvSpPr>
          <p:nvPr>
            <p:ph sz="quarter" idx="34" hasCustomPrompt="1"/>
          </p:nvPr>
        </p:nvSpPr>
        <p:spPr>
          <a:xfrm>
            <a:off x="73700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7" name="Объект 8"/>
          <p:cNvSpPr>
            <a:spLocks noGrp="1"/>
          </p:cNvSpPr>
          <p:nvPr>
            <p:ph sz="quarter" idx="35" hasCustomPrompt="1"/>
          </p:nvPr>
        </p:nvSpPr>
        <p:spPr>
          <a:xfrm>
            <a:off x="73673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8" name="Объект 8"/>
          <p:cNvSpPr>
            <a:spLocks noGrp="1"/>
          </p:cNvSpPr>
          <p:nvPr>
            <p:ph sz="quarter" idx="36" hasCustomPrompt="1"/>
          </p:nvPr>
        </p:nvSpPr>
        <p:spPr>
          <a:xfrm>
            <a:off x="73673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93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AFE4-1161-498B-8894-A81D750AFA3C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9BB7A-F704-4182-B16A-69B3F5ADA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27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62" r:id="rId3"/>
    <p:sldLayoutId id="2147483663" r:id="rId4"/>
    <p:sldLayoutId id="2147483664" r:id="rId5"/>
    <p:sldLayoutId id="2147483674" r:id="rId6"/>
    <p:sldLayoutId id="2147483675" r:id="rId7"/>
    <p:sldLayoutId id="2147483676" r:id="rId8"/>
    <p:sldLayoutId id="2147483677" r:id="rId9"/>
    <p:sldLayoutId id="2147483665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703" r:id="rId23"/>
    <p:sldLayoutId id="2147483690" r:id="rId24"/>
    <p:sldLayoutId id="2147483699" r:id="rId25"/>
    <p:sldLayoutId id="2147483700" r:id="rId26"/>
    <p:sldLayoutId id="2147483697" r:id="rId27"/>
    <p:sldLayoutId id="2147483702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wolf-off/dom-di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www.npmjs.com/package/dom-di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Dependency injection via DOM</a:t>
            </a:r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Web components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68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Container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420" y="2615973"/>
            <a:ext cx="3590925" cy="149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53" y="1339396"/>
            <a:ext cx="3228975" cy="514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598" y="1329871"/>
            <a:ext cx="3048000" cy="523875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 rot="19659441">
            <a:off x="3177950" y="2072480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/>
          <p:cNvSpPr/>
          <p:nvPr/>
        </p:nvSpPr>
        <p:spPr>
          <a:xfrm rot="1668275">
            <a:off x="6768875" y="2072480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1744" y="4349426"/>
            <a:ext cx="5248275" cy="695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8540" y="5282779"/>
            <a:ext cx="59912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35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IOC containers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90" y="3080958"/>
            <a:ext cx="5738810" cy="6578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0" y="1311817"/>
            <a:ext cx="4704667" cy="11828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90" y="4325151"/>
            <a:ext cx="5738811" cy="3835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696200" y="1718557"/>
            <a:ext cx="338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Constructors without 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3225224"/>
            <a:ext cx="143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 interfaces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6200" y="4332252"/>
            <a:ext cx="255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Instances are not needed</a:t>
            </a:r>
          </a:p>
        </p:txBody>
      </p:sp>
    </p:spTree>
    <p:extLst>
      <p:ext uri="{BB962C8B-B14F-4D97-AF65-F5344CB8AC3E}">
        <p14:creationId xmlns:p14="http://schemas.microsoft.com/office/powerpoint/2010/main" val="478962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Interfaces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62" y="1968953"/>
            <a:ext cx="2990850" cy="438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Arrow: Down 4"/>
          <p:cNvSpPr/>
          <p:nvPr/>
        </p:nvSpPr>
        <p:spPr>
          <a:xfrm rot="16200000">
            <a:off x="4973413" y="3122725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866" y="1787978"/>
            <a:ext cx="4886325" cy="80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465" y="2765652"/>
            <a:ext cx="5953125" cy="238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487" y="4132489"/>
            <a:ext cx="2514600" cy="2476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8152" y="4122964"/>
            <a:ext cx="33337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87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Constructors and Instances</a:t>
            </a: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8" y="1904319"/>
            <a:ext cx="3333750" cy="819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Arrow: Down 3"/>
          <p:cNvSpPr/>
          <p:nvPr/>
        </p:nvSpPr>
        <p:spPr>
          <a:xfrm rot="16200000">
            <a:off x="5135792" y="2151515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582" y="1200830"/>
            <a:ext cx="4391025" cy="1685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495" y="3035525"/>
            <a:ext cx="5791200" cy="285750"/>
          </a:xfrm>
          <a:prstGeom prst="rect">
            <a:avLst/>
          </a:prstGeom>
        </p:spPr>
      </p:pic>
      <p:sp>
        <p:nvSpPr>
          <p:cNvPr id="8" name="Arrow: Down 7"/>
          <p:cNvSpPr/>
          <p:nvPr/>
        </p:nvSpPr>
        <p:spPr>
          <a:xfrm rot="16200000">
            <a:off x="5135792" y="4535486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191" y="4269238"/>
            <a:ext cx="3857625" cy="8572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8444" y="4235900"/>
            <a:ext cx="35433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47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ÐÐ°ÑÑÐ¸Ð½ÐºÐ¸ Ð¿Ð¾ Ð·Ð°Ð¿ÑÐ¾ÑÑ gith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738" y="3425887"/>
            <a:ext cx="1857338" cy="185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DOM-DI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9533" y="2725085"/>
            <a:ext cx="4095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https://www.npmjs.com/package/dom-di</a:t>
            </a:r>
            <a:endParaRPr lang="en-GB" dirty="0"/>
          </a:p>
        </p:txBody>
      </p:sp>
      <p:pic>
        <p:nvPicPr>
          <p:cNvPr id="2050" name="Picture 2" descr="ÐÐ°ÑÑÐ¸Ð½ÐºÐ¸ Ð¿Ð¾ Ð·Ð°Ð¿ÑÐ¾ÑÑ npm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883" y="1849180"/>
            <a:ext cx="1687051" cy="65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09497" y="4724682"/>
            <a:ext cx="3559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6"/>
              </a:rPr>
              <a:t>https://github.com/wolf-off/dom-di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7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Self-injection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7355" y="1073766"/>
            <a:ext cx="36736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Registry ‘Alex’ as ‘</a:t>
            </a:r>
            <a:r>
              <a:rPr lang="en-GB" dirty="0" err="1"/>
              <a:t>FirstNameProperty</a:t>
            </a:r>
            <a:r>
              <a:rPr lang="en-GB" dirty="0"/>
              <a:t>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3387" y="5243004"/>
            <a:ext cx="292163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Registry request for ‘</a:t>
            </a:r>
            <a:r>
              <a:rPr lang="en-GB" dirty="0" err="1"/>
              <a:t>IService</a:t>
            </a:r>
            <a:r>
              <a:rPr lang="en-GB" dirty="0"/>
              <a:t>’</a:t>
            </a:r>
          </a:p>
          <a:p>
            <a:r>
              <a:rPr lang="en-GB" dirty="0"/>
              <a:t>Execute ‘</a:t>
            </a:r>
            <a:r>
              <a:rPr lang="en-GB" dirty="0" err="1"/>
              <a:t>sayHello</a:t>
            </a:r>
            <a:r>
              <a:rPr lang="en-GB" dirty="0"/>
              <a:t>’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2433414"/>
            <a:ext cx="4019550" cy="1819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654" y="1742851"/>
            <a:ext cx="57531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91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Self-injection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738190" y="1339548"/>
            <a:ext cx="5048247" cy="413051"/>
          </a:xfrm>
        </p:spPr>
        <p:txBody>
          <a:bodyPr/>
          <a:lstStyle/>
          <a:p>
            <a:r>
              <a:rPr lang="en-GB" dirty="0"/>
              <a:t>Advantage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738190" y="2612571"/>
            <a:ext cx="5048247" cy="33627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Common behaviour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Predicted life-time of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Can use common object throw wrapper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>
          <a:xfrm>
            <a:off x="6396039" y="2612571"/>
            <a:ext cx="5048247" cy="33627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DI is part of objects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6396038" y="1339549"/>
            <a:ext cx="5048247" cy="413051"/>
          </a:xfrm>
        </p:spPr>
        <p:txBody>
          <a:bodyPr/>
          <a:lstStyle/>
          <a:p>
            <a:r>
              <a:rPr lang="en-GB" dirty="0"/>
              <a:t>Disadvantage</a:t>
            </a:r>
          </a:p>
        </p:txBody>
      </p:sp>
    </p:spTree>
    <p:extLst>
      <p:ext uri="{BB962C8B-B14F-4D97-AF65-F5344CB8AC3E}">
        <p14:creationId xmlns:p14="http://schemas.microsoft.com/office/powerpoint/2010/main" val="3504521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Type of DOM dependency injection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23657" y="2144486"/>
            <a:ext cx="25298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Self-injection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Force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Passive injection</a:t>
            </a:r>
          </a:p>
        </p:txBody>
      </p:sp>
    </p:spTree>
    <p:extLst>
      <p:ext uri="{BB962C8B-B14F-4D97-AF65-F5344CB8AC3E}">
        <p14:creationId xmlns:p14="http://schemas.microsoft.com/office/powerpoint/2010/main" val="1299149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Force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1149123"/>
            <a:ext cx="6019800" cy="2295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112" y="3868283"/>
            <a:ext cx="4676775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191" y="3868283"/>
            <a:ext cx="48577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18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Force injection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738190" y="1339549"/>
            <a:ext cx="5048247" cy="434822"/>
          </a:xfrm>
        </p:spPr>
        <p:txBody>
          <a:bodyPr/>
          <a:lstStyle/>
          <a:p>
            <a:r>
              <a:rPr lang="en-GB" dirty="0"/>
              <a:t>Advantage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 is not part of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Easy to implement for small container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 known life-time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Scattered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Too much of html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6396038" y="1339549"/>
            <a:ext cx="5048247" cy="434822"/>
          </a:xfrm>
        </p:spPr>
        <p:txBody>
          <a:bodyPr/>
          <a:lstStyle/>
          <a:p>
            <a:r>
              <a:rPr lang="en-GB" dirty="0"/>
              <a:t>Disadvantage</a:t>
            </a:r>
          </a:p>
        </p:txBody>
      </p:sp>
    </p:spTree>
    <p:extLst>
      <p:ext uri="{BB962C8B-B14F-4D97-AF65-F5344CB8AC3E}">
        <p14:creationId xmlns:p14="http://schemas.microsoft.com/office/powerpoint/2010/main" val="351386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Kendo components</a:t>
            </a:r>
            <a:endParaRPr lang="ru-RU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62" y="2549410"/>
            <a:ext cx="4220211" cy="14565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701" y="1319325"/>
            <a:ext cx="6322065" cy="1754641"/>
          </a:xfrm>
          <a:prstGeom prst="rect">
            <a:avLst/>
          </a:prstGeom>
        </p:spPr>
      </p:pic>
      <p:sp>
        <p:nvSpPr>
          <p:cNvPr id="19" name="Arrow: Right 18"/>
          <p:cNvSpPr/>
          <p:nvPr/>
        </p:nvSpPr>
        <p:spPr>
          <a:xfrm>
            <a:off x="4499205" y="3073966"/>
            <a:ext cx="72934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5859" y="3177380"/>
            <a:ext cx="2107747" cy="299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94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Passive injection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995664"/>
              </p:ext>
            </p:extLst>
          </p:nvPr>
        </p:nvGraphicFramePr>
        <p:xfrm>
          <a:off x="2256851" y="1551668"/>
          <a:ext cx="7296724" cy="304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Bitmap Image" r:id="rId4" imgW="4823640" imgH="2011680" progId="Paint.Picture">
                  <p:embed/>
                </p:oleObj>
              </mc:Choice>
              <mc:Fallback>
                <p:oleObj name="Bitmap Image" r:id="rId4" imgW="4823640" imgH="2011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56851" y="1551668"/>
                        <a:ext cx="7296724" cy="3042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246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Passive injection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GB" dirty="0"/>
              <a:t>Advantage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 is not part of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DI in one place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Too complicated for simple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 known life-time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Too much of html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GB" dirty="0"/>
              <a:t>Disadvantage</a:t>
            </a:r>
          </a:p>
        </p:txBody>
      </p:sp>
    </p:spTree>
    <p:extLst>
      <p:ext uri="{BB962C8B-B14F-4D97-AF65-F5344CB8AC3E}">
        <p14:creationId xmlns:p14="http://schemas.microsoft.com/office/powerpoint/2010/main" val="297391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Hierarchical containers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123" y="1333500"/>
            <a:ext cx="5495925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0308" y="4456112"/>
            <a:ext cx="40835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All not resolved requests should go upper</a:t>
            </a:r>
          </a:p>
        </p:txBody>
      </p:sp>
    </p:spTree>
    <p:extLst>
      <p:ext uri="{BB962C8B-B14F-4D97-AF65-F5344CB8AC3E}">
        <p14:creationId xmlns:p14="http://schemas.microsoft.com/office/powerpoint/2010/main" val="2533058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Hierarchical containers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1080" y="4456112"/>
            <a:ext cx="500201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All not resolved requests should go upper not ASAP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635" y="1228725"/>
            <a:ext cx="56769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16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Default injection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2" y="1198790"/>
            <a:ext cx="7534275" cy="2762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2784" y="4521427"/>
            <a:ext cx="76103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All not resolved or with lowPriority resolver requests should go upper not ASAP</a:t>
            </a:r>
          </a:p>
        </p:txBody>
      </p:sp>
    </p:spTree>
    <p:extLst>
      <p:ext uri="{BB962C8B-B14F-4D97-AF65-F5344CB8AC3E}">
        <p14:creationId xmlns:p14="http://schemas.microsoft.com/office/powerpoint/2010/main" val="2370102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Moment of resolving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GB" dirty="0"/>
              <a:t>ASAP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Easy to implement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Dynamic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hierarchy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Complicated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Static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Hierarchy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Default injections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GB" dirty="0"/>
              <a:t>WFA</a:t>
            </a:r>
          </a:p>
        </p:txBody>
      </p:sp>
    </p:spTree>
    <p:extLst>
      <p:ext uri="{BB962C8B-B14F-4D97-AF65-F5344CB8AC3E}">
        <p14:creationId xmlns:p14="http://schemas.microsoft.com/office/powerpoint/2010/main" val="830397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Problem of DI with objects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058" y="1599519"/>
            <a:ext cx="5762625" cy="2505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64511" y="4510541"/>
            <a:ext cx="44017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Internal ‘FirstNameProperty will not be used’</a:t>
            </a:r>
          </a:p>
        </p:txBody>
      </p:sp>
    </p:spTree>
    <p:extLst>
      <p:ext uri="{BB962C8B-B14F-4D97-AF65-F5344CB8AC3E}">
        <p14:creationId xmlns:p14="http://schemas.microsoft.com/office/powerpoint/2010/main" val="4038942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Problem of DI with objects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058" y="1599519"/>
            <a:ext cx="57626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4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Web components</a:t>
            </a:r>
            <a:endParaRPr lang="ru-RU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41" y="4629498"/>
            <a:ext cx="3829659" cy="3530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623" y="3259546"/>
            <a:ext cx="3580720" cy="2962363"/>
          </a:xfrm>
          <a:prstGeom prst="rect">
            <a:avLst/>
          </a:prstGeom>
        </p:spPr>
      </p:pic>
      <p:sp>
        <p:nvSpPr>
          <p:cNvPr id="20" name="Arrow: Right 19"/>
          <p:cNvSpPr/>
          <p:nvPr/>
        </p:nvSpPr>
        <p:spPr>
          <a:xfrm>
            <a:off x="5331090" y="4544786"/>
            <a:ext cx="72934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775123" y="1370173"/>
            <a:ext cx="31151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Custom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Shadow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&lt;template&gt; &lt;slot&gt;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ES6 modules </a:t>
            </a:r>
            <a:r>
              <a:rPr lang="en-GB" sz="1200" dirty="0"/>
              <a:t>(HTML Imports)</a:t>
            </a:r>
          </a:p>
        </p:txBody>
      </p:sp>
    </p:spTree>
    <p:extLst>
      <p:ext uri="{BB962C8B-B14F-4D97-AF65-F5344CB8AC3E}">
        <p14:creationId xmlns:p14="http://schemas.microsoft.com/office/powerpoint/2010/main" val="95580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Web components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9" y="1129655"/>
            <a:ext cx="6532789" cy="510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2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Services as Web components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710" y="1378404"/>
            <a:ext cx="5184871" cy="983796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 rot="5400000">
            <a:off x="5408312" y="2778919"/>
            <a:ext cx="72934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719" y="3658961"/>
            <a:ext cx="8837146" cy="178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1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Services as Web components 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619" y="2075089"/>
            <a:ext cx="8296373" cy="31391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09758" y="1246257"/>
            <a:ext cx="30610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/>
              <a:t>Polymer example</a:t>
            </a:r>
          </a:p>
        </p:txBody>
      </p:sp>
    </p:spTree>
    <p:extLst>
      <p:ext uri="{BB962C8B-B14F-4D97-AF65-F5344CB8AC3E}">
        <p14:creationId xmlns:p14="http://schemas.microsoft.com/office/powerpoint/2010/main" val="174861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Receiving Web component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38191" y="1338943"/>
            <a:ext cx="301800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Global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DOM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/>
              <a:t>Tree request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/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451" y="3354879"/>
            <a:ext cx="7029450" cy="32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051" y="1978910"/>
            <a:ext cx="40481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7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Bubbling events</a:t>
            </a:r>
          </a:p>
          <a:p>
            <a:endParaRPr lang="ru-RU" dirty="0"/>
          </a:p>
        </p:txBody>
      </p:sp>
      <p:pic>
        <p:nvPicPr>
          <p:cNvPr id="1026" name="Picture 2" descr="https://learn.javascript.ru/article/event-bubbling/eventflow@2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91" y="1208313"/>
            <a:ext cx="4685331" cy="462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142" y="1763940"/>
            <a:ext cx="4552950" cy="158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68142" y="3586385"/>
            <a:ext cx="1003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Parent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58605" y="1086595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Child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8142" y="4289345"/>
            <a:ext cx="47625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5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Service – Consumer links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53" y="1339396"/>
            <a:ext cx="3228975" cy="514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284" y="1339396"/>
            <a:ext cx="3048000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509" y="2476274"/>
            <a:ext cx="3257550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296" y="3965577"/>
            <a:ext cx="3609975" cy="1676400"/>
          </a:xfrm>
          <a:prstGeom prst="rect">
            <a:avLst/>
          </a:prstGeom>
        </p:spPr>
      </p:pic>
      <p:sp>
        <p:nvSpPr>
          <p:cNvPr id="8" name="Arrow: Down 7"/>
          <p:cNvSpPr/>
          <p:nvPr/>
        </p:nvSpPr>
        <p:spPr>
          <a:xfrm>
            <a:off x="7759813" y="2000929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/>
          <p:cNvSpPr/>
          <p:nvPr/>
        </p:nvSpPr>
        <p:spPr>
          <a:xfrm>
            <a:off x="7765595" y="3503161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Down 9"/>
          <p:cNvSpPr/>
          <p:nvPr/>
        </p:nvSpPr>
        <p:spPr>
          <a:xfrm>
            <a:off x="2306070" y="2000929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267585" y="2560481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15666953"/>
      </p:ext>
    </p:extLst>
  </p:cSld>
  <p:clrMapOvr>
    <a:masterClrMapping/>
  </p:clrMapOvr>
</p:sld>
</file>

<file path=ppt/theme/theme1.xml><?xml version="1.0" encoding="utf-8"?>
<a:theme xmlns:a="http://schemas.openxmlformats.org/drawingml/2006/main" name="MERA Template">
  <a:themeElements>
    <a:clrScheme name="Mera templa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CB7"/>
      </a:accent1>
      <a:accent2>
        <a:srgbClr val="D32F2F"/>
      </a:accent2>
      <a:accent3>
        <a:srgbClr val="80C342"/>
      </a:accent3>
      <a:accent4>
        <a:srgbClr val="FFC000"/>
      </a:accent4>
      <a:accent5>
        <a:srgbClr val="A5A5A5"/>
      </a:accent5>
      <a:accent6>
        <a:srgbClr val="E48282"/>
      </a:accent6>
      <a:hlink>
        <a:srgbClr val="000000"/>
      </a:hlink>
      <a:folHlink>
        <a:srgbClr val="7F7F7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RA Template.potx [Autosaved]" id="{780F1310-608A-490D-AA33-EB286F66A66E}" vid="{26068E6D-0DEF-4AE3-A128-08ACEA1FED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d2655081-a077-4fd9-949e-2f5d59e70d7a" Revision="1" Stencil="System.MyShapes" StencilVersion="1.0"/>
</Control>
</file>

<file path=customXml/itemProps1.xml><?xml version="1.0" encoding="utf-8"?>
<ds:datastoreItem xmlns:ds="http://schemas.openxmlformats.org/officeDocument/2006/customXml" ds:itemID="{F55705B9-9ED4-469A-A231-549B6E50306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DOM-DI</Template>
  <TotalTime>16466</TotalTime>
  <Words>424</Words>
  <Application>Microsoft Office PowerPoint</Application>
  <PresentationFormat>Widescreen</PresentationFormat>
  <Paragraphs>146</Paragraphs>
  <Slides>27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MERA Template</vt:lpstr>
      <vt:lpstr>Bitmap Image</vt:lpstr>
      <vt:lpstr>Dependency injection via DOM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 via DOM</dc:title>
  <dc:creator>Volkov, Alexander</dc:creator>
  <cp:lastModifiedBy>Volkov, Alexander</cp:lastModifiedBy>
  <cp:revision>82</cp:revision>
  <dcterms:created xsi:type="dcterms:W3CDTF">2018-07-14T08:08:08Z</dcterms:created>
  <dcterms:modified xsi:type="dcterms:W3CDTF">2019-03-02T08:03:21Z</dcterms:modified>
</cp:coreProperties>
</file>