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 Huang" initials="CH" lastIdx="1" clrIdx="0">
    <p:extLst>
      <p:ext uri="{19B8F6BF-5375-455C-9EA6-DF929625EA0E}">
        <p15:presenceInfo xmlns:p15="http://schemas.microsoft.com/office/powerpoint/2012/main" userId="d95c7b5c201d73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5500/%E5%B0%8F%E5%B0%88/%E5%B0%8F%E5%B0%88%E4%B8%BB%E9%A0%81%E9%9D%A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04CA-EDAD-2D8A-3E8B-437FE676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93961"/>
            <a:ext cx="8361229" cy="2098226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小專報告</a:t>
            </a:r>
            <a:br>
              <a:rPr lang="en-US" altLang="zh-TW" b="1" dirty="0">
                <a:latin typeface="+mj-ea"/>
              </a:rPr>
            </a:br>
            <a:r>
              <a:rPr lang="zh-TW" altLang="en-US" b="1" dirty="0">
                <a:latin typeface="+mj-ea"/>
              </a:rPr>
              <a:t>奧迪汽車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AE501B-83AC-78F7-9BB4-644AD06F2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59408"/>
            <a:ext cx="6831673" cy="501841"/>
          </a:xfrm>
        </p:spPr>
        <p:txBody>
          <a:bodyPr/>
          <a:lstStyle/>
          <a:p>
            <a:r>
              <a:rPr lang="zh-TW" altLang="en-US" dirty="0"/>
              <a:t>演講人：鍾彥宸</a:t>
            </a:r>
          </a:p>
        </p:txBody>
      </p:sp>
    </p:spTree>
    <p:extLst>
      <p:ext uri="{BB962C8B-B14F-4D97-AF65-F5344CB8AC3E}">
        <p14:creationId xmlns:p14="http://schemas.microsoft.com/office/powerpoint/2010/main" val="10945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01349-1479-EE73-0D62-6243881C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DD174-6DB3-1C01-9391-6863B52F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/>
              <a:t>運用技術</a:t>
            </a:r>
            <a:endParaRPr lang="en-US" altLang="zh-TW" sz="4400" dirty="0"/>
          </a:p>
          <a:p>
            <a:pPr>
              <a:lnSpc>
                <a:spcPct val="150000"/>
              </a:lnSpc>
            </a:pPr>
            <a:r>
              <a:rPr lang="zh-TW" altLang="en-US" sz="4400" dirty="0"/>
              <a:t>時程表</a:t>
            </a:r>
            <a:endParaRPr lang="en-US" altLang="zh-TW" sz="4400" dirty="0"/>
          </a:p>
          <a:p>
            <a:pPr>
              <a:lnSpc>
                <a:spcPct val="150000"/>
              </a:lnSpc>
            </a:pPr>
            <a:r>
              <a:rPr lang="zh-TW" altLang="en-US" sz="4400" dirty="0"/>
              <a:t>網頁展示</a:t>
            </a:r>
          </a:p>
        </p:txBody>
      </p:sp>
    </p:spTree>
    <p:extLst>
      <p:ext uri="{BB962C8B-B14F-4D97-AF65-F5344CB8AC3E}">
        <p14:creationId xmlns:p14="http://schemas.microsoft.com/office/powerpoint/2010/main" val="26644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01349-1479-EE73-0D62-6243881C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運用技術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79AE72F-AEFF-C121-4689-D01F7CA6840A}"/>
              </a:ext>
            </a:extLst>
          </p:cNvPr>
          <p:cNvGrpSpPr/>
          <p:nvPr/>
        </p:nvGrpSpPr>
        <p:grpSpPr>
          <a:xfrm>
            <a:off x="1312507" y="1879214"/>
            <a:ext cx="10201206" cy="4329298"/>
            <a:chOff x="1219200" y="2159139"/>
            <a:chExt cx="10201206" cy="432929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534600E-0147-D16F-BCBB-2F2B3BBF6684}"/>
                </a:ext>
              </a:extLst>
            </p:cNvPr>
            <p:cNvGrpSpPr/>
            <p:nvPr/>
          </p:nvGrpSpPr>
          <p:grpSpPr>
            <a:xfrm>
              <a:off x="1219200" y="2159139"/>
              <a:ext cx="10201206" cy="2962504"/>
              <a:chOff x="1373512" y="1786775"/>
              <a:chExt cx="10201206" cy="2962504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BA0117F-BB03-78BD-4EC3-040AC0E3B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3179" y="1903444"/>
                <a:ext cx="2701636" cy="270163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39C872A3-BB33-9C68-376F-FBFB53D70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512" y="1812201"/>
                <a:ext cx="2853676" cy="2853676"/>
              </a:xfrm>
              <a:prstGeom prst="rect">
                <a:avLst/>
              </a:prstGeom>
            </p:spPr>
          </p:pic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BD42D1E9-D6CD-9B60-3B7E-BF4C2A124BFB}"/>
                  </a:ext>
                </a:extLst>
              </p:cNvPr>
              <p:cNvGrpSpPr/>
              <p:nvPr/>
            </p:nvGrpSpPr>
            <p:grpSpPr>
              <a:xfrm>
                <a:off x="8958296" y="1812201"/>
                <a:ext cx="2616422" cy="2769552"/>
                <a:chOff x="8958296" y="1812201"/>
                <a:chExt cx="2616422" cy="2769552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3334CCA1-3823-7C5D-52CF-DC1E91C024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58296" y="2384367"/>
                  <a:ext cx="2616422" cy="2197386"/>
                </a:xfrm>
                <a:prstGeom prst="rect">
                  <a:avLst/>
                </a:prstGeom>
              </p:spPr>
            </p:pic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8E6DDBD1-A4A1-4C1C-6603-E6C786710E74}"/>
                    </a:ext>
                  </a:extLst>
                </p:cNvPr>
                <p:cNvSpPr txBox="1"/>
                <p:nvPr/>
              </p:nvSpPr>
              <p:spPr>
                <a:xfrm>
                  <a:off x="8958296" y="1812201"/>
                  <a:ext cx="261642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600" dirty="0">
                      <a:latin typeface="Bauhaus 93" panose="04030905020B02020C02" pitchFamily="82" charset="0"/>
                    </a:rPr>
                    <a:t>BOOTSTRAP</a:t>
                  </a:r>
                  <a:endParaRPr lang="zh-TW" altLang="en-US" sz="3200" dirty="0">
                    <a:latin typeface="Bauhaus 93" panose="04030905020B02020C02" pitchFamily="82" charset="0"/>
                  </a:endParaRPr>
                </a:p>
              </p:txBody>
            </p:sp>
          </p:grpSp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DB978AB9-BD85-A32C-ED6D-39EFE3DE0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248" y="1786775"/>
                <a:ext cx="2962504" cy="2962504"/>
              </a:xfrm>
              <a:prstGeom prst="rect">
                <a:avLst/>
              </a:prstGeom>
            </p:spPr>
          </p:pic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279DD12-17A2-5765-A08F-E6A006FF38C6}"/>
                </a:ext>
              </a:extLst>
            </p:cNvPr>
            <p:cNvSpPr txBox="1"/>
            <p:nvPr/>
          </p:nvSpPr>
          <p:spPr>
            <a:xfrm>
              <a:off x="6477162" y="5011109"/>
              <a:ext cx="170431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預約保養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會員登入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邏輯判斷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E2C0C8B-25D1-0FF8-037B-C92240325215}"/>
                </a:ext>
              </a:extLst>
            </p:cNvPr>
            <p:cNvSpPr txBox="1"/>
            <p:nvPr/>
          </p:nvSpPr>
          <p:spPr>
            <a:xfrm>
              <a:off x="3922705" y="5020440"/>
              <a:ext cx="20120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導覽列目錄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樣式調整</a:t>
              </a:r>
              <a:endParaRPr lang="en-US" altLang="zh-TW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503A4B3-F8BC-6621-2EDC-86EB8A41A0BC}"/>
                </a:ext>
              </a:extLst>
            </p:cNvPr>
            <p:cNvSpPr txBox="1"/>
            <p:nvPr/>
          </p:nvSpPr>
          <p:spPr>
            <a:xfrm>
              <a:off x="9260038" y="5038241"/>
              <a:ext cx="17043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首頁輪播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切版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85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EDEF-3C42-48A9-A86B-C09D577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圖片以及文獻資料來源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32446-833A-4EAC-931F-A0A64C77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奧迪汽車官網</a:t>
            </a:r>
            <a:br>
              <a:rPr lang="en-US" altLang="zh-TW" dirty="0"/>
            </a:br>
            <a:r>
              <a:rPr lang="en-US" altLang="zh-TW" dirty="0"/>
              <a:t>https://www.audi.com.tw/tw/web/zh.html</a:t>
            </a:r>
          </a:p>
          <a:p>
            <a:r>
              <a:rPr lang="zh-TW" altLang="en-US" dirty="0"/>
              <a:t>奧迪汽車維基百科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https://zh.wikipedia.org/zh-tw/%E5%A5%A5%E8%BF%AA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43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01349-1479-EE73-0D62-6243881C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749"/>
            <a:ext cx="9601200" cy="777641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/>
              <a:t>時程表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3842E-51E6-D170-4AE2-D82B00D9C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35415"/>
              </p:ext>
            </p:extLst>
          </p:nvPr>
        </p:nvGraphicFramePr>
        <p:xfrm>
          <a:off x="1082762" y="1367246"/>
          <a:ext cx="9019178" cy="5381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8454">
                  <a:extLst>
                    <a:ext uri="{9D8B030D-6E8A-4147-A177-3AD203B41FA5}">
                      <a16:colId xmlns:a16="http://schemas.microsoft.com/office/drawing/2014/main" val="792741780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4021590363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2580005612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2896704223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97500806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4148624967"/>
                    </a:ext>
                  </a:extLst>
                </a:gridCol>
                <a:gridCol w="1288454">
                  <a:extLst>
                    <a:ext uri="{9D8B030D-6E8A-4147-A177-3AD203B41FA5}">
                      <a16:colId xmlns:a16="http://schemas.microsoft.com/office/drawing/2014/main" val="3977205276"/>
                    </a:ext>
                  </a:extLst>
                </a:gridCol>
              </a:tblGrid>
              <a:tr h="392103"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星期日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4510"/>
                  </a:ext>
                </a:extLst>
              </a:tr>
              <a:tr h="997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48098"/>
                  </a:ext>
                </a:extLst>
              </a:tr>
              <a:tr h="997959">
                <a:tc>
                  <a:txBody>
                    <a:bodyPr/>
                    <a:lstStyle/>
                    <a:p>
                      <a:r>
                        <a:rPr lang="en-US" altLang="zh-TW" dirty="0"/>
                        <a:t>12/11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63508"/>
                  </a:ext>
                </a:extLst>
              </a:tr>
              <a:tr h="997959">
                <a:tc>
                  <a:txBody>
                    <a:bodyPr/>
                    <a:lstStyle/>
                    <a:p>
                      <a:r>
                        <a:rPr lang="en-US" altLang="zh-TW" dirty="0"/>
                        <a:t>12/18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66404"/>
                  </a:ext>
                </a:extLst>
              </a:tr>
              <a:tr h="997959">
                <a:tc>
                  <a:txBody>
                    <a:bodyPr/>
                    <a:lstStyle/>
                    <a:p>
                      <a:r>
                        <a:rPr lang="en-US" altLang="zh-TW" dirty="0"/>
                        <a:t>12/25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2276"/>
                  </a:ext>
                </a:extLst>
              </a:tr>
              <a:tr h="997959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62039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36F59476-463B-C462-ED22-DE4EA6D103E7}"/>
              </a:ext>
            </a:extLst>
          </p:cNvPr>
          <p:cNvSpPr/>
          <p:nvPr/>
        </p:nvSpPr>
        <p:spPr>
          <a:xfrm>
            <a:off x="5512522" y="2438935"/>
            <a:ext cx="4589418" cy="1355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CA93837-A9A8-9C29-E798-A0E4114043D6}"/>
              </a:ext>
            </a:extLst>
          </p:cNvPr>
          <p:cNvSpPr/>
          <p:nvPr/>
        </p:nvSpPr>
        <p:spPr>
          <a:xfrm>
            <a:off x="1082763" y="3422902"/>
            <a:ext cx="3132184" cy="1355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6AF1447-11B5-1280-7F53-5106BA47DDC6}"/>
              </a:ext>
            </a:extLst>
          </p:cNvPr>
          <p:cNvSpPr/>
          <p:nvPr/>
        </p:nvSpPr>
        <p:spPr>
          <a:xfrm>
            <a:off x="5512522" y="2215345"/>
            <a:ext cx="4589417" cy="135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FE38DC1-225B-63FF-A8A5-1EEFC7B42844}"/>
              </a:ext>
            </a:extLst>
          </p:cNvPr>
          <p:cNvSpPr/>
          <p:nvPr/>
        </p:nvSpPr>
        <p:spPr>
          <a:xfrm>
            <a:off x="1082762" y="3210942"/>
            <a:ext cx="3132184" cy="135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9E368E-0740-EC24-FA92-348895F2DF71}"/>
              </a:ext>
            </a:extLst>
          </p:cNvPr>
          <p:cNvSpPr txBox="1"/>
          <p:nvPr/>
        </p:nvSpPr>
        <p:spPr>
          <a:xfrm>
            <a:off x="10157488" y="22172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整體架構規劃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763205F-BE6A-6264-5958-E459289FC8AE}"/>
              </a:ext>
            </a:extLst>
          </p:cNvPr>
          <p:cNvSpPr/>
          <p:nvPr/>
        </p:nvSpPr>
        <p:spPr>
          <a:xfrm>
            <a:off x="9022079" y="846811"/>
            <a:ext cx="356813" cy="119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82F4FEF-87EB-B2F7-62F0-FAD77BECB356}"/>
              </a:ext>
            </a:extLst>
          </p:cNvPr>
          <p:cNvSpPr/>
          <p:nvPr/>
        </p:nvSpPr>
        <p:spPr>
          <a:xfrm>
            <a:off x="9022079" y="446116"/>
            <a:ext cx="1519645" cy="1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5DA248-8C19-6035-1F90-E3617DE6ACF2}"/>
              </a:ext>
            </a:extLst>
          </p:cNvPr>
          <p:cNvSpPr txBox="1"/>
          <p:nvPr/>
        </p:nvSpPr>
        <p:spPr>
          <a:xfrm>
            <a:off x="7746174" y="7195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</a:rPr>
              <a:t>實際進度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889885-91DA-1590-AF52-63A273F989E2}"/>
              </a:ext>
            </a:extLst>
          </p:cNvPr>
          <p:cNvSpPr txBox="1"/>
          <p:nvPr/>
        </p:nvSpPr>
        <p:spPr>
          <a:xfrm>
            <a:off x="7746174" y="3055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預計時程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6DEEF77-2601-9F75-1D15-598980BA3096}"/>
              </a:ext>
            </a:extLst>
          </p:cNvPr>
          <p:cNvSpPr/>
          <p:nvPr/>
        </p:nvSpPr>
        <p:spPr>
          <a:xfrm>
            <a:off x="5512523" y="3422565"/>
            <a:ext cx="4589418" cy="1355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B81DF16-86EA-311F-5EE1-D5258F0F8F21}"/>
              </a:ext>
            </a:extLst>
          </p:cNvPr>
          <p:cNvSpPr/>
          <p:nvPr/>
        </p:nvSpPr>
        <p:spPr>
          <a:xfrm>
            <a:off x="5512523" y="3198975"/>
            <a:ext cx="4589417" cy="135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68AEB81-1FAF-7ECE-BACE-C7958F9EBA42}"/>
              </a:ext>
            </a:extLst>
          </p:cNvPr>
          <p:cNvSpPr/>
          <p:nvPr/>
        </p:nvSpPr>
        <p:spPr>
          <a:xfrm>
            <a:off x="1082761" y="4414478"/>
            <a:ext cx="597991" cy="1355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4A090A3-4D6D-1384-874D-51F6C4DC1F4B}"/>
              </a:ext>
            </a:extLst>
          </p:cNvPr>
          <p:cNvSpPr/>
          <p:nvPr/>
        </p:nvSpPr>
        <p:spPr>
          <a:xfrm>
            <a:off x="1082761" y="4190888"/>
            <a:ext cx="597991" cy="135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A2430E-B728-6265-34F8-EF8BDF05B6B9}"/>
              </a:ext>
            </a:extLst>
          </p:cNvPr>
          <p:cNvSpPr txBox="1"/>
          <p:nvPr/>
        </p:nvSpPr>
        <p:spPr>
          <a:xfrm>
            <a:off x="10157488" y="3198975"/>
            <a:ext cx="6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首頁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CC45FDC-7CED-5F53-2D8C-F91F286FF519}"/>
              </a:ext>
            </a:extLst>
          </p:cNvPr>
          <p:cNvSpPr/>
          <p:nvPr/>
        </p:nvSpPr>
        <p:spPr>
          <a:xfrm>
            <a:off x="2982683" y="4439359"/>
            <a:ext cx="7119258" cy="1355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ED20285-E641-0304-E633-83416AB9EB5E}"/>
              </a:ext>
            </a:extLst>
          </p:cNvPr>
          <p:cNvSpPr/>
          <p:nvPr/>
        </p:nvSpPr>
        <p:spPr>
          <a:xfrm>
            <a:off x="2982681" y="4192562"/>
            <a:ext cx="3853547" cy="1338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7FC9420-A9AF-A62D-B65A-DB324899AFEF}"/>
              </a:ext>
            </a:extLst>
          </p:cNvPr>
          <p:cNvSpPr/>
          <p:nvPr/>
        </p:nvSpPr>
        <p:spPr>
          <a:xfrm>
            <a:off x="1082761" y="5439404"/>
            <a:ext cx="1899922" cy="13436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F395D4D-2FF6-DC82-52F5-70D0FF7FE37A}"/>
              </a:ext>
            </a:extLst>
          </p:cNvPr>
          <p:cNvSpPr txBox="1"/>
          <p:nvPr/>
        </p:nvSpPr>
        <p:spPr>
          <a:xfrm>
            <a:off x="10157488" y="41666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目錄與功能規劃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5310A3EC-DF98-27A7-256C-5664533C262C}"/>
              </a:ext>
            </a:extLst>
          </p:cNvPr>
          <p:cNvSpPr/>
          <p:nvPr/>
        </p:nvSpPr>
        <p:spPr>
          <a:xfrm>
            <a:off x="4156101" y="5439404"/>
            <a:ext cx="2680127" cy="134366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59816CD-B3F0-CDAB-FF96-1881DD7C773E}"/>
              </a:ext>
            </a:extLst>
          </p:cNvPr>
          <p:cNvSpPr/>
          <p:nvPr/>
        </p:nvSpPr>
        <p:spPr>
          <a:xfrm>
            <a:off x="1082762" y="5212638"/>
            <a:ext cx="1899920" cy="1375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689ABB2-1158-CD0C-8753-99934EE669DC}"/>
              </a:ext>
            </a:extLst>
          </p:cNvPr>
          <p:cNvSpPr txBox="1"/>
          <p:nvPr/>
        </p:nvSpPr>
        <p:spPr>
          <a:xfrm>
            <a:off x="10101561" y="4927440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車款介紹</a:t>
            </a:r>
            <a:r>
              <a:rPr lang="en-US" altLang="zh-TW" b="1" dirty="0"/>
              <a:t>/</a:t>
            </a:r>
            <a:r>
              <a:rPr lang="zh-TW" altLang="en-US" b="1" dirty="0"/>
              <a:t>品牌介紹</a:t>
            </a:r>
            <a:br>
              <a:rPr lang="en-US" altLang="zh-TW" b="1" dirty="0"/>
            </a:br>
            <a:r>
              <a:rPr lang="en-US" altLang="zh-TW" b="1" dirty="0"/>
              <a:t>/</a:t>
            </a:r>
            <a:r>
              <a:rPr lang="zh-TW" altLang="en-US" b="1" dirty="0"/>
              <a:t>會員登入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ED30CA6-5BF0-F4CC-7069-CC78C3692E07}"/>
              </a:ext>
            </a:extLst>
          </p:cNvPr>
          <p:cNvSpPr/>
          <p:nvPr/>
        </p:nvSpPr>
        <p:spPr>
          <a:xfrm>
            <a:off x="2982681" y="6424389"/>
            <a:ext cx="1232265" cy="1343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975DA59-87AB-3764-0FF3-A70419FD7866}"/>
              </a:ext>
            </a:extLst>
          </p:cNvPr>
          <p:cNvSpPr/>
          <p:nvPr/>
        </p:nvSpPr>
        <p:spPr>
          <a:xfrm>
            <a:off x="4156099" y="5212637"/>
            <a:ext cx="2680129" cy="134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43C518B-72F3-F26C-52A5-DAF133787AA4}"/>
              </a:ext>
            </a:extLst>
          </p:cNvPr>
          <p:cNvSpPr txBox="1"/>
          <p:nvPr/>
        </p:nvSpPr>
        <p:spPr>
          <a:xfrm>
            <a:off x="10157488" y="608331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預約保養</a:t>
            </a:r>
            <a:r>
              <a:rPr lang="en-US" altLang="zh-TW" b="1" dirty="0"/>
              <a:t>/ppt</a:t>
            </a:r>
            <a:r>
              <a:rPr lang="zh-TW" altLang="en-US" b="1" dirty="0"/>
              <a:t>製作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363D33A-CF93-4F21-9A75-63DC6E244C44}"/>
              </a:ext>
            </a:extLst>
          </p:cNvPr>
          <p:cNvSpPr/>
          <p:nvPr/>
        </p:nvSpPr>
        <p:spPr>
          <a:xfrm>
            <a:off x="9505284" y="846810"/>
            <a:ext cx="356813" cy="1197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9F69B3-F0AF-49C4-AD56-40A1C56A2B39}"/>
              </a:ext>
            </a:extLst>
          </p:cNvPr>
          <p:cNvSpPr/>
          <p:nvPr/>
        </p:nvSpPr>
        <p:spPr>
          <a:xfrm>
            <a:off x="9997439" y="846811"/>
            <a:ext cx="356813" cy="11973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A427ECA9-DE39-4FE1-8C4C-CC54431831F1}"/>
              </a:ext>
            </a:extLst>
          </p:cNvPr>
          <p:cNvSpPr/>
          <p:nvPr/>
        </p:nvSpPr>
        <p:spPr>
          <a:xfrm>
            <a:off x="10480645" y="846811"/>
            <a:ext cx="356813" cy="119739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9CD669E-255A-43D4-B3BF-42BD0CC66D2E}"/>
              </a:ext>
            </a:extLst>
          </p:cNvPr>
          <p:cNvSpPr/>
          <p:nvPr/>
        </p:nvSpPr>
        <p:spPr>
          <a:xfrm>
            <a:off x="10950765" y="846809"/>
            <a:ext cx="356813" cy="1197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48995FC-AFBD-4C3A-BB0C-73A41A7E94A7}"/>
              </a:ext>
            </a:extLst>
          </p:cNvPr>
          <p:cNvSpPr/>
          <p:nvPr/>
        </p:nvSpPr>
        <p:spPr>
          <a:xfrm>
            <a:off x="10285460" y="2559484"/>
            <a:ext cx="356813" cy="119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4D93B6E-9D64-457B-87BE-B1D49792B770}"/>
              </a:ext>
            </a:extLst>
          </p:cNvPr>
          <p:cNvSpPr/>
          <p:nvPr/>
        </p:nvSpPr>
        <p:spPr>
          <a:xfrm>
            <a:off x="10302238" y="3519419"/>
            <a:ext cx="356813" cy="1197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1B5F6FC-CF73-418A-B627-0B5B10A2BE00}"/>
              </a:ext>
            </a:extLst>
          </p:cNvPr>
          <p:cNvSpPr/>
          <p:nvPr/>
        </p:nvSpPr>
        <p:spPr>
          <a:xfrm>
            <a:off x="10302237" y="4546845"/>
            <a:ext cx="356813" cy="11973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37C709C-2FF0-49B6-B844-13DDF29BAB79}"/>
              </a:ext>
            </a:extLst>
          </p:cNvPr>
          <p:cNvSpPr/>
          <p:nvPr/>
        </p:nvSpPr>
        <p:spPr>
          <a:xfrm>
            <a:off x="10302236" y="5573770"/>
            <a:ext cx="356813" cy="119739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823D922-CA83-445A-A3C5-DD47430413EE}"/>
              </a:ext>
            </a:extLst>
          </p:cNvPr>
          <p:cNvSpPr/>
          <p:nvPr/>
        </p:nvSpPr>
        <p:spPr>
          <a:xfrm>
            <a:off x="10302236" y="6501875"/>
            <a:ext cx="356813" cy="1197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395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01349-1479-EE73-0D62-6243881C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378" y="73613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/>
              <a:t>網頁展示</a:t>
            </a:r>
            <a:br>
              <a:rPr lang="en-US" altLang="zh-TW" sz="5400" b="1" dirty="0"/>
            </a:br>
            <a:endParaRPr lang="zh-TW" altLang="en-US" sz="5400" b="1" dirty="0"/>
          </a:p>
        </p:txBody>
      </p:sp>
      <p:pic>
        <p:nvPicPr>
          <p:cNvPr id="6" name="圖片 5">
            <a:hlinkClick r:id="rId2"/>
            <a:extLst>
              <a:ext uri="{FF2B5EF4-FFF2-40B4-BE49-F238E27FC236}">
                <a16:creationId xmlns:a16="http://schemas.microsoft.com/office/drawing/2014/main" id="{9018DFC0-4F5F-4823-8239-8EDD54FC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45" y="1479084"/>
            <a:ext cx="8050807" cy="53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9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D5651-CAE4-4FA4-A4FA-4A811AE7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74145"/>
            <a:ext cx="9601200" cy="825686"/>
          </a:xfrm>
        </p:spPr>
        <p:txBody>
          <a:bodyPr/>
          <a:lstStyle/>
          <a:p>
            <a:pPr algn="ctr"/>
            <a:r>
              <a:rPr lang="en-US" altLang="zh-TW" dirty="0"/>
              <a:t>Thanks For Watching!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17071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111</TotalTime>
  <Words>172</Words>
  <Application>Microsoft Office PowerPoint</Application>
  <PresentationFormat>寬螢幕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Bauhaus 93</vt:lpstr>
      <vt:lpstr>Franklin Gothic Book</vt:lpstr>
      <vt:lpstr>裁剪</vt:lpstr>
      <vt:lpstr>小專報告 奧迪汽車</vt:lpstr>
      <vt:lpstr>目錄</vt:lpstr>
      <vt:lpstr>運用技術</vt:lpstr>
      <vt:lpstr>圖片以及文獻資料來源</vt:lpstr>
      <vt:lpstr>時程表</vt:lpstr>
      <vt:lpstr>網頁展示 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小專報告 奧迪汽車</dc:title>
  <dc:creator>Cindy Huang</dc:creator>
  <cp:lastModifiedBy>User</cp:lastModifiedBy>
  <cp:revision>7</cp:revision>
  <dcterms:created xsi:type="dcterms:W3CDTF">2024-01-02T05:40:24Z</dcterms:created>
  <dcterms:modified xsi:type="dcterms:W3CDTF">2024-01-02T07:34:41Z</dcterms:modified>
</cp:coreProperties>
</file>