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17" r:id="rId2"/>
  </p:sldIdLst>
  <p:sldSz cx="9906000" cy="6858000" type="A4"/>
  <p:notesSz cx="9774238" cy="672465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17">
          <p15:clr>
            <a:srgbClr val="A4A3A4"/>
          </p15:clr>
        </p15:guide>
        <p15:guide id="2" pos="30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FEE"/>
    <a:srgbClr val="03E5DA"/>
    <a:srgbClr val="8720B0"/>
    <a:srgbClr val="FF4FCD"/>
    <a:srgbClr val="F5D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092" autoAdjust="0"/>
    <p:restoredTop sz="94580" autoAdjust="0"/>
  </p:normalViewPr>
  <p:slideViewPr>
    <p:cSldViewPr>
      <p:cViewPr>
        <p:scale>
          <a:sx n="100" d="100"/>
          <a:sy n="100" d="100"/>
        </p:scale>
        <p:origin x="2268" y="122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-114" y="-1920"/>
      </p:cViewPr>
      <p:guideLst>
        <p:guide orient="horz" pos="2117"/>
        <p:guide pos="30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1942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5539380" y="9"/>
            <a:ext cx="4234867" cy="336152"/>
          </a:xfrm>
          <a:prstGeom prst="rect">
            <a:avLst/>
          </a:prstGeom>
        </p:spPr>
        <p:txBody>
          <a:bodyPr vert="horz" lIns="92740" tIns="46367" rIns="92740" bIns="46367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92" y="9"/>
            <a:ext cx="4236457" cy="336152"/>
          </a:xfrm>
          <a:prstGeom prst="rect">
            <a:avLst/>
          </a:prstGeom>
        </p:spPr>
        <p:txBody>
          <a:bodyPr vert="horz" lIns="92740" tIns="46367" rIns="92740" bIns="46367" rtlCol="1"/>
          <a:lstStyle>
            <a:lvl1pPr algn="l">
              <a:defRPr sz="1200"/>
            </a:lvl1pPr>
          </a:lstStyle>
          <a:p>
            <a:r>
              <a:rPr lang="he-IL" smtClean="0"/>
              <a:t>21 אפריל 10</a:t>
            </a:r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067050" y="504825"/>
            <a:ext cx="3640138" cy="2520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40" tIns="46367" rIns="92740" bIns="46367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976797" y="3193449"/>
            <a:ext cx="7820663" cy="3026972"/>
          </a:xfrm>
          <a:prstGeom prst="rect">
            <a:avLst/>
          </a:prstGeom>
        </p:spPr>
        <p:txBody>
          <a:bodyPr vert="horz" lIns="92740" tIns="46367" rIns="92740" bIns="46367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5539380" y="6386899"/>
            <a:ext cx="4234867" cy="336152"/>
          </a:xfrm>
          <a:prstGeom prst="rect">
            <a:avLst/>
          </a:prstGeom>
        </p:spPr>
        <p:txBody>
          <a:bodyPr vert="horz" lIns="92740" tIns="46367" rIns="92740" bIns="46367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92" y="6386899"/>
            <a:ext cx="4236457" cy="336152"/>
          </a:xfrm>
          <a:prstGeom prst="rect">
            <a:avLst/>
          </a:prstGeom>
        </p:spPr>
        <p:txBody>
          <a:bodyPr vert="horz" lIns="92740" tIns="46367" rIns="92740" bIns="46367" rtlCol="1" anchor="b"/>
          <a:lstStyle>
            <a:lvl1pPr algn="l">
              <a:defRPr sz="1200"/>
            </a:lvl1pPr>
          </a:lstStyle>
          <a:p>
            <a:fld id="{ED080FF2-11D4-47FF-83D9-0F5AA36BC87F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58817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067050" y="504825"/>
            <a:ext cx="3640138" cy="252095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9506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742950" y="2130429"/>
            <a:ext cx="84201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4B90-9912-42C8-BA0E-9FC0A6BC0793}" type="datetime8">
              <a:rPr lang="he-IL" smtClean="0"/>
              <a:pPr/>
              <a:t>07 ינואר 16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F92C-E7ED-4D50-BF01-90E6F05ADB47}" type="datetime8">
              <a:rPr lang="he-IL" smtClean="0"/>
              <a:pPr/>
              <a:t>07 ינואר 16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7181850" y="274642"/>
            <a:ext cx="222885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95300" y="274642"/>
            <a:ext cx="652145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F72-57C3-4F4E-B209-0100575C922A}" type="datetime8">
              <a:rPr lang="he-IL" smtClean="0"/>
              <a:pPr/>
              <a:t>07 ינואר 16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D550-4BE1-4813-9BF3-2E5655BFF65B}" type="datetime8">
              <a:rPr lang="he-IL" smtClean="0"/>
              <a:pPr/>
              <a:t>07 ינואר 16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82506" y="2906717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F784-D13F-4D7B-9F23-FB4B9CAAD233}" type="datetime8">
              <a:rPr lang="he-IL" smtClean="0"/>
              <a:pPr/>
              <a:t>07 ינואר 16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95300" y="1600204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035550" y="1600204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017C-30CC-4CD6-8275-DF8EF54835B0}" type="datetime8">
              <a:rPr lang="he-IL" smtClean="0"/>
              <a:pPr/>
              <a:t>07 ינואר 16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F88B-B92E-4516-9A2E-D93B7749C0E1}" type="datetime8">
              <a:rPr lang="he-IL" smtClean="0"/>
              <a:pPr/>
              <a:t>07 ינואר 16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602D-4A41-4DFC-95D4-336A27DF9101}" type="datetime8">
              <a:rPr lang="he-IL" smtClean="0"/>
              <a:pPr/>
              <a:t>07 ינואר 16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CEB8-91EA-40F5-952B-F186C677B3AC}" type="datetime8">
              <a:rPr lang="he-IL" smtClean="0"/>
              <a:pPr/>
              <a:t>07 ינואר 16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006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872973" y="273054"/>
            <a:ext cx="55377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05BF-E7F7-44C1-B9BA-193416E6943B}" type="datetime8">
              <a:rPr lang="he-IL" smtClean="0"/>
              <a:pPr/>
              <a:t>07 ינואר 16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41645" y="4800601"/>
            <a:ext cx="59436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B0F6-2876-4040-AF90-0E2B7F359233}" type="datetime8">
              <a:rPr lang="he-IL" smtClean="0"/>
              <a:pPr/>
              <a:t>07 ינואר 16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212AB-3C14-44EA-ADB9-C0E2E4C9AFDE}" type="datetime8">
              <a:rPr lang="he-IL" smtClean="0"/>
              <a:pPr/>
              <a:t>07 ינואר 16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879135"/>
            <a:ext cx="9906000" cy="7999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txBody>
          <a:bodyPr vert="horz" lIns="828000" tIns="45720" rIns="91440" bIns="45720" rtlCol="1" anchor="ctr">
            <a:normAutofit/>
          </a:bodyPr>
          <a:lstStyle/>
          <a:p>
            <a:pPr algn="ctr" rtl="0">
              <a:spcBef>
                <a:spcPct val="0"/>
              </a:spcBef>
              <a:defRPr/>
            </a:pPr>
            <a:r>
              <a:rPr lang="en-US" sz="4000" b="1" dirty="0"/>
              <a:t>$</a:t>
            </a:r>
            <a:r>
              <a:rPr lang="en-US" sz="4000" b="1" dirty="0" err="1" smtClean="0"/>
              <a:t>UserStory</a:t>
            </a:r>
            <a:endParaRPr lang="en-US" sz="4000" b="1" dirty="0"/>
          </a:p>
        </p:txBody>
      </p:sp>
      <p:sp>
        <p:nvSpPr>
          <p:cNvPr id="39" name="Rectangle 38"/>
          <p:cNvSpPr/>
          <p:nvPr/>
        </p:nvSpPr>
        <p:spPr>
          <a:xfrm>
            <a:off x="0" y="1679091"/>
            <a:ext cx="9906000" cy="517891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7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9401" y="2682794"/>
            <a:ext cx="8909659" cy="414202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8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>
            <a:normAutofit/>
          </a:bodyPr>
          <a:lstStyle/>
          <a:p>
            <a:pPr marL="0" lvl="2" algn="l" rtl="0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66" y="1683064"/>
            <a:ext cx="9851094" cy="1029044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lvl="0" algn="ctr" rtl="0"/>
            <a:r>
              <a:rPr lang="en-US" sz="3600" dirty="0" smtClean="0"/>
              <a:t>$</a:t>
            </a:r>
            <a:r>
              <a:rPr lang="en-US" sz="3600" dirty="0" err="1" smtClean="0"/>
              <a:t>TaskTitle</a:t>
            </a:r>
            <a:endParaRPr lang="en-US" sz="36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896895"/>
              </p:ext>
            </p:extLst>
          </p:nvPr>
        </p:nvGraphicFramePr>
        <p:xfrm>
          <a:off x="13323" y="2682793"/>
          <a:ext cx="952755" cy="4192629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952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779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Spent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40">
                <a:tc>
                  <a:txBody>
                    <a:bodyPr/>
                    <a:lstStyle/>
                    <a:p>
                      <a:pPr algn="ctr" rtl="1"/>
                      <a:endParaRPr lang="he-I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40">
                <a:tc>
                  <a:txBody>
                    <a:bodyPr/>
                    <a:lstStyle/>
                    <a:p>
                      <a:pPr algn="ctr" rtl="1"/>
                      <a:endParaRPr lang="he-I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940">
                <a:tc>
                  <a:txBody>
                    <a:bodyPr/>
                    <a:lstStyle/>
                    <a:p>
                      <a:pPr algn="ctr" rtl="1"/>
                      <a:endParaRPr lang="he-I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940">
                <a:tc>
                  <a:txBody>
                    <a:bodyPr/>
                    <a:lstStyle/>
                    <a:p>
                      <a:pPr algn="ctr" rtl="1"/>
                      <a:endParaRPr lang="he-I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940">
                <a:tc>
                  <a:txBody>
                    <a:bodyPr/>
                    <a:lstStyle/>
                    <a:p>
                      <a:pPr algn="ctr" rtl="1"/>
                      <a:endParaRPr lang="he-I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940">
                <a:tc>
                  <a:txBody>
                    <a:bodyPr/>
                    <a:lstStyle/>
                    <a:p>
                      <a:pPr algn="ctr" rtl="1"/>
                      <a:endParaRPr lang="he-I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263">
                <a:tc>
                  <a:txBody>
                    <a:bodyPr/>
                    <a:lstStyle/>
                    <a:p>
                      <a:pPr algn="ctr" rtl="1"/>
                      <a:endParaRPr lang="he-I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3263">
                <a:tc>
                  <a:txBody>
                    <a:bodyPr/>
                    <a:lstStyle/>
                    <a:p>
                      <a:pPr algn="ctr" rtl="1"/>
                      <a:endParaRPr lang="he-I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3263">
                <a:tc>
                  <a:txBody>
                    <a:bodyPr/>
                    <a:lstStyle/>
                    <a:p>
                      <a:pPr algn="ctr" rtl="1"/>
                      <a:endParaRPr lang="he-I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Explosion 1 2"/>
          <p:cNvSpPr/>
          <p:nvPr/>
        </p:nvSpPr>
        <p:spPr>
          <a:xfrm>
            <a:off x="-58788" y="750585"/>
            <a:ext cx="998328" cy="105705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$P</a:t>
            </a:r>
            <a:endParaRPr lang="he-IL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127016"/>
              </p:ext>
            </p:extLst>
          </p:nvPr>
        </p:nvGraphicFramePr>
        <p:xfrm>
          <a:off x="1064568" y="6093296"/>
          <a:ext cx="875253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7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6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918">
                <a:tc>
                  <a:txBody>
                    <a:bodyPr/>
                    <a:lstStyle/>
                    <a:p>
                      <a:pPr algn="l" rtl="0"/>
                      <a:r>
                        <a:rPr lang="en-US" b="1" i="1" dirty="0" smtClean="0"/>
                        <a:t>Owner:</a:t>
                      </a:r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i="1" dirty="0" smtClean="0"/>
                        <a:t>Checkout Date:</a:t>
                      </a:r>
                      <a:endParaRPr lang="en-US" b="1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i="1" dirty="0" smtClean="0"/>
                        <a:t>Estimated:</a:t>
                      </a:r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918">
                <a:tc>
                  <a:txBody>
                    <a:bodyPr/>
                    <a:lstStyle/>
                    <a:p>
                      <a:pPr algn="l" rtl="0"/>
                      <a:r>
                        <a:rPr lang="en-US" b="1" i="1" dirty="0" smtClean="0"/>
                        <a:t>Reviewer:</a:t>
                      </a:r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i="1" dirty="0" smtClean="0"/>
                        <a:t>Done Date:</a:t>
                      </a:r>
                      <a:endParaRPr lang="en-US" b="1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370988"/>
            <a:ext cx="9906000" cy="506805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9" name="Group 8"/>
          <p:cNvGrpSpPr/>
          <p:nvPr/>
        </p:nvGrpSpPr>
        <p:grpSpPr>
          <a:xfrm>
            <a:off x="272481" y="116632"/>
            <a:ext cx="8711254" cy="275137"/>
            <a:chOff x="272481" y="-45322"/>
            <a:chExt cx="8711254" cy="27513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6" t="24829" b="39500"/>
            <a:stretch/>
          </p:blipFill>
          <p:spPr>
            <a:xfrm>
              <a:off x="272481" y="-25724"/>
              <a:ext cx="936104" cy="25553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6" t="24829" b="39500"/>
            <a:stretch/>
          </p:blipFill>
          <p:spPr>
            <a:xfrm>
              <a:off x="4160912" y="-25724"/>
              <a:ext cx="936104" cy="25553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6" t="24829" b="39500"/>
            <a:stretch/>
          </p:blipFill>
          <p:spPr>
            <a:xfrm>
              <a:off x="8047631" y="-45322"/>
              <a:ext cx="936104" cy="255539"/>
            </a:xfrm>
            <a:prstGeom prst="rect">
              <a:avLst/>
            </a:prstGeom>
          </p:spPr>
        </p:pic>
      </p:grpSp>
      <p:sp>
        <p:nvSpPr>
          <p:cNvPr id="28" name="Oval 27"/>
          <p:cNvSpPr/>
          <p:nvPr/>
        </p:nvSpPr>
        <p:spPr>
          <a:xfrm>
            <a:off x="4754561" y="425668"/>
            <a:ext cx="360040" cy="360040"/>
          </a:xfrm>
          <a:prstGeom prst="ellipse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4911566" y="580404"/>
            <a:ext cx="65246" cy="59660"/>
          </a:xfrm>
          <a:prstGeom prst="line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911566" y="583371"/>
            <a:ext cx="65246" cy="56693"/>
          </a:xfrm>
          <a:prstGeom prst="line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/>
          <p:cNvSpPr txBox="1"/>
          <p:nvPr/>
        </p:nvSpPr>
        <p:spPr>
          <a:xfrm>
            <a:off x="8047631" y="6097269"/>
            <a:ext cx="71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$</a:t>
            </a:r>
            <a:r>
              <a:rPr lang="en-US" b="1" i="1" dirty="0" smtClean="0"/>
              <a:t>Left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64568" y="2682794"/>
            <a:ext cx="8724259" cy="341050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lvl="2" indent="-457200" algn="l" rtl="0">
              <a:buFont typeface="Wingdings" panose="05000000000000000000" pitchFamily="2" charset="2"/>
              <a:buChar char="ü"/>
            </a:pPr>
            <a:r>
              <a:rPr lang="en-US" sz="3200" dirty="0"/>
              <a:t>$Comments</a:t>
            </a:r>
          </a:p>
        </p:txBody>
      </p:sp>
    </p:spTree>
    <p:extLst>
      <p:ext uri="{BB962C8B-B14F-4D97-AF65-F5344CB8AC3E}">
        <p14:creationId xmlns:p14="http://schemas.microsoft.com/office/powerpoint/2010/main" val="147720453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</TotalTime>
  <Words>23</Words>
  <Application>Microsoft Office PowerPoint</Application>
  <PresentationFormat>A4 Paper (210x297 mm)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Wingdings</vt:lpstr>
      <vt:lpstr>ערכת נושא Office</vt:lpstr>
      <vt:lpstr>PowerPoint Presentation</vt:lpstr>
    </vt:vector>
  </TitlesOfParts>
  <Company>9900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tt7120569</dc:creator>
  <cp:lastModifiedBy>Eliron Amir</cp:lastModifiedBy>
  <cp:revision>222</cp:revision>
  <cp:lastPrinted>2011-09-13T11:46:30Z</cp:lastPrinted>
  <dcterms:created xsi:type="dcterms:W3CDTF">2010-04-21T08:55:28Z</dcterms:created>
  <dcterms:modified xsi:type="dcterms:W3CDTF">2016-01-07T14:03:34Z</dcterms:modified>
</cp:coreProperties>
</file>