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7" r:id="rId2"/>
  </p:sldIdLst>
  <p:sldSz cx="9906000" cy="6858000" type="A4"/>
  <p:notesSz cx="9774238" cy="672465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7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FEE"/>
    <a:srgbClr val="03E5DA"/>
    <a:srgbClr val="8720B0"/>
    <a:srgbClr val="FF4FCD"/>
    <a:srgbClr val="F5D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92" autoAdjust="0"/>
    <p:restoredTop sz="95621" autoAdjust="0"/>
  </p:normalViewPr>
  <p:slideViewPr>
    <p:cSldViewPr>
      <p:cViewPr varScale="1">
        <p:scale>
          <a:sx n="131" d="100"/>
          <a:sy n="131" d="100"/>
        </p:scale>
        <p:origin x="162" y="12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114" y="-1920"/>
      </p:cViewPr>
      <p:guideLst>
        <p:guide orient="horz" pos="2117"/>
        <p:guide pos="30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194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539380" y="9"/>
            <a:ext cx="4234867" cy="336152"/>
          </a:xfrm>
          <a:prstGeom prst="rect">
            <a:avLst/>
          </a:prstGeom>
        </p:spPr>
        <p:txBody>
          <a:bodyPr vert="horz" lIns="92740" tIns="46367" rIns="92740" bIns="46367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2" y="9"/>
            <a:ext cx="4236457" cy="336152"/>
          </a:xfrm>
          <a:prstGeom prst="rect">
            <a:avLst/>
          </a:prstGeom>
        </p:spPr>
        <p:txBody>
          <a:bodyPr vert="horz" lIns="92740" tIns="46367" rIns="92740" bIns="46367" rtlCol="1"/>
          <a:lstStyle>
            <a:lvl1pPr algn="l">
              <a:defRPr sz="1200"/>
            </a:lvl1pPr>
          </a:lstStyle>
          <a:p>
            <a:r>
              <a:rPr lang="he-IL" smtClean="0"/>
              <a:t>21 אפריל 10</a:t>
            </a:r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067050" y="504825"/>
            <a:ext cx="3640138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0" tIns="46367" rIns="92740" bIns="46367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76797" y="3193449"/>
            <a:ext cx="7820663" cy="3026972"/>
          </a:xfrm>
          <a:prstGeom prst="rect">
            <a:avLst/>
          </a:prstGeom>
        </p:spPr>
        <p:txBody>
          <a:bodyPr vert="horz" lIns="92740" tIns="46367" rIns="92740" bIns="46367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539380" y="6386899"/>
            <a:ext cx="4234867" cy="336152"/>
          </a:xfrm>
          <a:prstGeom prst="rect">
            <a:avLst/>
          </a:prstGeom>
        </p:spPr>
        <p:txBody>
          <a:bodyPr vert="horz" lIns="92740" tIns="46367" rIns="92740" bIns="46367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2" y="6386899"/>
            <a:ext cx="4236457" cy="336152"/>
          </a:xfrm>
          <a:prstGeom prst="rect">
            <a:avLst/>
          </a:prstGeom>
        </p:spPr>
        <p:txBody>
          <a:bodyPr vert="horz" lIns="92740" tIns="46367" rIns="92740" bIns="46367" rtlCol="1" anchor="b"/>
          <a:lstStyle>
            <a:lvl1pPr algn="l">
              <a:defRPr sz="1200"/>
            </a:lvl1pPr>
          </a:lstStyle>
          <a:p>
            <a:fld id="{ED080FF2-11D4-47FF-83D9-0F5AA36BC87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8817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067050" y="504825"/>
            <a:ext cx="3640138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50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4B90-9912-42C8-BA0E-9FC0A6BC0793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F92C-E7ED-4D50-BF01-90E6F05ADB47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F72-57C3-4F4E-B209-0100575C922A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D550-4BE1-4813-9BF3-2E5655BFF65B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F784-D13F-4D7B-9F23-FB4B9CAAD233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017C-30CC-4CD6-8275-DF8EF54835B0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F88B-B92E-4516-9A2E-D93B7749C0E1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602D-4A41-4DFC-95D4-336A27DF9101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EB8-91EA-40F5-952B-F186C677B3AC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72973" y="273054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05BF-E7F7-44C1-B9BA-193416E6943B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B0F6-2876-4040-AF90-0E2B7F359233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12AB-3C14-44EA-ADB9-C0E2E4C9AFDE}" type="datetime8">
              <a:rPr lang="he-IL" smtClean="0"/>
              <a:pPr/>
              <a:t>26 נובמבר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79135"/>
            <a:ext cx="9906000" cy="9116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$</a:t>
            </a:r>
            <a:r>
              <a:rPr lang="en-US" sz="4000" b="1" dirty="0" err="1" smtClean="0"/>
              <a:t>UserStory</a:t>
            </a:r>
            <a:endParaRPr lang="en-US" sz="4000" b="1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0" y="1771176"/>
            <a:ext cx="9906000" cy="506619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8000">
                <a:schemeClr val="bg1">
                  <a:lumMod val="95000"/>
                </a:schemeClr>
              </a:gs>
              <a:gs pos="83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9401" y="2466210"/>
            <a:ext cx="8909659" cy="4358606"/>
          </a:xfrm>
          <a:prstGeom prst="roundRect">
            <a:avLst>
              <a:gd name="adj" fmla="val 7989"/>
            </a:avLst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marL="0" lvl="2" algn="l" rtl="0"/>
            <a:r>
              <a:rPr lang="en-US" sz="3200" dirty="0" smtClean="0">
                <a:solidFill>
                  <a:schemeClr val="tx1"/>
                </a:solidFill>
              </a:rPr>
              <a:t>$Comments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547" y="1740322"/>
            <a:ext cx="9411973" cy="914527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lvl="0" algn="ctr" rtl="0"/>
            <a:r>
              <a:rPr lang="en-US" sz="4000" b="1" dirty="0" smtClean="0"/>
              <a:t>$</a:t>
            </a:r>
            <a:r>
              <a:rPr lang="en-US" sz="4000" b="1" dirty="0" err="1" smtClean="0"/>
              <a:t>TaskTitle</a:t>
            </a:r>
            <a:endParaRPr lang="en-US" sz="40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6073"/>
              </p:ext>
            </p:extLst>
          </p:nvPr>
        </p:nvGraphicFramePr>
        <p:xfrm>
          <a:off x="13323" y="2487563"/>
          <a:ext cx="952755" cy="4370438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952755"/>
              </a:tblGrid>
              <a:tr h="460343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Spent</a:t>
                      </a:r>
                      <a:endParaRPr lang="he-IL" sz="2400" dirty="0"/>
                    </a:p>
                  </a:txBody>
                  <a:tcPr/>
                </a:tc>
              </a:tr>
              <a:tr h="435389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35389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35389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35389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35389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35389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32587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32587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32587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xplosion 1 2"/>
          <p:cNvSpPr/>
          <p:nvPr/>
        </p:nvSpPr>
        <p:spPr>
          <a:xfrm>
            <a:off x="66240" y="614785"/>
            <a:ext cx="1224136" cy="129614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/>
              <a:t>$P</a:t>
            </a:r>
            <a:endParaRPr lang="he-IL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27016"/>
              </p:ext>
            </p:extLst>
          </p:nvPr>
        </p:nvGraphicFramePr>
        <p:xfrm>
          <a:off x="1064568" y="6093296"/>
          <a:ext cx="875253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109"/>
                <a:gridCol w="1501203"/>
                <a:gridCol w="3117251"/>
                <a:gridCol w="2826970"/>
              </a:tblGrid>
              <a:tr h="348918"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Owner: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Checkout Date: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Estimated: $Left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918"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Reviewer: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Done Date: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70988"/>
            <a:ext cx="9906000" cy="50680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" name="Group 8"/>
          <p:cNvGrpSpPr/>
          <p:nvPr/>
        </p:nvGrpSpPr>
        <p:grpSpPr>
          <a:xfrm>
            <a:off x="272481" y="116632"/>
            <a:ext cx="8711254" cy="275137"/>
            <a:chOff x="272481" y="-45322"/>
            <a:chExt cx="8711254" cy="2751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272481" y="-25724"/>
              <a:ext cx="936104" cy="25553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4160912" y="-25724"/>
              <a:ext cx="936104" cy="255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8047631" y="-45322"/>
              <a:ext cx="936104" cy="255539"/>
            </a:xfrm>
            <a:prstGeom prst="rect">
              <a:avLst/>
            </a:prstGeom>
          </p:spPr>
        </p:pic>
      </p:grpSp>
      <p:sp>
        <p:nvSpPr>
          <p:cNvPr id="28" name="Oval 27"/>
          <p:cNvSpPr/>
          <p:nvPr/>
        </p:nvSpPr>
        <p:spPr>
          <a:xfrm>
            <a:off x="4754561" y="425668"/>
            <a:ext cx="360040" cy="360040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911566" y="580404"/>
            <a:ext cx="65246" cy="59660"/>
          </a:xfrm>
          <a:prstGeom prst="lin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11566" y="583371"/>
            <a:ext cx="65246" cy="56693"/>
          </a:xfrm>
          <a:prstGeom prst="lin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772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23</Words>
  <Application>Microsoft Office PowerPoint</Application>
  <PresentationFormat>A4 Paper (210x297 mm)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ערכת נושא Office</vt:lpstr>
      <vt:lpstr>PowerPoint Presentation</vt:lpstr>
    </vt:vector>
  </TitlesOfParts>
  <Company>9900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tt7120569</dc:creator>
  <cp:lastModifiedBy>Willy F</cp:lastModifiedBy>
  <cp:revision>211</cp:revision>
  <cp:lastPrinted>2011-09-13T11:46:30Z</cp:lastPrinted>
  <dcterms:created xsi:type="dcterms:W3CDTF">2010-04-21T08:55:28Z</dcterms:created>
  <dcterms:modified xsi:type="dcterms:W3CDTF">2015-11-26T07:03:56Z</dcterms:modified>
</cp:coreProperties>
</file>