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F1A7-DEAC-4A0B-9F9B-B8994704D08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B2108-CCA2-466C-8504-32CD18AA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646363" y="504825"/>
            <a:ext cx="4481512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646363" y="504825"/>
            <a:ext cx="4481512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81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646363" y="504825"/>
            <a:ext cx="4481512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329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646363" y="504825"/>
            <a:ext cx="4481512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10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646363" y="504825"/>
            <a:ext cx="4481512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76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646363" y="504825"/>
            <a:ext cx="4481512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31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646363" y="504825"/>
            <a:ext cx="4481512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708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646363" y="504825"/>
            <a:ext cx="4481512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3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3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6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7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CE78-1499-452C-960F-962B4C589C27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93EC-F9AE-48EE-A856-418B29F5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91744" y="2492896"/>
            <a:ext cx="7238837" cy="43651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0"/>
            <a:ext cx="9906000" cy="1124744"/>
          </a:xfrm>
          <a:prstGeom prst="rect">
            <a:avLst/>
          </a:prstGeom>
          <a:solidFill>
            <a:srgbClr val="FFFF00"/>
          </a:solidFill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Unplanned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4581" y="1124744"/>
            <a:ext cx="9906000" cy="136815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92216"/>
              </p:ext>
            </p:extLst>
          </p:nvPr>
        </p:nvGraphicFramePr>
        <p:xfrm>
          <a:off x="1155956" y="2492896"/>
          <a:ext cx="2592288" cy="4365102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296144"/>
                <a:gridCol w="1296144"/>
              </a:tblGrid>
              <a:tr h="623586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Spent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Left</a:t>
                      </a:r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86192" y="6032508"/>
          <a:ext cx="705678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36"/>
                <a:gridCol w="1966656"/>
                <a:gridCol w="1633744"/>
                <a:gridCol w="189464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Checkout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Reviewer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Done 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6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91744" y="2492896"/>
            <a:ext cx="7238837" cy="43651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0"/>
            <a:ext cx="9906000" cy="1124744"/>
          </a:xfrm>
          <a:prstGeom prst="rect">
            <a:avLst/>
          </a:prstGeom>
          <a:solidFill>
            <a:srgbClr val="FFFF00"/>
          </a:solidFill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Unplanned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4581" y="1124744"/>
            <a:ext cx="9906000" cy="136815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55956" y="2492896"/>
          <a:ext cx="2592288" cy="4365102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296144"/>
                <a:gridCol w="1296144"/>
              </a:tblGrid>
              <a:tr h="623586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Spent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Left</a:t>
                      </a:r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86192" y="6032508"/>
          <a:ext cx="705678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36"/>
                <a:gridCol w="1966656"/>
                <a:gridCol w="1633744"/>
                <a:gridCol w="189464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Checkout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Reviewer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Done 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91744" y="2492896"/>
            <a:ext cx="7238837" cy="43651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0"/>
            <a:ext cx="9906000" cy="1124744"/>
          </a:xfrm>
          <a:prstGeom prst="rect">
            <a:avLst/>
          </a:prstGeom>
          <a:solidFill>
            <a:srgbClr val="FFFF00"/>
          </a:solidFill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Unplanned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4581" y="1124744"/>
            <a:ext cx="9906000" cy="136815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55956" y="2492896"/>
          <a:ext cx="2592288" cy="4365102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296144"/>
                <a:gridCol w="1296144"/>
              </a:tblGrid>
              <a:tr h="623586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Spent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Left</a:t>
                      </a:r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86192" y="6032508"/>
          <a:ext cx="705678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36"/>
                <a:gridCol w="1966656"/>
                <a:gridCol w="1633744"/>
                <a:gridCol w="189464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Checkout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Reviewer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Done 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6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91744" y="2492896"/>
            <a:ext cx="7238837" cy="43651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0"/>
            <a:ext cx="9906000" cy="1124744"/>
          </a:xfrm>
          <a:prstGeom prst="rect">
            <a:avLst/>
          </a:prstGeom>
          <a:solidFill>
            <a:srgbClr val="FFFF00"/>
          </a:solidFill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Unplanned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4581" y="1124744"/>
            <a:ext cx="9906000" cy="136815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55956" y="2492896"/>
          <a:ext cx="2592288" cy="4365102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296144"/>
                <a:gridCol w="1296144"/>
              </a:tblGrid>
              <a:tr h="623586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Spent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Left</a:t>
                      </a:r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86192" y="6032508"/>
          <a:ext cx="705678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36"/>
                <a:gridCol w="1966656"/>
                <a:gridCol w="1633744"/>
                <a:gridCol w="189464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Checkout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Reviewer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Done 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6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91744" y="2492896"/>
            <a:ext cx="7238837" cy="43651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0"/>
            <a:ext cx="9906000" cy="1124744"/>
          </a:xfrm>
          <a:prstGeom prst="rect">
            <a:avLst/>
          </a:prstGeom>
          <a:solidFill>
            <a:srgbClr val="FFFF00"/>
          </a:solidFill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Unplanned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4581" y="1124744"/>
            <a:ext cx="9906000" cy="136815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55956" y="2492896"/>
          <a:ext cx="2592288" cy="4365102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296144"/>
                <a:gridCol w="1296144"/>
              </a:tblGrid>
              <a:tr h="623586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Spent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Left</a:t>
                      </a:r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86192" y="6032508"/>
          <a:ext cx="705678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36"/>
                <a:gridCol w="1966656"/>
                <a:gridCol w="1633744"/>
                <a:gridCol w="189464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Checkout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Reviewer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Done 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2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91744" y="2492896"/>
            <a:ext cx="7238837" cy="43651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0"/>
            <a:ext cx="9906000" cy="1124744"/>
          </a:xfrm>
          <a:prstGeom prst="rect">
            <a:avLst/>
          </a:prstGeom>
          <a:solidFill>
            <a:srgbClr val="FFFF00"/>
          </a:solidFill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Unplanned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4581" y="1124744"/>
            <a:ext cx="9906000" cy="136815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55956" y="2492896"/>
          <a:ext cx="2592288" cy="4365102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296144"/>
                <a:gridCol w="1296144"/>
              </a:tblGrid>
              <a:tr h="623586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Spent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Left</a:t>
                      </a:r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86192" y="6032508"/>
          <a:ext cx="705678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36"/>
                <a:gridCol w="1966656"/>
                <a:gridCol w="1633744"/>
                <a:gridCol w="189464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Checkout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Reviewer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Done 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91744" y="2492896"/>
            <a:ext cx="7238837" cy="43651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0"/>
            <a:ext cx="9906000" cy="1124744"/>
          </a:xfrm>
          <a:prstGeom prst="rect">
            <a:avLst/>
          </a:prstGeom>
          <a:solidFill>
            <a:srgbClr val="FFFF00"/>
          </a:solidFill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Unplanned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4581" y="1124744"/>
            <a:ext cx="9906000" cy="136815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55956" y="2492896"/>
          <a:ext cx="2592288" cy="4365102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296144"/>
                <a:gridCol w="1296144"/>
              </a:tblGrid>
              <a:tr h="623586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Spent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Left</a:t>
                      </a:r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86192" y="6032508"/>
          <a:ext cx="705678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36"/>
                <a:gridCol w="1966656"/>
                <a:gridCol w="1633744"/>
                <a:gridCol w="189464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Checkout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Reviewer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Done 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1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91744" y="2492896"/>
            <a:ext cx="7238837" cy="43651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0"/>
            <a:ext cx="9906000" cy="1124744"/>
          </a:xfrm>
          <a:prstGeom prst="rect">
            <a:avLst/>
          </a:prstGeom>
          <a:solidFill>
            <a:srgbClr val="FFFF00"/>
          </a:solidFill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Unplanned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4581" y="1124744"/>
            <a:ext cx="9906000" cy="136815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55956" y="2492896"/>
          <a:ext cx="2592288" cy="4365102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296144"/>
                <a:gridCol w="1296144"/>
              </a:tblGrid>
              <a:tr h="623586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Spent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Left</a:t>
                      </a:r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  <a:tr h="623586"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86192" y="6032508"/>
          <a:ext cx="705678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36"/>
                <a:gridCol w="1966656"/>
                <a:gridCol w="1633744"/>
                <a:gridCol w="189464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Checkout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Reviewer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Done 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Eliron Amir</dc:creator>
  <cp:lastModifiedBy>Eliron Amir</cp:lastModifiedBy>
  <cp:revision>2</cp:revision>
  <dcterms:created xsi:type="dcterms:W3CDTF">2014-11-02T07:47:43Z</dcterms:created>
  <dcterms:modified xsi:type="dcterms:W3CDTF">2014-11-02T07:51:05Z</dcterms:modified>
</cp:coreProperties>
</file>