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Click to edit Master subtitle style</a:t>
            </a:r>
            <a:endParaRPr lang="ru-RU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9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7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9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9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9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22000">
              <a:schemeClr val="tx1">
                <a:lumMod val="85000"/>
                <a:lumOff val="1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27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970953"/>
            <a:ext cx="9144000" cy="2387599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</a:rPr>
              <a:t>Python</a:t>
            </a:r>
            <a:br>
              <a:rPr lang="ru-RU"/>
            </a:br>
            <a:br>
              <a:rPr lang="ru-RU"/>
            </a:br>
            <a:r>
              <a:rPr lang="ru-RU" sz="4800">
                <a:solidFill>
                  <a:srgbClr val="00B0F0"/>
                </a:solidFill>
                <a:latin typeface="DejaVu Sans Mono"/>
                <a:ea typeface="DejaVu Sans Mono"/>
                <a:cs typeface="DejaVu Sans Mono"/>
              </a:rPr>
              <a:t>print</a:t>
            </a:r>
            <a:r>
              <a:rPr lang="ru-RU" sz="4800">
                <a:solidFill>
                  <a:schemeClr val="bg1"/>
                </a:solidFill>
                <a:latin typeface="DejaVu Sans Mono"/>
                <a:ea typeface="DejaVu Sans Mono"/>
                <a:cs typeface="DejaVu Sans Mono"/>
              </a:rPr>
              <a:t>(</a:t>
            </a:r>
            <a:r>
              <a:rPr lang="ru-RU" sz="4800">
                <a:solidFill>
                  <a:srgbClr val="FFC000"/>
                </a:solidFill>
                <a:latin typeface="DejaVu Sans Mono"/>
                <a:ea typeface="DejaVu Sans Mono"/>
                <a:cs typeface="DejaVu Sans Mono"/>
              </a:rPr>
              <a:t>‘Hellow, world’</a:t>
            </a:r>
            <a:r>
              <a:rPr lang="ru-RU" sz="4800">
                <a:solidFill>
                  <a:schemeClr val="bg1"/>
                </a:solidFill>
                <a:latin typeface="DejaVu Sans Mono"/>
                <a:ea typeface="DejaVu Sans Mono"/>
                <a:cs typeface="DejaVu Sans Mono"/>
              </a:rPr>
              <a:t>)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4952999" y="-6901066"/>
            <a:ext cx="11430000" cy="114300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8109783" y="3313343"/>
            <a:ext cx="8572500" cy="62865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509235" y="4358553"/>
            <a:ext cx="2887527" cy="2117520"/>
          </a:xfrm>
          <a:prstGeom prst="rect">
            <a:avLst/>
          </a:prstGeom>
        </p:spPr>
      </p:pic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D9A9E49-E233-0F34-19EE-609CA8282035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l">
              <a:defRPr/>
            </a:pPr>
            <a:r>
              <a:rPr lang="ru-RU">
                <a:solidFill>
                  <a:schemeClr val="tx1"/>
                </a:solidFill>
              </a:rPr>
              <a:t>План занятий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4952998" y="-6901065"/>
            <a:ext cx="11430000" cy="114300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8109783" y="3313342"/>
            <a:ext cx="8572500" cy="62865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6403D41-D55B-94AB-CE67-3CCD267CE324}" type="slidenum">
              <a:rPr lang="ru-RU"/>
              <a:t/>
            </a:fld>
            <a:endParaRPr lang="ru-RU"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838199" y="1580816"/>
            <a:ext cx="2376626" cy="4572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349965" indent="-349965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 такое Python и с чем его едят...</a:t>
            </a:r>
            <a:endParaRPr sz="2800">
              <a:solidFill>
                <a:schemeClr val="tx1"/>
              </a:solidFill>
            </a:endParaRPr>
          </a:p>
          <a:p>
            <a:pPr marL="349965" indent="-349965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Арифметические операции</a:t>
            </a:r>
            <a:endParaRPr sz="2800">
              <a:solidFill>
                <a:schemeClr val="tx1"/>
              </a:solidFill>
            </a:endParaRPr>
          </a:p>
          <a:p>
            <a:pPr marL="349965" indent="-349965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Переменные</a:t>
            </a:r>
            <a:endParaRPr sz="2800">
              <a:solidFill>
                <a:schemeClr val="tx1"/>
              </a:solidFill>
            </a:endParaRPr>
          </a:p>
          <a:p>
            <a:pPr marL="349965" indent="-349965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Ввод / вывод</a:t>
            </a:r>
            <a:endParaRPr sz="2800">
              <a:solidFill>
                <a:schemeClr val="tx1"/>
              </a:solidFill>
            </a:endParaRPr>
          </a:p>
          <a:p>
            <a:pPr marL="349965" indent="-349965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Строки</a:t>
            </a:r>
            <a:endParaRPr sz="2800">
              <a:solidFill>
                <a:schemeClr val="tx1"/>
              </a:solidFill>
            </a:endParaRPr>
          </a:p>
          <a:p>
            <a:pPr marL="327936" indent="-327936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Итог</a:t>
            </a:r>
            <a:endParaRPr sz="2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22000">
              <a:schemeClr val="tx1">
                <a:lumMod val="85000"/>
                <a:lumOff val="1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27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4952998" y="-6901065"/>
            <a:ext cx="11430000" cy="114300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8109783" y="3313342"/>
            <a:ext cx="8572500" cy="62865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C52D7F1-D349-43D0-7FFD-1213C7F744D2}" type="slidenum">
              <a:rPr lang="ru-RU"/>
              <a:t/>
            </a:fld>
            <a:endParaRPr lang="ru-RU"/>
          </a:p>
        </p:txBody>
      </p:sp>
      <p:sp>
        <p:nvSpPr>
          <p:cNvPr id="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Немного о python </a:t>
            </a:r>
            <a:r>
              <a:rPr>
                <a:solidFill>
                  <a:schemeClr val="bg1"/>
                </a:solidFill>
              </a:rPr>
              <a:t>3.x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2000">
                <a:solidFill>
                  <a:schemeClr val="bg1"/>
                </a:solidFill>
              </a:rPr>
              <a:t>Python - </a:t>
            </a:r>
            <a:r>
              <a:rPr lang="ru-RU" sz="20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интерпретируемый язык с динамической типизацией </a:t>
            </a:r>
            <a:endParaRPr lang="ru-RU" sz="20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000">
              <a:solidFill>
                <a:schemeClr val="bg1"/>
              </a:solidFill>
            </a:endParaRPr>
          </a:p>
          <a:p>
            <a:pPr marL="0" indent="0">
              <a:lnSpc>
                <a:spcPct val="114999"/>
              </a:lnSpc>
              <a:buFont typeface="Arial"/>
              <a:buNone/>
              <a:defRPr/>
            </a:pPr>
            <a:r>
              <a:rPr lang="ru-RU" sz="2000">
                <a:solidFill>
                  <a:schemeClr val="bg1"/>
                </a:solidFill>
              </a:rPr>
              <a:t>Сферы применения:</a:t>
            </a:r>
            <a:endParaRPr lang="ru-RU" sz="20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ru-RU" sz="2000">
                <a:solidFill>
                  <a:schemeClr val="bg1"/>
                </a:solidFill>
              </a:rPr>
              <a:t>web-разработка</a:t>
            </a:r>
            <a:endParaRPr lang="ru-RU" sz="20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ru-RU" sz="2000">
                <a:solidFill>
                  <a:schemeClr val="bg1"/>
                </a:solidFill>
              </a:rPr>
              <a:t>Анализ данных</a:t>
            </a:r>
            <a:endParaRPr lang="ru-RU" sz="20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ru-RU" sz="2000">
                <a:solidFill>
                  <a:schemeClr val="bg1"/>
                </a:solidFill>
              </a:rPr>
              <a:t>Машинное обучение</a:t>
            </a:r>
            <a:endParaRPr lang="ru-RU" sz="20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ru-RU" sz="2000">
                <a:solidFill>
                  <a:schemeClr val="bg1"/>
                </a:solidFill>
              </a:rPr>
              <a:t>Прототипирование</a:t>
            </a:r>
            <a:endParaRPr lang="ru-RU" sz="20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ru-RU" sz="2000">
                <a:solidFill>
                  <a:schemeClr val="bg1"/>
                </a:solidFill>
              </a:rPr>
              <a:t>Тестирование</a:t>
            </a:r>
            <a:endParaRPr lang="ru-RU" sz="2000">
              <a:solidFill>
                <a:schemeClr val="bg1"/>
              </a:solidFill>
            </a:endParaRPr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838199" y="1289777"/>
            <a:ext cx="2376625" cy="4572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Online интерпретатор </a:t>
            </a: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repl.ti</a:t>
            </a:r>
            <a:r>
              <a:rPr/>
              <a:t> 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5490899" y="3241355"/>
            <a:ext cx="223959" cy="33140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37525" y="1690687"/>
            <a:ext cx="11045857" cy="3058318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838199" y="1266917"/>
            <a:ext cx="1807552" cy="4572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2021-04-27T10:26:15Z</dcterms:modified>
  <cp:category/>
  <cp:contentStatus/>
  <cp:version/>
</cp:coreProperties>
</file>