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c4624161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c4624161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4624161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462416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4624161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c4624161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462416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462416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46241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46241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462416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462416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462416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462416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462416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462416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462416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462416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4624161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4624161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4624161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462416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c4624161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c462416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Programação Funcional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(básico)</a:t>
            </a:r>
            <a:endParaRPr b="1" sz="1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Israel Soares de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Funções funcionais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Realizar apenas uma única tarefa, pregando o princípio de responsabilidade única;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Novos comportamentos são criados por composição de funções mais básicas, pregando o reuso de código;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3A44"/>
              </a:buClr>
              <a:buSzPts val="1800"/>
              <a:buChar char="●"/>
            </a:pPr>
            <a:r>
              <a:rPr lang="en-GB">
                <a:solidFill>
                  <a:srgbClr val="253A44"/>
                </a:solidFill>
              </a:rPr>
              <a:t>Funções puras são thread-safety, não gerando efeitos colaterais, podendo ser usadas em programação concorrentes e dependendo da situação, até paralelizadas;</a:t>
            </a:r>
            <a:endParaRPr>
              <a:solidFill>
                <a:srgbClr val="253A4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3A44"/>
              </a:buClr>
              <a:buSzPts val="1800"/>
              <a:buChar char="●"/>
            </a:pPr>
            <a:r>
              <a:rPr lang="en-GB">
                <a:solidFill>
                  <a:srgbClr val="253A44"/>
                </a:solidFill>
              </a:rPr>
              <a:t>Possuir baixo acoplamento e alta coesão;</a:t>
            </a:r>
            <a:endParaRPr>
              <a:solidFill>
                <a:srgbClr val="253A4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Funções Impuras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Funções Impuras - São funções que usam/dependem de valores globais, podendo gerar efeitos colaterais.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window.CustomPI = 3,12;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function getCalc(value) {</a:t>
            </a:r>
            <a:br>
              <a:rPr b="1" lang="en-GB" sz="1200"/>
            </a:br>
            <a:r>
              <a:rPr b="1" lang="en-GB" sz="1200"/>
              <a:t>  return (value * value) * window.CustomPI;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}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200"/>
              <a:t>getRadius(42);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Funções Puras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32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Funções Puras - São funções que não causam efeitos colaterais, não usando valores globais.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window.CustomPI = 3,14;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function getCalc(value, radius) {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    return (value * value) * radius;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/>
              <a:t>}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200"/>
              <a:t>getRadius(9, window.CustomPI);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Conceitos: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</a:rPr>
              <a:t>Immutability;</a:t>
            </a:r>
            <a:endParaRPr sz="2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</a:rPr>
              <a:t>Currying;</a:t>
            </a:r>
            <a:endParaRPr sz="2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</a:rPr>
              <a:t>Lazy evaluation;</a:t>
            </a:r>
            <a:endParaRPr sz="2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</a:rPr>
              <a:t>Composition;</a:t>
            </a:r>
            <a:endParaRPr sz="2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</a:rPr>
              <a:t>High Order Functions;</a:t>
            </a:r>
            <a:endParaRPr sz="2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</a:rPr>
              <a:t>Closures;</a:t>
            </a:r>
            <a:endParaRPr sz="2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</a:rPr>
              <a:t>Pure &amp; Impure Functions;</a:t>
            </a:r>
            <a:endParaRPr sz="2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100"/>
              <a:buChar char="●"/>
            </a:pPr>
            <a:r>
              <a:rPr lang="en-GB" sz="2100">
                <a:solidFill>
                  <a:srgbClr val="24292E"/>
                </a:solidFill>
                <a:highlight>
                  <a:srgbClr val="FFFFFF"/>
                </a:highlight>
              </a:rPr>
              <a:t>Side Effects;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Israel Soares de Oliveira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Humano desde Janeiro de 1981.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Musicista desde Fevereiro de 1997.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Desenvolvedor desde Outubro de 2006.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Cozinheiro desde que senti fome.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Programação funcional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Definição: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É um conceito, como programação orientada a objetos, programação imperativa.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É composto por funções, que não é dito o que, como e quando se fazer com o código.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Paradigmas de programação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Programação Imperativa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Programação Orientada a Objetos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Programação Funcional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Programação Imperativa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16D73"/>
                </a:solidFill>
              </a:rPr>
              <a:t>O código é escrito como lista(s) de instruções lidas e executadas, como se fossem comandos para uma máquina, por isso programação imperativa.</a:t>
            </a:r>
            <a:endParaRPr>
              <a:solidFill>
                <a:srgbClr val="716D7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16D73"/>
                </a:solidFill>
              </a:rPr>
              <a:t>Algumas linguagens que usam:</a:t>
            </a:r>
            <a:endParaRPr>
              <a:solidFill>
                <a:srgbClr val="716D7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716D73"/>
              </a:buClr>
              <a:buSzPts val="1800"/>
              <a:buChar char="●"/>
            </a:pPr>
            <a:r>
              <a:rPr lang="en-GB">
                <a:solidFill>
                  <a:srgbClr val="716D73"/>
                </a:solidFill>
              </a:rPr>
              <a:t>PHP</a:t>
            </a:r>
            <a:endParaRPr>
              <a:solidFill>
                <a:srgbClr val="716D7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16D73"/>
              </a:buClr>
              <a:buSzPts val="1800"/>
              <a:buChar char="●"/>
            </a:pPr>
            <a:r>
              <a:rPr lang="en-GB">
                <a:solidFill>
                  <a:srgbClr val="716D73"/>
                </a:solidFill>
              </a:rPr>
              <a:t>C</a:t>
            </a:r>
            <a:endParaRPr>
              <a:solidFill>
                <a:srgbClr val="716D7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16D73"/>
              </a:buClr>
              <a:buSzPts val="1800"/>
              <a:buChar char="●"/>
            </a:pPr>
            <a:r>
              <a:rPr lang="en-GB">
                <a:solidFill>
                  <a:srgbClr val="716D73"/>
                </a:solidFill>
              </a:rPr>
              <a:t>Javascript</a:t>
            </a:r>
            <a:endParaRPr>
              <a:solidFill>
                <a:srgbClr val="716D7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Programação Orientado a Objetos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16D73"/>
                </a:solidFill>
              </a:rPr>
              <a:t>O código é escrito para ter uma representação de objetos, traduzidos para códigos e programas, através de classes, propriedades e métodos.</a:t>
            </a:r>
            <a:endParaRPr>
              <a:solidFill>
                <a:srgbClr val="716D7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16D73"/>
                </a:solidFill>
              </a:rPr>
              <a:t>Algumas linguagens que usam:</a:t>
            </a:r>
            <a:endParaRPr>
              <a:solidFill>
                <a:srgbClr val="716D7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716D73"/>
              </a:buClr>
              <a:buSzPts val="1800"/>
              <a:buChar char="●"/>
            </a:pPr>
            <a:r>
              <a:rPr lang="en-GB">
                <a:solidFill>
                  <a:srgbClr val="716D73"/>
                </a:solidFill>
              </a:rPr>
              <a:t>Java</a:t>
            </a:r>
            <a:endParaRPr>
              <a:solidFill>
                <a:srgbClr val="716D7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16D73"/>
              </a:buClr>
              <a:buSzPts val="1800"/>
              <a:buChar char="●"/>
            </a:pPr>
            <a:r>
              <a:rPr lang="en-GB">
                <a:solidFill>
                  <a:srgbClr val="716D73"/>
                </a:solidFill>
              </a:rPr>
              <a:t>Python</a:t>
            </a:r>
            <a:endParaRPr>
              <a:solidFill>
                <a:srgbClr val="716D7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16D73"/>
              </a:buClr>
              <a:buSzPts val="1800"/>
              <a:buChar char="●"/>
            </a:pPr>
            <a:r>
              <a:rPr lang="en-GB">
                <a:solidFill>
                  <a:srgbClr val="716D73"/>
                </a:solidFill>
              </a:rPr>
              <a:t>Javascript</a:t>
            </a:r>
            <a:endParaRPr>
              <a:solidFill>
                <a:srgbClr val="716D7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Programação Funcional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Parte do princípio que o código é escrito em funções, sem uma ordem para serem utilizadas. São utilizadas em conjunto para resolver um problema.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Algumas linguagens que usam: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Javascript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Conceitos básicos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Alguns conceitos sobre Programação Funcional: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São compostos por funções </a:t>
            </a:r>
            <a:r>
              <a:rPr lang="en-GB" sz="1200"/>
              <a:t>(DÃÃÃHHHH)</a:t>
            </a:r>
            <a:r>
              <a:rPr lang="en-GB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Não existem variáveis. Apenas constantes. Com isso, o código se torna objetivo;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É declarativa. Deve se escrever o que uma função deve fazer/retornar </a:t>
            </a:r>
            <a:r>
              <a:rPr lang="en-GB" sz="1200"/>
              <a:t>(e sempre deve retornar algo)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Dados </a:t>
            </a:r>
            <a:r>
              <a:rPr lang="en-GB" sz="1200"/>
              <a:t>(globais)</a:t>
            </a:r>
            <a:r>
              <a:rPr lang="en-GB"/>
              <a:t> são imutáveis </a:t>
            </a:r>
            <a:r>
              <a:rPr lang="en-GB" sz="1200"/>
              <a:t>(eu explico, juro!);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Alguns Benefícios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Código limpo;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2400"/>
              <a:t>&gt;</a:t>
            </a:r>
            <a:r>
              <a:rPr lang="en-GB" sz="1500"/>
              <a:t> </a:t>
            </a:r>
            <a:r>
              <a:rPr lang="en-GB"/>
              <a:t>facilidade para testar;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Redução de código e redundância funcional;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Separação de responsabilidades;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Redução de falhas e erros;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Inversão de controle (behavior injection);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Previne efeitos colaterais;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