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AIRLINE ENQUIRY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5965"/>
            <a:ext cx="10820400" cy="1293028"/>
          </a:xfrm>
        </p:spPr>
        <p:txBody>
          <a:bodyPr/>
          <a:lstStyle/>
          <a:p>
            <a:pPr algn="ctr"/>
            <a:r>
              <a:rPr lang="en-IN" dirty="0" smtClean="0"/>
              <a:t>IN-SCOPE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8993"/>
            <a:ext cx="5334000" cy="4609691"/>
          </a:xfrm>
        </p:spPr>
        <p:txBody>
          <a:bodyPr>
            <a:normAutofit/>
          </a:bodyPr>
          <a:lstStyle/>
          <a:p>
            <a:r>
              <a:rPr lang="en-IN" dirty="0" smtClean="0"/>
              <a:t>Enquiry</a:t>
            </a:r>
          </a:p>
          <a:p>
            <a:pPr lvl="1"/>
            <a:r>
              <a:rPr lang="en-IN" dirty="0" smtClean="0"/>
              <a:t>From (Source)</a:t>
            </a:r>
          </a:p>
          <a:p>
            <a:pPr lvl="1"/>
            <a:r>
              <a:rPr lang="en-IN" dirty="0" smtClean="0"/>
              <a:t>To (Destination</a:t>
            </a:r>
            <a:r>
              <a:rPr lang="en-IN" dirty="0"/>
              <a:t>)</a:t>
            </a:r>
          </a:p>
          <a:p>
            <a:pPr lvl="1"/>
            <a:r>
              <a:rPr lang="en-IN" dirty="0" smtClean="0"/>
              <a:t>Duration</a:t>
            </a:r>
          </a:p>
          <a:p>
            <a:pPr lvl="1"/>
            <a:r>
              <a:rPr lang="en-IN" dirty="0" smtClean="0"/>
              <a:t>Price of Ticket</a:t>
            </a:r>
          </a:p>
          <a:p>
            <a:pPr lvl="1"/>
            <a:r>
              <a:rPr lang="en-IN" dirty="0" smtClean="0"/>
              <a:t>Airline information</a:t>
            </a:r>
          </a:p>
          <a:p>
            <a:pPr lvl="1"/>
            <a:r>
              <a:rPr lang="en-IN" dirty="0" smtClean="0"/>
              <a:t>Meal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993"/>
            <a:ext cx="5334000" cy="4609691"/>
          </a:xfrm>
        </p:spPr>
        <p:txBody>
          <a:bodyPr>
            <a:normAutofit/>
          </a:bodyPr>
          <a:lstStyle/>
          <a:p>
            <a:r>
              <a:rPr lang="en-IN" dirty="0"/>
              <a:t>Checking status of booked tickets</a:t>
            </a:r>
          </a:p>
          <a:p>
            <a:pPr lvl="1"/>
            <a:r>
              <a:rPr lang="en-IN" dirty="0"/>
              <a:t>Passenger ID</a:t>
            </a:r>
          </a:p>
          <a:p>
            <a:pPr lvl="1"/>
            <a:r>
              <a:rPr lang="en-IN" dirty="0"/>
              <a:t>Passenger Name</a:t>
            </a:r>
          </a:p>
          <a:p>
            <a:pPr lvl="1"/>
            <a:r>
              <a:rPr lang="en-IN" dirty="0"/>
              <a:t>Passenger DOB</a:t>
            </a:r>
          </a:p>
          <a:p>
            <a:pPr lvl="1"/>
            <a:r>
              <a:rPr lang="en-IN" dirty="0"/>
              <a:t>Passenger Sex</a:t>
            </a:r>
          </a:p>
          <a:p>
            <a:pPr lvl="1"/>
            <a:r>
              <a:rPr lang="en-IN" dirty="0"/>
              <a:t>Passenger </a:t>
            </a:r>
            <a:r>
              <a:rPr lang="en-IN"/>
              <a:t>Flight </a:t>
            </a:r>
            <a:r>
              <a:rPr lang="en-IN" smtClean="0"/>
              <a:t>number</a:t>
            </a:r>
            <a:endParaRPr lang="en-IN" dirty="0"/>
          </a:p>
          <a:p>
            <a:pPr lvl="1"/>
            <a:r>
              <a:rPr lang="en-IN" dirty="0"/>
              <a:t>Airport Name</a:t>
            </a:r>
          </a:p>
          <a:p>
            <a:pPr lvl="1"/>
            <a:r>
              <a:rPr lang="en-IN" dirty="0"/>
              <a:t>Destination Airport</a:t>
            </a:r>
          </a:p>
          <a:p>
            <a:pPr lvl="1"/>
            <a:r>
              <a:rPr lang="en-IN" dirty="0"/>
              <a:t>Departure Date</a:t>
            </a:r>
          </a:p>
          <a:p>
            <a:pPr lvl="1"/>
            <a:r>
              <a:rPr lang="en-IN" dirty="0"/>
              <a:t>Departure Time</a:t>
            </a:r>
          </a:p>
          <a:p>
            <a:pPr lvl="1"/>
            <a:r>
              <a:rPr lang="en-IN" dirty="0"/>
              <a:t>Arrival Time</a:t>
            </a:r>
          </a:p>
          <a:p>
            <a:pPr lvl="1"/>
            <a:r>
              <a:rPr lang="en-IN" dirty="0"/>
              <a:t>Arrival Date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4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IN" dirty="0" smtClean="0"/>
              <a:t>Out-SCOPE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Ticket Availability</a:t>
            </a:r>
          </a:p>
          <a:p>
            <a:r>
              <a:rPr lang="en-IN" dirty="0" smtClean="0"/>
              <a:t>Route Description</a:t>
            </a:r>
          </a:p>
          <a:p>
            <a:r>
              <a:rPr lang="en-IN" dirty="0" smtClean="0"/>
              <a:t>Book Tickets</a:t>
            </a:r>
          </a:p>
          <a:p>
            <a:r>
              <a:rPr lang="en-IN" dirty="0" smtClean="0"/>
              <a:t>Airplane Classes</a:t>
            </a:r>
          </a:p>
          <a:p>
            <a:r>
              <a:rPr lang="en-IN" dirty="0" smtClean="0"/>
              <a:t>Luggage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3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IN" dirty="0" smtClean="0"/>
              <a:t>TIME FRAME OF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 14</a:t>
            </a:r>
            <a:r>
              <a:rPr lang="en-IN" sz="2800" baseline="30000" dirty="0" smtClean="0"/>
              <a:t>th</a:t>
            </a:r>
            <a:r>
              <a:rPr lang="en-IN" sz="2800" dirty="0" smtClean="0"/>
              <a:t> November  - PPT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 15</a:t>
            </a:r>
            <a:r>
              <a:rPr lang="en-IN" sz="2800" baseline="30000" dirty="0" smtClean="0"/>
              <a:t>th</a:t>
            </a:r>
            <a:r>
              <a:rPr lang="en-IN" sz="2800" dirty="0" smtClean="0"/>
              <a:t> November  - Database Design and 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 16</a:t>
            </a:r>
            <a:r>
              <a:rPr lang="en-IN" sz="2800" baseline="30000" dirty="0" smtClean="0"/>
              <a:t>th</a:t>
            </a:r>
            <a:r>
              <a:rPr lang="en-IN" sz="2800" dirty="0" smtClean="0"/>
              <a:t> November  - Frontend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 20</a:t>
            </a:r>
            <a:r>
              <a:rPr lang="en-IN" sz="2800" baseline="30000" dirty="0" smtClean="0"/>
              <a:t>th</a:t>
            </a:r>
            <a:r>
              <a:rPr lang="en-IN" sz="2800" dirty="0" smtClean="0"/>
              <a:t> November  - Backend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IN" sz="2800" dirty="0" smtClean="0"/>
              <a:t>26</a:t>
            </a:r>
            <a:r>
              <a:rPr lang="en-IN" sz="2800" baseline="30000" dirty="0" smtClean="0"/>
              <a:t>th</a:t>
            </a:r>
            <a:r>
              <a:rPr lang="en-IN" sz="2800" dirty="0" smtClean="0"/>
              <a:t> November  - Project Improvement</a:t>
            </a:r>
          </a:p>
          <a:p>
            <a:pPr marL="0" indent="0">
              <a:buNone/>
            </a:pPr>
            <a:endParaRPr lang="en-IN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848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IN" dirty="0" smtClean="0"/>
              <a:t>Developer roles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Aman Khandelwal(U101116FCS007) – Check Status </a:t>
            </a:r>
            <a:r>
              <a:rPr lang="en-IN" dirty="0" err="1" smtClean="0"/>
              <a:t>module,JavaScript</a:t>
            </a:r>
            <a:r>
              <a:rPr lang="en-IN" dirty="0" smtClean="0"/>
              <a:t> and 						its database</a:t>
            </a:r>
          </a:p>
          <a:p>
            <a:r>
              <a:rPr lang="en-IN" dirty="0" err="1" smtClean="0"/>
              <a:t>Amanpreet</a:t>
            </a:r>
            <a:r>
              <a:rPr lang="en-IN" dirty="0" smtClean="0"/>
              <a:t> Singh(U101116FCS242)   - </a:t>
            </a:r>
            <a:r>
              <a:rPr lang="en-IN" dirty="0" err="1" smtClean="0"/>
              <a:t>Enquirycontroller</a:t>
            </a:r>
            <a:r>
              <a:rPr lang="en-IN" dirty="0" smtClean="0"/>
              <a:t> ,JavaScript</a:t>
            </a:r>
          </a:p>
          <a:p>
            <a:r>
              <a:rPr lang="en-IN" dirty="0" smtClean="0"/>
              <a:t>Hitesh Mittal(U101116FCS045)            -  Enquiry , homepage</a:t>
            </a:r>
          </a:p>
          <a:p>
            <a:r>
              <a:rPr lang="en-IN" dirty="0" err="1" smtClean="0"/>
              <a:t>Harshil</a:t>
            </a:r>
            <a:r>
              <a:rPr lang="en-IN" dirty="0" smtClean="0"/>
              <a:t> </a:t>
            </a:r>
            <a:r>
              <a:rPr lang="en-IN" dirty="0" err="1" smtClean="0"/>
              <a:t>Sachdeva</a:t>
            </a:r>
            <a:r>
              <a:rPr lang="en-IN" dirty="0" smtClean="0"/>
              <a:t>(U101116FCS044)   -  </a:t>
            </a:r>
            <a:r>
              <a:rPr lang="en-IN" dirty="0" err="1" smtClean="0"/>
              <a:t>Aboutus</a:t>
            </a:r>
            <a:r>
              <a:rPr lang="en-IN" dirty="0" smtClean="0"/>
              <a:t> page, </a:t>
            </a:r>
            <a:r>
              <a:rPr lang="en-IN" dirty="0" err="1" smtClean="0"/>
              <a:t>CheckStatus</a:t>
            </a:r>
            <a:r>
              <a:rPr lang="en-IN" dirty="0" smtClean="0"/>
              <a:t> page </a:t>
            </a:r>
          </a:p>
          <a:p>
            <a:r>
              <a:rPr lang="en-IN" dirty="0" err="1" smtClean="0"/>
              <a:t>Deeptonabho</a:t>
            </a:r>
            <a:r>
              <a:rPr lang="en-IN" dirty="0" smtClean="0"/>
              <a:t> Dutta(U101116FCS030) – Enquiry Page, Servlet designing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5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IN" dirty="0" smtClean="0"/>
              <a:t>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Backend Development – Java , Java Servlet , JSP</a:t>
            </a:r>
          </a:p>
          <a:p>
            <a:r>
              <a:rPr lang="en-IN" dirty="0" smtClean="0"/>
              <a:t>Frontend Development  - HTML , CSS , Bootstrap , JavaScript</a:t>
            </a:r>
          </a:p>
          <a:p>
            <a:r>
              <a:rPr lang="en-IN" dirty="0" smtClean="0"/>
              <a:t>Database – MySQL Workbench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6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1321"/>
            <a:ext cx="9448800" cy="81670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Database design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62" y="949570"/>
            <a:ext cx="11315700" cy="55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354" y="0"/>
            <a:ext cx="9448800" cy="949569"/>
          </a:xfrm>
        </p:spPr>
        <p:txBody>
          <a:bodyPr/>
          <a:lstStyle/>
          <a:p>
            <a:r>
              <a:rPr lang="en-IN" dirty="0" smtClean="0"/>
              <a:t>Database design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4" y="827553"/>
            <a:ext cx="11210192" cy="59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3914"/>
            <a:ext cx="10820400" cy="5460023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4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57</TotalTime>
  <Words>135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</vt:lpstr>
      <vt:lpstr>Vapor Trail</vt:lpstr>
      <vt:lpstr>AIRLINE ENQUIRY SYSTEM</vt:lpstr>
      <vt:lpstr>IN-SCOPE</vt:lpstr>
      <vt:lpstr>Out-SCOPE</vt:lpstr>
      <vt:lpstr>TIME FRAME OF PROJECT</vt:lpstr>
      <vt:lpstr>Developer roles</vt:lpstr>
      <vt:lpstr>technology</vt:lpstr>
      <vt:lpstr>Database design</vt:lpstr>
      <vt:lpstr>Database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ENQUIRY SYSTEM</dc:title>
  <dc:creator>Aman Khandelwal</dc:creator>
  <cp:lastModifiedBy>Aman Khandelwal</cp:lastModifiedBy>
  <cp:revision>10</cp:revision>
  <dcterms:created xsi:type="dcterms:W3CDTF">2018-11-14T17:19:45Z</dcterms:created>
  <dcterms:modified xsi:type="dcterms:W3CDTF">2018-11-19T17:31:23Z</dcterms:modified>
</cp:coreProperties>
</file>