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Amatic SC" panose="020B0604020202020204" charset="-79"/>
      <p:regular r:id="rId24"/>
      <p:bold r:id="rId25"/>
    </p:embeddedFont>
    <p:embeddedFont>
      <p:font typeface="Source Code Pro Medium" panose="020B0604020202020204" charset="0"/>
      <p:regular r:id="rId26"/>
      <p:bold r:id="rId27"/>
      <p:italic r:id="rId28"/>
      <p:boldItalic r:id="rId29"/>
    </p:embeddedFont>
    <p:embeddedFont>
      <p:font typeface="Source Code Pro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Source Code Pro Black" panose="020B060402020202020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CF810-C84F-437F-B98C-CDB0E22943BB}">
  <a:tblStyle styleId="{A5CCF810-C84F-437F-B98C-CDB0E22943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91936f4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91936f4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5dfeac8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75dfeac8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91936f4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91936f4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91936f4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91936f43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91936f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91936f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98ceb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98ceb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91936f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91936f4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75dfeac8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75dfeac8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69a564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69a564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8dd13236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8dd13236_0_1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69a564d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69a564d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75dfeac8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75dfeac8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8dd13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8dd13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75dfeac8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75dfeac8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91936f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91936f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75dfeac8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75dfeac8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306225" y="6468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CAPSTONE PROJECT</a:t>
            </a:r>
            <a:r>
              <a:rPr lang="en" sz="3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867000" y="1772300"/>
            <a:ext cx="76740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000000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MACHINE LEARNING MODEL TO PREDICT CAR PRICE USING GRADIENT BOOSTING</a:t>
            </a:r>
            <a:endParaRPr b="0">
              <a:solidFill>
                <a:srgbClr val="000000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273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074925"/>
            <a:ext cx="4103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</a:rPr>
              <a:t>Creating the Flask web app:</a:t>
            </a:r>
            <a:endParaRPr sz="16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Flask is a “micro” framework for Python. It is called a micro framework because they want to keep the core simple but expandable.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Our application is running on the route as :</a:t>
            </a:r>
            <a:r>
              <a:rPr lang="en" sz="1200">
                <a:solidFill>
                  <a:srgbClr val="000000"/>
                </a:solidFill>
              </a:rPr>
              <a:t>http://localhost:8080/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, then we can fill the given form with the right values and get the result as a sweet alert pop-up.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75" y="1389900"/>
            <a:ext cx="4728525" cy="294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935500" y="4339850"/>
            <a:ext cx="37725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Snapshot of Flask app.py file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800" y="92263"/>
            <a:ext cx="1996900" cy="49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l="-4190" t="-11530" r="4190" b="11529"/>
          <a:stretch/>
        </p:blipFill>
        <p:spPr>
          <a:xfrm>
            <a:off x="6010900" y="92275"/>
            <a:ext cx="2200225" cy="44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530500" y="1649150"/>
            <a:ext cx="26526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model was created using Flask web app and deployed to Heroku.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56725" y="1228675"/>
            <a:ext cx="3224100" cy="3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For Model deployment we use Heroku.It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is used to deploy, manage, and scale modern apps.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200" y="1030600"/>
            <a:ext cx="5558400" cy="341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510500" y="4568875"/>
            <a:ext cx="3403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  Heroku Dashboard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 Snapshots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6250"/>
            <a:ext cx="4264201" cy="29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825" y="715650"/>
            <a:ext cx="4859852" cy="34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822600" y="4169550"/>
            <a:ext cx="21558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Heroku CLI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379875" y="4273650"/>
            <a:ext cx="2978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Application Dashboard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75" y="164875"/>
            <a:ext cx="2656849" cy="4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-113450" y="1437150"/>
            <a:ext cx="5493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       How Our MODEL WoRKS?</a:t>
            </a:r>
            <a:endParaRPr sz="4200" b="1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faced	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large datasets increase the time to execute the task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with preferred parameters weren’t available for our data models, like, data categorized by cities since each city has different rates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experimented with 4 different models, it was quite difficult to pick the one suited for our project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94525" y="15071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Visit our application follow the link below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194525" y="2571750"/>
            <a:ext cx="8520600" cy="20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https://capstone2-car-price-predict.herokuapp.com/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207900" y="19650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60950" y="1529200"/>
          <a:ext cx="7540950" cy="3169125"/>
        </p:xfrm>
        <a:graphic>
          <a:graphicData uri="http://schemas.openxmlformats.org/drawingml/2006/table">
            <a:tbl>
              <a:tblPr>
                <a:noFill/>
                <a:tableStyleId>{A5CCF810-C84F-437F-B98C-CDB0E22943BB}</a:tableStyleId>
              </a:tblPr>
              <a:tblGrid>
                <a:gridCol w="25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Responsibilities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Enrollment No.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Aman Khandelwal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Deployment of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U101116FCS007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Chinju Mary George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Modeling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U101116FCS025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Shashwat Shah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Exploration and Visualization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Sagnik Mitra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preprocessing and cleaning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U101116FCS188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OF WORK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production is the current numerous trend in which all the business companies thrive.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has a wide scope in automobile industry in helping customers to know the prices of their desired cars.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aids the organization or concern in determining the future goals for it and its plans and procedures to achieve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aim of this project is to build and deploy a Machine Learning model that can predict the car price based on its features.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Flask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184860" y="1298662"/>
            <a:ext cx="3610327" cy="1012160"/>
            <a:chOff x="308838" y="1242975"/>
            <a:chExt cx="3558375" cy="924600"/>
          </a:xfrm>
        </p:grpSpPr>
        <p:cxnSp>
          <p:nvCxnSpPr>
            <p:cNvPr id="88" name="Google Shape;88;p18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9" name="Google Shape;89;p18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latin typeface="Source Code Pro"/>
                  <a:ea typeface="Source Code Pro"/>
                  <a:cs typeface="Source Code Pro"/>
                  <a:sym typeface="Source Code Pro"/>
                </a:rPr>
                <a:t>Setting the research goal &amp; Retrieving Data</a:t>
              </a:r>
              <a:endParaRPr sz="1800"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0" name="Google Shape;90;p18"/>
          <p:cNvGrpSpPr/>
          <p:nvPr/>
        </p:nvGrpSpPr>
        <p:grpSpPr>
          <a:xfrm>
            <a:off x="184860" y="2834690"/>
            <a:ext cx="3310741" cy="1012160"/>
            <a:chOff x="308838" y="2646125"/>
            <a:chExt cx="3263100" cy="924600"/>
          </a:xfrm>
        </p:grpSpPr>
        <p:cxnSp>
          <p:nvCxnSpPr>
            <p:cNvPr id="91" name="Google Shape;91;p18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2" name="Google Shape;92;p18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latin typeface="Source Code Pro"/>
                  <a:ea typeface="Source Code Pro"/>
                  <a:cs typeface="Source Code Pro"/>
                  <a:sym typeface="Source Code Pro"/>
                </a:rPr>
                <a:t>Data Processing and Cleaning</a:t>
              </a:r>
              <a:endParaRPr sz="1800"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3" name="Google Shape;93;p18"/>
          <p:cNvGrpSpPr/>
          <p:nvPr/>
        </p:nvGrpSpPr>
        <p:grpSpPr>
          <a:xfrm>
            <a:off x="4597254" y="3650871"/>
            <a:ext cx="4223526" cy="1012160"/>
            <a:chOff x="4657738" y="3391700"/>
            <a:chExt cx="4162750" cy="924600"/>
          </a:xfrm>
        </p:grpSpPr>
        <p:cxnSp>
          <p:nvCxnSpPr>
            <p:cNvPr id="94" name="Google Shape;94;p18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5" name="Google Shape;95;p18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latin typeface="Source Code Pro"/>
                  <a:ea typeface="Source Code Pro"/>
                  <a:cs typeface="Source Code Pro"/>
                  <a:sym typeface="Source Code Pro"/>
                </a:rPr>
                <a:t>Data Exploration and Visualization</a:t>
              </a:r>
              <a:endParaRPr sz="1800"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6" name="Google Shape;96;p18"/>
          <p:cNvGrpSpPr/>
          <p:nvPr/>
        </p:nvGrpSpPr>
        <p:grpSpPr>
          <a:xfrm>
            <a:off x="5157415" y="1298662"/>
            <a:ext cx="3663365" cy="1012160"/>
            <a:chOff x="5209838" y="1242975"/>
            <a:chExt cx="3610650" cy="924600"/>
          </a:xfrm>
        </p:grpSpPr>
        <p:sp>
          <p:nvSpPr>
            <p:cNvPr id="97" name="Google Shape;97;p18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latin typeface="Source Code Pro"/>
                  <a:ea typeface="Source Code Pro"/>
                  <a:cs typeface="Source Code Pro"/>
                  <a:sym typeface="Source Code Pro"/>
                </a:rPr>
                <a:t>Model Deployment</a:t>
              </a:r>
              <a:endParaRPr sz="1800"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8" name="Google Shape;98;p18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9" name="Google Shape;99;p18"/>
          <p:cNvGrpSpPr/>
          <p:nvPr/>
        </p:nvGrpSpPr>
        <p:grpSpPr>
          <a:xfrm>
            <a:off x="5563711" y="2470401"/>
            <a:ext cx="3257069" cy="1012160"/>
            <a:chOff x="5610288" y="2313350"/>
            <a:chExt cx="3210200" cy="924600"/>
          </a:xfrm>
        </p:grpSpPr>
        <p:cxnSp>
          <p:nvCxnSpPr>
            <p:cNvPr id="100" name="Google Shape;100;p18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1" name="Google Shape;101;p18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latin typeface="Source Code Pro"/>
                  <a:ea typeface="Source Code Pro"/>
                  <a:cs typeface="Source Code Pro"/>
                  <a:sym typeface="Source Code Pro"/>
                </a:rPr>
                <a:t>Model Development</a:t>
              </a:r>
              <a:endParaRPr sz="1800" b="1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2510728" y="654922"/>
            <a:ext cx="3979464" cy="4286572"/>
            <a:chOff x="2610905" y="610653"/>
            <a:chExt cx="3922200" cy="3922200"/>
          </a:xfrm>
        </p:grpSpPr>
        <p:sp>
          <p:nvSpPr>
            <p:cNvPr id="103" name="Google Shape;103;p18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 AND CLEANSING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l="3670" t="34717"/>
          <a:stretch/>
        </p:blipFill>
        <p:spPr>
          <a:xfrm>
            <a:off x="419000" y="2366100"/>
            <a:ext cx="8514949" cy="19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92625" y="1374150"/>
            <a:ext cx="17721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and visualization</a:t>
            </a:r>
            <a:endParaRPr sz="30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13" y="292850"/>
            <a:ext cx="6329084" cy="427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>
            <a:off x="768666" y="881375"/>
            <a:ext cx="7027398" cy="731700"/>
            <a:chOff x="630730" y="880979"/>
            <a:chExt cx="7380946" cy="731700"/>
          </a:xfrm>
        </p:grpSpPr>
        <p:sp>
          <p:nvSpPr>
            <p:cNvPr id="142" name="Google Shape;142;p21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Gradient Boosting</a:t>
              </a:r>
              <a:endParaRPr sz="1800">
                <a:solidFill>
                  <a:srgbClr val="FF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914376" y="880979"/>
              <a:ext cx="50973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3053831" y="965254"/>
              <a:ext cx="46263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Variance Score-0.80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RMSE-25176.10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655005" y="1764550"/>
            <a:ext cx="7129453" cy="731700"/>
            <a:chOff x="444180" y="1765350"/>
            <a:chExt cx="7205834" cy="731700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B714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Multiple Linear Regression</a:t>
              </a:r>
              <a:endParaRPr sz="1800">
                <a:solidFill>
                  <a:srgbClr val="0B714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48814" y="1765350"/>
              <a:ext cx="48012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2914375" y="1815546"/>
              <a:ext cx="43731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Variance Score-0.62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RMSE-34865.07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830520" y="2647675"/>
            <a:ext cx="6940808" cy="731700"/>
            <a:chOff x="1287908" y="2648075"/>
            <a:chExt cx="6271059" cy="731700"/>
          </a:xfrm>
        </p:grpSpPr>
        <p:sp>
          <p:nvSpPr>
            <p:cNvPr id="150" name="Google Shape;150;p21"/>
            <p:cNvSpPr txBox="1"/>
            <p:nvPr/>
          </p:nvSpPr>
          <p:spPr>
            <a:xfrm>
              <a:off x="1287908" y="269907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B7743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Decision tree Regression</a:t>
              </a:r>
              <a:endParaRPr sz="1800">
                <a:solidFill>
                  <a:srgbClr val="0B774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307067" y="2648075"/>
              <a:ext cx="42519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Variance Score-0.63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RMSE-34551.17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311713" y="3530850"/>
            <a:ext cx="7472865" cy="731700"/>
            <a:chOff x="221306" y="3530825"/>
            <a:chExt cx="6629582" cy="731700"/>
          </a:xfrm>
        </p:grpSpPr>
        <p:sp>
          <p:nvSpPr>
            <p:cNvPr id="153" name="Google Shape;153;p21"/>
            <p:cNvSpPr txBox="1"/>
            <p:nvPr/>
          </p:nvSpPr>
          <p:spPr>
            <a:xfrm>
              <a:off x="221306" y="3581800"/>
              <a:ext cx="2270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C8148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KNN Regression</a:t>
              </a:r>
              <a:endParaRPr sz="1800">
                <a:solidFill>
                  <a:srgbClr val="0C814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673388" y="3530825"/>
              <a:ext cx="41775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2932896" y="3731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Variance Score-0.58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RMSE-37709.67</a:t>
              </a:r>
              <a:endParaRPr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Georgia</vt:lpstr>
      <vt:lpstr>Amatic SC</vt:lpstr>
      <vt:lpstr>Arial</vt:lpstr>
      <vt:lpstr>Source Code Pro Medium</vt:lpstr>
      <vt:lpstr>Source Code Pro</vt:lpstr>
      <vt:lpstr>Roboto</vt:lpstr>
      <vt:lpstr>Source Code Pro Black</vt:lpstr>
      <vt:lpstr>Beach Day</vt:lpstr>
      <vt:lpstr>CAPSTONE PROJECT  </vt:lpstr>
      <vt:lpstr>Team Members</vt:lpstr>
      <vt:lpstr>RATIONALE OF WORK</vt:lpstr>
      <vt:lpstr>OBJECTIVE</vt:lpstr>
      <vt:lpstr>TOOLS USED</vt:lpstr>
      <vt:lpstr>WORKFLOW</vt:lpstr>
      <vt:lpstr>RECAP</vt:lpstr>
      <vt:lpstr>Data analysis and visualization</vt:lpstr>
      <vt:lpstr>Data Modeling</vt:lpstr>
      <vt:lpstr>Model DEVELOPMENT</vt:lpstr>
      <vt:lpstr>Web App</vt:lpstr>
      <vt:lpstr>Model Deployment</vt:lpstr>
      <vt:lpstr>Heroku Snapshots</vt:lpstr>
      <vt:lpstr>PowerPoint Presentation</vt:lpstr>
      <vt:lpstr>Difficulties faced </vt:lpstr>
      <vt:lpstr>To Visit our application follow the link below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</dc:title>
  <cp:lastModifiedBy>Aman Khandelwal</cp:lastModifiedBy>
  <cp:revision>1</cp:revision>
  <dcterms:modified xsi:type="dcterms:W3CDTF">2019-12-06T06:33:49Z</dcterms:modified>
</cp:coreProperties>
</file>