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A35700-48EA-4F37-88E5-09A0DC5D85DA}">
  <a:tblStyle styleId="{37A35700-48EA-4F37-88E5-09A0DC5D8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af0aaf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af0aaf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af0aaf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af0aaf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af0aaf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af0aaf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af0aaf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af0aaf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af0aaf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af0aaf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af0aaf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af0aaf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af0aaf6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af0aaf6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af0aaf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af0aaf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af0aaf6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af0aaf6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17350" y="12601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CAPSTONE PROJECT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0" y="2426325"/>
            <a:ext cx="91440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MACHINE LEARNING MODEL TO PREDICT CAR PRICE USING GRADIENT BOOSTING</a:t>
            </a:r>
            <a:endParaRPr b="1" sz="3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269750" y="215925"/>
            <a:ext cx="85206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Description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11700" y="1365025"/>
            <a:ext cx="85206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The aim of this project is to build and deploy a Machine Learning Model that can predict the car price based on its features.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920875" y="277093"/>
            <a:ext cx="42555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Scope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84975" y="1581525"/>
            <a:ext cx="83781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This project has a wide scope in automobile industry in helping customers know the prices of their desired cars.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Sales prediction is the current numerous trend in which all the business companies th</a:t>
            </a:r>
            <a:r>
              <a:rPr b="1" lang="en" sz="2400">
                <a:solidFill>
                  <a:srgbClr val="000000"/>
                </a:solidFill>
              </a:rPr>
              <a:t>rive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It also aids the organization or concern in determining the future goals for it and its plan and procedures to achieve it.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0" y="323825"/>
            <a:ext cx="37293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Workflow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4725" y="1606425"/>
            <a:ext cx="1637100" cy="922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Setting the research goal</a:t>
            </a:r>
            <a:endParaRPr b="1"/>
          </a:p>
        </p:txBody>
      </p:sp>
      <p:sp>
        <p:nvSpPr>
          <p:cNvPr id="107" name="Google Shape;107;p16"/>
          <p:cNvSpPr/>
          <p:nvPr/>
        </p:nvSpPr>
        <p:spPr>
          <a:xfrm>
            <a:off x="2440925" y="1502775"/>
            <a:ext cx="1955400" cy="115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Retrieving</a:t>
            </a:r>
            <a:r>
              <a:rPr b="1" lang="en"/>
              <a:t> Data</a:t>
            </a:r>
            <a:endParaRPr b="1"/>
          </a:p>
        </p:txBody>
      </p:sp>
      <p:sp>
        <p:nvSpPr>
          <p:cNvPr id="108" name="Google Shape;108;p16"/>
          <p:cNvSpPr/>
          <p:nvPr/>
        </p:nvSpPr>
        <p:spPr>
          <a:xfrm>
            <a:off x="5987150" y="3646725"/>
            <a:ext cx="1719300" cy="922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 and Visualization</a:t>
            </a:r>
            <a:endParaRPr b="1"/>
          </a:p>
        </p:txBody>
      </p:sp>
      <p:sp>
        <p:nvSpPr>
          <p:cNvPr id="109" name="Google Shape;109;p16"/>
          <p:cNvSpPr/>
          <p:nvPr/>
        </p:nvSpPr>
        <p:spPr>
          <a:xfrm>
            <a:off x="2883650" y="3451325"/>
            <a:ext cx="1955400" cy="108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Modeling</a:t>
            </a:r>
            <a:endParaRPr/>
          </a:p>
        </p:txBody>
      </p:sp>
      <p:cxnSp>
        <p:nvCxnSpPr>
          <p:cNvPr id="110" name="Google Shape;110;p16"/>
          <p:cNvCxnSpPr>
            <a:stCxn id="107" idx="3"/>
            <a:endCxn id="111" idx="1"/>
          </p:cNvCxnSpPr>
          <p:nvPr/>
        </p:nvCxnSpPr>
        <p:spPr>
          <a:xfrm flipH="1" rot="10800000">
            <a:off x="4396325" y="2067825"/>
            <a:ext cx="1008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6" idx="3"/>
            <a:endCxn id="107" idx="1"/>
          </p:cNvCxnSpPr>
          <p:nvPr/>
        </p:nvCxnSpPr>
        <p:spPr>
          <a:xfrm>
            <a:off x="1711825" y="2067825"/>
            <a:ext cx="729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174350" y="3451325"/>
            <a:ext cx="1955400" cy="108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Deployment</a:t>
            </a:r>
            <a:endParaRPr b="1"/>
          </a:p>
        </p:txBody>
      </p:sp>
      <p:cxnSp>
        <p:nvCxnSpPr>
          <p:cNvPr id="114" name="Google Shape;114;p16"/>
          <p:cNvCxnSpPr/>
          <p:nvPr/>
        </p:nvCxnSpPr>
        <p:spPr>
          <a:xfrm flipH="1">
            <a:off x="4874450" y="4239725"/>
            <a:ext cx="1112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9" idx="1"/>
            <a:endCxn id="113" idx="3"/>
          </p:cNvCxnSpPr>
          <p:nvPr/>
        </p:nvCxnSpPr>
        <p:spPr>
          <a:xfrm rot="10800000">
            <a:off x="2129750" y="3993125"/>
            <a:ext cx="7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5405025" y="1526025"/>
            <a:ext cx="2266500" cy="10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 and cleansing</a:t>
            </a:r>
            <a:endParaRPr b="1"/>
          </a:p>
        </p:txBody>
      </p:sp>
      <p:cxnSp>
        <p:nvCxnSpPr>
          <p:cNvPr id="116" name="Google Shape;116;p16"/>
          <p:cNvCxnSpPr/>
          <p:nvPr/>
        </p:nvCxnSpPr>
        <p:spPr>
          <a:xfrm>
            <a:off x="6909575" y="2609625"/>
            <a:ext cx="40500" cy="10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311700" y="220600"/>
            <a:ext cx="85857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</a:t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5379967" y="1235500"/>
            <a:ext cx="3305700" cy="3483050"/>
            <a:chOff x="5632317" y="1189775"/>
            <a:chExt cx="3305700" cy="3483050"/>
          </a:xfrm>
        </p:grpSpPr>
        <p:sp>
          <p:nvSpPr>
            <p:cNvPr id="123" name="Google Shape;123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November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12831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Developing a user      friendly web-app with all the functions build in it and deploying it into heroku.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0" y="1235489"/>
            <a:ext cx="3546900" cy="3908011"/>
            <a:chOff x="0" y="1189989"/>
            <a:chExt cx="3546900" cy="3908011"/>
          </a:xfrm>
        </p:grpSpPr>
        <p:sp>
          <p:nvSpPr>
            <p:cNvPr id="126" name="Google Shape;126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September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60800" y="1924600"/>
              <a:ext cx="2677500" cy="3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PPT submission on  project plan and roadmap </a:t>
              </a:r>
              <a:r>
                <a:rPr b="1" lang="en" sz="1200">
                  <a:highlight>
                    <a:srgbClr val="FFFF00"/>
                  </a:highlight>
                  <a:latin typeface="Roboto"/>
                  <a:ea typeface="Roboto"/>
                  <a:cs typeface="Roboto"/>
                  <a:sym typeface="Roboto"/>
                </a:rPr>
                <a:t>(14th September)</a:t>
              </a:r>
              <a:endParaRPr b="1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Collecting dataset </a:t>
              </a:r>
              <a:endParaRPr b="1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100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Study Gradient Boosting  for this project.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2919154" y="1235500"/>
            <a:ext cx="3305700" cy="3483050"/>
            <a:chOff x="2944204" y="1189775"/>
            <a:chExt cx="3305700" cy="3483050"/>
          </a:xfrm>
        </p:grpSpPr>
        <p:sp>
          <p:nvSpPr>
            <p:cNvPr id="129" name="Google Shape;129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October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Implementing our algorithm based on the factors we want to analyse data.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Testing and editing algorithms with different data set according till the optimal outcome is retrieved.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0" y="364450"/>
            <a:ext cx="8247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Roles and Responsibilities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272450" y="14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{37A35700-48EA-4F37-88E5-09A0DC5D85DA}</a:tableStyleId>
              </a:tblPr>
              <a:tblGrid>
                <a:gridCol w="1702575"/>
                <a:gridCol w="1702575"/>
                <a:gridCol w="1702575"/>
                <a:gridCol w="1702575"/>
                <a:gridCol w="1788775"/>
              </a:tblGrid>
              <a:tr h="8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Aman Khandelwal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U101116FCS007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aman.khandelwal@st.niituniversity.in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7073435130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Modeling and Model Deployment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Chinju Mary George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U101116FCS025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chinjum.george@st.niituniversity.in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9558142797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Exploration and visualization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Shashwat Shah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U101116FCS112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shashwatm.shah@st.niituniversity.in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9893909394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collection,preprocessing and cleaning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Sagnik Mitra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U101116FCS188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sagnik.mitra@st.niituniversity.in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9602913753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collection,preprocessing and cleaning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228350" y="273100"/>
            <a:ext cx="85206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Tools used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311700" y="1808600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Anaconda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Python Flask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Sklearn Library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Docker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PyBuilder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GitHub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Jenkins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Heroku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719675" y="487950"/>
            <a:ext cx="4309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Final Deliverables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649650" y="1672200"/>
            <a:ext cx="63537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b="1" lang="en" sz="2400">
                <a:solidFill>
                  <a:srgbClr val="000000"/>
                </a:solidFill>
              </a:rPr>
              <a:t>Building a model that can predict the price of cars based on its features, starting from the Data Collecting to the Data Modeling and comparison between built-in Models, and finishing by Model Deployment as a web app.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2389925" y="2057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00"/>
                </a:solidFill>
              </a:rPr>
              <a:t>Thank You!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