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9" r:id="rId2"/>
    <p:sldId id="263" r:id="rId3"/>
    <p:sldId id="260" r:id="rId4"/>
    <p:sldId id="316" r:id="rId5"/>
    <p:sldId id="317" r:id="rId6"/>
    <p:sldId id="309" r:id="rId7"/>
    <p:sldId id="318" r:id="rId8"/>
    <p:sldId id="312" r:id="rId9"/>
    <p:sldId id="319" r:id="rId10"/>
    <p:sldId id="320" r:id="rId11"/>
    <p:sldId id="334" r:id="rId12"/>
    <p:sldId id="322" r:id="rId13"/>
    <p:sldId id="324" r:id="rId14"/>
    <p:sldId id="335" r:id="rId15"/>
    <p:sldId id="323" r:id="rId16"/>
    <p:sldId id="328" r:id="rId17"/>
    <p:sldId id="313" r:id="rId18"/>
    <p:sldId id="333" r:id="rId19"/>
    <p:sldId id="336" r:id="rId20"/>
    <p:sldId id="325" r:id="rId21"/>
    <p:sldId id="326" r:id="rId22"/>
    <p:sldId id="304" r:id="rId23"/>
    <p:sldId id="332" r:id="rId24"/>
    <p:sldId id="314" r:id="rId25"/>
    <p:sldId id="310" r:id="rId26"/>
    <p:sldId id="337" r:id="rId27"/>
    <p:sldId id="338" r:id="rId28"/>
    <p:sldId id="339" r:id="rId29"/>
    <p:sldId id="330" r:id="rId30"/>
    <p:sldId id="331" r:id="rId31"/>
    <p:sldId id="305" r:id="rId32"/>
    <p:sldId id="262" r:id="rId33"/>
  </p:sldIdLst>
  <p:sldSz cx="9144000" cy="5143500" type="screen16x9"/>
  <p:notesSz cx="6858000" cy="9144000"/>
  <p:custDataLst>
    <p:tags r:id="rId35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  <p15:guide id="5" pos="34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D47"/>
    <a:srgbClr val="FA4147"/>
    <a:srgbClr val="3B6DA8"/>
    <a:srgbClr val="155193"/>
    <a:srgbClr val="FB8C2F"/>
    <a:srgbClr val="FD5D00"/>
    <a:srgbClr val="FF7021"/>
    <a:srgbClr val="B05408"/>
    <a:srgbClr val="5B8C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6" autoAdjust="0"/>
    <p:restoredTop sz="79136" autoAdjust="0"/>
  </p:normalViewPr>
  <p:slideViewPr>
    <p:cSldViewPr>
      <p:cViewPr>
        <p:scale>
          <a:sx n="115" d="100"/>
          <a:sy n="115" d="100"/>
        </p:scale>
        <p:origin x="1576" y="320"/>
      </p:cViewPr>
      <p:guideLst>
        <p:guide orient="horz" pos="1620"/>
        <p:guide pos="2880"/>
        <p:guide pos="158"/>
        <p:guide pos="5602"/>
        <p:guide pos="34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57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tags" Target="tags/tag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Relationship Id="rId40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62"/>
        <c:overlap val="100"/>
        <c:axId val="-1674737072"/>
        <c:axId val="-1964722976"/>
      </c:barChart>
      <c:catAx>
        <c:axId val="-1674737072"/>
        <c:scaling>
          <c:orientation val="minMax"/>
        </c:scaling>
        <c:delete val="1"/>
        <c:axPos val="l"/>
        <c:numFmt formatCode="General" sourceLinked="0"/>
        <c:majorTickMark val="in"/>
        <c:minorTickMark val="none"/>
        <c:tickLblPos val="nextTo"/>
        <c:crossAx val="-1964722976"/>
        <c:crosses val="autoZero"/>
        <c:auto val="1"/>
        <c:lblAlgn val="ctr"/>
        <c:lblOffset val="100"/>
        <c:noMultiLvlLbl val="0"/>
      </c:catAx>
      <c:valAx>
        <c:axId val="-1964722976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-16747370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CB773-35B0-4E20-AC78-3B098412549D}" type="datetimeFigureOut">
              <a:rPr lang="ko-KR" altLang="en-US" smtClean="0"/>
              <a:t>2017. 7. 12.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967EE-9FC9-4A40-9F37-B0BEB7914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49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494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在技术实现方面，我们采用了 </a:t>
            </a:r>
            <a:r>
              <a:rPr kumimoji="1" lang="en-US" altLang="zh-CN" dirty="0" smtClean="0"/>
              <a:t>Qt5 </a:t>
            </a:r>
            <a:r>
              <a:rPr kumimoji="1" lang="zh-CN" altLang="en-US" dirty="0" smtClean="0"/>
              <a:t>框架，运用了大量原生组件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10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这是我们的 </a:t>
            </a:r>
            <a:r>
              <a:rPr kumimoji="1" lang="en-US" altLang="zh-CN" dirty="0" smtClean="0"/>
              <a:t>UML</a:t>
            </a:r>
            <a:r>
              <a:rPr kumimoji="1" lang="zh-CN" altLang="en-US" dirty="0" smtClean="0"/>
              <a:t> 图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219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这是我们的一些代码模块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23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右边使我们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*算法的一部分。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36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在全球排名模块，我们在本地生成分数，然后调用服务器端接口，与远程数据库进行通讯，并返回 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 数据，在客户端进行解析和呈现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78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在服务器端，我们采用了 </a:t>
            </a:r>
            <a:r>
              <a:rPr kumimoji="1" lang="en-US" altLang="zh-CN" dirty="0" err="1" smtClean="0"/>
              <a:t>python+uwsgi+supervisor+nginx</a:t>
            </a:r>
            <a:r>
              <a:rPr kumimoji="1" lang="zh-CN" altLang="en-US" dirty="0" smtClean="0"/>
              <a:t> 的架构，实现了高性能、高可用的 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 端。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67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最后一部分是项目总结，首先我和大家分享几个有意思的点。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67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之前提到我在这个项目中是负责产品设计的，也就是产品经理。那在设计的过程中，我做出了一些很有意思的决定。比如：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① 其实这个游戏用键盘也能玩，但是</a:t>
            </a:r>
            <a:r>
              <a:rPr kumimoji="1" lang="mr-IN" altLang="zh-CN" dirty="0" smtClean="0"/>
              <a:t>…</a:t>
            </a:r>
            <a:endParaRPr kumimoji="1" lang="en-US" altLang="zh-CN" dirty="0" smtClean="0"/>
          </a:p>
          <a:p>
            <a:r>
              <a:rPr kumimoji="1" lang="zh-CN" altLang="en-US" dirty="0" smtClean="0"/>
              <a:t>② 鉴于大家都有自己喜欢的音乐</a:t>
            </a:r>
            <a:r>
              <a:rPr kumimoji="1" lang="mr-IN" altLang="zh-CN" dirty="0" smtClean="0"/>
              <a:t>……</a:t>
            </a:r>
            <a:r>
              <a:rPr kumimoji="1" lang="zh-CN" altLang="en-US" dirty="0" smtClean="0"/>
              <a:t>鼠标声本身就是一种反馈，鉴于这是一个轻松的小游戏，如果再加音效，就是双重反馈了，会引发用户的认知失调，因此砍掉了方块移动音效</a:t>
            </a:r>
            <a:endParaRPr kumimoji="1" lang="en-US" altLang="zh-CN" dirty="0" smtClean="0"/>
          </a:p>
          <a:p>
            <a:r>
              <a:rPr kumimoji="1" lang="zh-CN" altLang="en-US" dirty="0" smtClean="0"/>
              <a:t>③</a:t>
            </a:r>
            <a:endParaRPr kumimoji="1" lang="en-US" altLang="zh-CN" dirty="0" smtClean="0"/>
          </a:p>
          <a:p>
            <a:r>
              <a:rPr kumimoji="1" lang="zh-CN" altLang="en-US" dirty="0" smtClean="0"/>
              <a:t>④ 我们在设计的时候充分考虑到了程序的容错性，不仅正常人能操作，即使是智障也不会触发 </a:t>
            </a:r>
            <a:r>
              <a:rPr kumimoji="1" lang="en-US" altLang="zh-CN" dirty="0" smtClean="0"/>
              <a:t>bug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105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那在我们开发的过程中，还有一些值得说道的点。比如：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我们在整个项目推进的过程中，秉承着工程化、专业化的思想，我们在进度管理上采用了甘特图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69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在需求分析上采用了功能脑图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154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我们的拼图游戏主要有五个模块，分别是</a:t>
            </a:r>
            <a:r>
              <a:rPr kumimoji="1" lang="mr-IN" altLang="zh-CN" dirty="0" smtClean="0"/>
              <a:t>…………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904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在业务流程上绘制了业务流程图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2719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在开发过程中，我们全程采用 </a:t>
            </a:r>
            <a:r>
              <a:rPr kumimoji="1" lang="en-US" altLang="zh-CN" dirty="0" err="1" smtClean="0"/>
              <a:t>github</a:t>
            </a:r>
            <a:r>
              <a:rPr kumimoji="1" lang="zh-CN" altLang="en-US" dirty="0" smtClean="0"/>
              <a:t> 协作，提高了开发效率，优化了工作流程；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0288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我们的成员中有的人使用 </a:t>
            </a:r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、有的人使用 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，在协作开发的过程中遇到了一些阻碍。最终，我们还是成功适配了不同平台和不同环境中的开发工具，实现了双平台协作开发。并且最终发布的软件产品也包含能够不依赖系统环境独立运行的 </a:t>
            </a:r>
            <a:r>
              <a:rPr kumimoji="1" lang="en-US" altLang="zh-CN" dirty="0" smtClean="0"/>
              <a:t>exe</a:t>
            </a:r>
            <a:r>
              <a:rPr kumimoji="1" lang="zh-CN" altLang="en-US" dirty="0" smtClean="0"/>
              <a:t> 和 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 程序，实现了多平台支持。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371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开始模块主要包含读取存档、生成棋盘等功能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493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更换图片模块允许用户在我们精选的图片库中进行选择，用户也可以选择自定义图片。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448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在自动求解模块，我们通过启发式搜索计算从当前情况至最终情况的最短路径，为苦苦寻觅结果的用户提供了灵感。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使用自动求解功能后，此局不会进行保存或生成得分，也不会参与全球排名。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0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灵感通常是一闪而过的，于是我们推出了进度存取模块，允许用户在退出时保存进度，并且在下次打开时恢复。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67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在完成游戏后，我们会有一个非常可爱的挑战成功界面，在这里可以把自己的成绩提交到全球排名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425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说到排名，我们便需要一个衡量标准。如何量化玩家水准呢？我们引出了一个综合消耗值，将其作为玩家的得分，这个消耗值当然是越低越好的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640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在得分排名模块，首先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168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3183" y="340471"/>
            <a:ext cx="6917634" cy="4586804"/>
          </a:xfrm>
          <a:prstGeom prst="rect">
            <a:avLst/>
          </a:prstGeom>
        </p:spPr>
      </p:pic>
      <p:sp>
        <p:nvSpPr>
          <p:cNvPr id="3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3102910" y="2345003"/>
            <a:ext cx="4927908" cy="4570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TITLE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3102910" y="2961879"/>
            <a:ext cx="4927908" cy="25613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SUB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8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8577470" cy="5143501"/>
          </a:xfrm>
          <a:prstGeom prst="rect">
            <a:avLst/>
          </a:prstGeom>
        </p:spPr>
      </p:pic>
      <p:sp>
        <p:nvSpPr>
          <p:cNvPr id="3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1008112" y="883314"/>
            <a:ext cx="2123728" cy="642919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000" b="1" kern="1200" baseline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TITLE</a:t>
            </a:r>
            <a:endParaRPr lang="ko-KR" altLang="en-US"/>
          </a:p>
        </p:txBody>
      </p:sp>
      <p:sp>
        <p:nvSpPr>
          <p:cNvPr id="4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3779912" y="891706"/>
            <a:ext cx="4392488" cy="24722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="1" baseline="0"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01. CONTENTS TITLE</a:t>
            </a:r>
            <a:endParaRPr lang="ko-KR" altLang="en-US"/>
          </a:p>
        </p:txBody>
      </p:sp>
      <p:sp>
        <p:nvSpPr>
          <p:cNvPr id="5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3779912" y="1851670"/>
            <a:ext cx="4392488" cy="24722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="1" baseline="0"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02. CONTENTS TITLE</a:t>
            </a:r>
            <a:endParaRPr lang="ko-KR" altLang="en-US"/>
          </a:p>
        </p:txBody>
      </p:sp>
      <p:sp>
        <p:nvSpPr>
          <p:cNvPr id="6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3779912" y="2772708"/>
            <a:ext cx="4392488" cy="24722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="1" baseline="0"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03. CONTENTS TITLE</a:t>
            </a:r>
            <a:endParaRPr lang="ko-KR" altLang="en-US"/>
          </a:p>
        </p:txBody>
      </p:sp>
      <p:sp>
        <p:nvSpPr>
          <p:cNvPr id="7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4130013" y="1190997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01-1. CONTENTS SUB TITLE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 hasCustomPrompt="1"/>
          </p:nvPr>
        </p:nvSpPr>
        <p:spPr>
          <a:xfrm>
            <a:off x="4130013" y="1427303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01-2. CONTENTS SUB TITLE</a:t>
            </a:r>
            <a:endParaRPr lang="ko-KR" altLang="en-US"/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6" hasCustomPrompt="1"/>
          </p:nvPr>
        </p:nvSpPr>
        <p:spPr>
          <a:xfrm>
            <a:off x="4130013" y="2141614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02-1. CONTENTS SUB TITLE</a:t>
            </a:r>
            <a:endParaRPr lang="ko-KR" altLang="en-US"/>
          </a:p>
        </p:txBody>
      </p:sp>
      <p:sp>
        <p:nvSpPr>
          <p:cNvPr id="10" name="텍스트 개체 틀 7"/>
          <p:cNvSpPr>
            <a:spLocks noGrp="1"/>
          </p:cNvSpPr>
          <p:nvPr>
            <p:ph type="body" sz="quarter" idx="17" hasCustomPrompt="1"/>
          </p:nvPr>
        </p:nvSpPr>
        <p:spPr>
          <a:xfrm>
            <a:off x="4130013" y="2377920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02-2. CONTENTS SUB TITLE</a:t>
            </a:r>
            <a:endParaRPr lang="ko-KR" altLang="en-US"/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8" hasCustomPrompt="1"/>
          </p:nvPr>
        </p:nvSpPr>
        <p:spPr>
          <a:xfrm>
            <a:off x="4130013" y="3063579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03-1. CONTENTS SUB TITLE</a:t>
            </a:r>
            <a:endParaRPr lang="ko-KR" altLang="en-US"/>
          </a:p>
        </p:txBody>
      </p:sp>
      <p:sp>
        <p:nvSpPr>
          <p:cNvPr id="12" name="텍스트 개체 틀 7"/>
          <p:cNvSpPr>
            <a:spLocks noGrp="1"/>
          </p:cNvSpPr>
          <p:nvPr>
            <p:ph type="body" sz="quarter" idx="19" hasCustomPrompt="1"/>
          </p:nvPr>
        </p:nvSpPr>
        <p:spPr>
          <a:xfrm>
            <a:off x="4130013" y="3299885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03-2. CONTENTS SUB TITLE</a:t>
            </a:r>
            <a:endParaRPr lang="ko-KR" altLang="en-US"/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20" hasCustomPrompt="1"/>
          </p:nvPr>
        </p:nvSpPr>
        <p:spPr>
          <a:xfrm>
            <a:off x="3779912" y="3717225"/>
            <a:ext cx="4392488" cy="24722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="1" baseline="0"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04. CONTENTS TITLE</a:t>
            </a:r>
            <a:endParaRPr lang="ko-KR" altLang="en-US"/>
          </a:p>
        </p:txBody>
      </p:sp>
      <p:sp>
        <p:nvSpPr>
          <p:cNvPr id="14" name="텍스트 개체 틀 7"/>
          <p:cNvSpPr>
            <a:spLocks noGrp="1"/>
          </p:cNvSpPr>
          <p:nvPr>
            <p:ph type="body" sz="quarter" idx="21" hasCustomPrompt="1"/>
          </p:nvPr>
        </p:nvSpPr>
        <p:spPr>
          <a:xfrm>
            <a:off x="4130013" y="4008096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04-1. CONTENTS SUB TITLE</a:t>
            </a:r>
            <a:endParaRPr lang="ko-KR" altLang="en-US"/>
          </a:p>
        </p:txBody>
      </p:sp>
      <p:sp>
        <p:nvSpPr>
          <p:cNvPr id="15" name="텍스트 개체 틀 7"/>
          <p:cNvSpPr>
            <a:spLocks noGrp="1"/>
          </p:cNvSpPr>
          <p:nvPr>
            <p:ph type="body" sz="quarter" idx="22" hasCustomPrompt="1"/>
          </p:nvPr>
        </p:nvSpPr>
        <p:spPr>
          <a:xfrm>
            <a:off x="4130013" y="4244402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04-2. CONTENTS SUB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8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3852" y="208887"/>
            <a:ext cx="7136296" cy="48683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698491" flipV="1">
            <a:off x="6615190" y="1428844"/>
            <a:ext cx="950100" cy="3552890"/>
          </a:xfrm>
          <a:prstGeom prst="rect">
            <a:avLst/>
          </a:prstGeom>
        </p:spPr>
      </p:pic>
      <p:sp>
        <p:nvSpPr>
          <p:cNvPr id="4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 flipH="1">
            <a:off x="2194334" y="2667293"/>
            <a:ext cx="501943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90000"/>
              </a:lnSpc>
              <a:buNone/>
              <a:defRPr sz="2400" b="1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MAIN TITLE</a:t>
            </a:r>
            <a:endParaRPr lang="ko-KR" altLang="en-US"/>
          </a:p>
        </p:txBody>
      </p:sp>
      <p:sp>
        <p:nvSpPr>
          <p:cNvPr id="5" name="텍스트 개체 틀 12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2194334" y="3108905"/>
            <a:ext cx="5019436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90000"/>
              </a:lnSpc>
              <a:buNone/>
              <a:defRPr sz="1400" b="1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sub title</a:t>
            </a:r>
            <a:endParaRPr lang="ko-KR" altLang="en-US"/>
          </a:p>
        </p:txBody>
      </p:sp>
      <p:sp>
        <p:nvSpPr>
          <p:cNvPr id="6" name="텍스트 개체 틀 12"/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2194334" y="1520521"/>
            <a:ext cx="1560094" cy="6647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90000"/>
              </a:lnSpc>
              <a:buNone/>
              <a:defRPr sz="4800" b="1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8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8113" y="0"/>
            <a:ext cx="8527774" cy="993914"/>
          </a:xfrm>
          <a:prstGeom prst="rect">
            <a:avLst/>
          </a:prstGeom>
        </p:spPr>
      </p:pic>
      <p:sp>
        <p:nvSpPr>
          <p:cNvPr id="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505200" y="4834104"/>
            <a:ext cx="2133600" cy="259030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solidFill>
                  <a:srgbClr val="222D47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D496982-6B67-48BF-BE88-CEE75E286A2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 flipH="1">
            <a:off x="688369" y="202510"/>
            <a:ext cx="77672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90000"/>
              </a:lnSpc>
              <a:buNone/>
              <a:defRPr sz="2000" b="1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MAIN TITLE</a:t>
            </a:r>
            <a:endParaRPr lang="ko-KR" altLang="en-US"/>
          </a:p>
        </p:txBody>
      </p:sp>
      <p:sp>
        <p:nvSpPr>
          <p:cNvPr id="5" name="텍스트 개체 틀 12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688369" y="558362"/>
            <a:ext cx="7767262" cy="16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90000"/>
              </a:lnSpc>
              <a:buNone/>
              <a:defRPr sz="1200" b="1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sub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8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0201" y="380615"/>
            <a:ext cx="5943600" cy="4238254"/>
          </a:xfrm>
          <a:prstGeom prst="rect">
            <a:avLst/>
          </a:prstGeom>
        </p:spPr>
      </p:pic>
      <p:sp>
        <p:nvSpPr>
          <p:cNvPr id="3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650733" y="2015888"/>
            <a:ext cx="3842534" cy="638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THANK YOU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23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3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4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61" r:id="rId5"/>
    <p:sldLayoutId id="2147483659" r:id="rId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198066" y="2271236"/>
            <a:ext cx="4637443" cy="588546"/>
          </a:xfrm>
        </p:spPr>
        <p:txBody>
          <a:bodyPr/>
          <a:lstStyle/>
          <a:p>
            <a:r>
              <a:rPr lang="zh-CN" altLang="en-US" dirty="0"/>
              <a:t>八数码拼图</a:t>
            </a:r>
            <a:r>
              <a:rPr lang="zh-CN" altLang="en-US" dirty="0" smtClean="0"/>
              <a:t>项目</a:t>
            </a:r>
            <a:endParaRPr lang="en-US" altLang="zh-CN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3198066" y="2139702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198066" y="2859782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3E3A56D3-2BE1-4D8E-A117-6295E14476D0}"/>
              </a:ext>
            </a:extLst>
          </p:cNvPr>
          <p:cNvSpPr/>
          <p:nvPr/>
        </p:nvSpPr>
        <p:spPr>
          <a:xfrm>
            <a:off x="3131840" y="3125162"/>
            <a:ext cx="3528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=NOW</a:t>
            </a:r>
            <a:r>
              <a:rPr lang="en-US" altLang="zh-CN" dirty="0" smtClean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() </a:t>
            </a:r>
            <a:r>
              <a:rPr lang="zh-CN" altLang="en-US" dirty="0" smtClean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小组      </a:t>
            </a:r>
            <a:endParaRPr lang="en-US" altLang="zh-CN" dirty="0">
              <a:solidFill>
                <a:schemeClr val="bg1"/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张博霖</a:t>
            </a:r>
            <a:r>
              <a:rPr lang="zh-CN" altLang="en-US" dirty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、詹泽宇、黄凯、张洺豪</a:t>
            </a:r>
            <a:endParaRPr lang="en-US" altLang="zh-CN" dirty="0">
              <a:solidFill>
                <a:schemeClr val="bg1"/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7824" y="1276767"/>
            <a:ext cx="133562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000" dirty="0" smtClean="0">
                <a:solidFill>
                  <a:schemeClr val="bg1"/>
                </a:solidFill>
                <a:latin typeface="Microsoft YaHei UI Light" charset="-122"/>
              </a:rPr>
              <a:t>+8S</a:t>
            </a:r>
            <a:endParaRPr lang="en-US" altLang="zh-CN" sz="5000" dirty="0">
              <a:solidFill>
                <a:schemeClr val="bg1"/>
              </a:solidFill>
              <a:effectLst/>
              <a:latin typeface="Microsoft YaHei U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446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267494"/>
            <a:ext cx="7767262" cy="332399"/>
          </a:xfrm>
        </p:spPr>
        <p:txBody>
          <a:bodyPr/>
          <a:lstStyle/>
          <a:p>
            <a:r>
              <a:rPr lang="zh-CN" altLang="en-US" sz="2400" dirty="0" smtClean="0"/>
              <a:t>开始模块</a:t>
            </a:r>
            <a:endParaRPr lang="zh-CN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7"/>
          <p:cNvCxnSpPr>
            <a:cxnSpLocks/>
          </p:cNvCxnSpPr>
          <p:nvPr/>
        </p:nvCxnSpPr>
        <p:spPr>
          <a:xfrm flipV="1">
            <a:off x="1344720" y="1275606"/>
            <a:ext cx="6344104" cy="7230"/>
          </a:xfrm>
          <a:prstGeom prst="line">
            <a:avLst/>
          </a:prstGeom>
          <a:ln w="57150"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7"/>
          <p:cNvCxnSpPr>
            <a:cxnSpLocks/>
          </p:cNvCxnSpPr>
          <p:nvPr/>
        </p:nvCxnSpPr>
        <p:spPr>
          <a:xfrm flipV="1">
            <a:off x="1351034" y="4353446"/>
            <a:ext cx="6344104" cy="7230"/>
          </a:xfrm>
          <a:prstGeom prst="line">
            <a:avLst/>
          </a:prstGeom>
          <a:ln w="57150"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 4"/>
          <p:cNvGrpSpPr/>
          <p:nvPr/>
        </p:nvGrpSpPr>
        <p:grpSpPr>
          <a:xfrm>
            <a:off x="1361791" y="1570530"/>
            <a:ext cx="6072786" cy="2604101"/>
            <a:chOff x="1361791" y="1570530"/>
            <a:chExt cx="6072786" cy="2604101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xmlns="" id="{DCB9CA27-BD10-486C-9D8D-A0B5E1D47136}"/>
                </a:ext>
              </a:extLst>
            </p:cNvPr>
            <p:cNvSpPr/>
            <p:nvPr/>
          </p:nvSpPr>
          <p:spPr>
            <a:xfrm>
              <a:off x="2724593" y="1570530"/>
              <a:ext cx="1224136" cy="792088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开始游戏</a:t>
              </a:r>
            </a:p>
          </p:txBody>
        </p:sp>
        <p:cxnSp>
          <p:nvCxnSpPr>
            <p:cNvPr id="75" name="连接符: 肘形 74">
              <a:extLst>
                <a:ext uri="{FF2B5EF4-FFF2-40B4-BE49-F238E27FC236}">
                  <a16:creationId xmlns:a16="http://schemas.microsoft.com/office/drawing/2014/main" xmlns="" id="{AA2FBC1F-E917-442E-84E9-B1D5BAD8A10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932505" y="1944656"/>
              <a:ext cx="792088" cy="9001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xmlns="" id="{4F473029-EC47-47B7-A0C1-F770B99758AD}"/>
                </a:ext>
              </a:extLst>
            </p:cNvPr>
            <p:cNvSpPr/>
            <p:nvPr/>
          </p:nvSpPr>
          <p:spPr>
            <a:xfrm>
              <a:off x="1469803" y="2859783"/>
              <a:ext cx="936104" cy="420773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读取存档</a:t>
              </a:r>
              <a:endPara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xmlns="" id="{C7854A6A-FD6F-4D30-A06A-E6268FF5937D}"/>
                </a:ext>
              </a:extLst>
            </p:cNvPr>
            <p:cNvSpPr txBox="1"/>
            <p:nvPr/>
          </p:nvSpPr>
          <p:spPr>
            <a:xfrm>
              <a:off x="1361791" y="3712966"/>
              <a:ext cx="1152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读取上次存档</a:t>
              </a:r>
              <a:r>
                <a:rPr lang="zh-CN" altLang="en-US" sz="1200" dirty="0" smtClean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并恢复进度</a:t>
              </a:r>
              <a:endParaRPr lang="zh-CN" altLang="en-US" sz="1200" dirty="0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xmlns="" id="{4376E9BC-FDE3-495A-A294-736F1DA8126B}"/>
                </a:ext>
              </a:extLst>
            </p:cNvPr>
            <p:cNvCxnSpPr>
              <a:cxnSpLocks/>
              <a:stCxn id="77" idx="2"/>
              <a:endCxn id="83" idx="0"/>
            </p:cNvCxnSpPr>
            <p:nvPr/>
          </p:nvCxnSpPr>
          <p:spPr>
            <a:xfrm flipH="1">
              <a:off x="1929215" y="3280556"/>
              <a:ext cx="8640" cy="2732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xmlns="" id="{035AA4BB-71C3-48D6-B844-026ADED84337}"/>
                </a:ext>
              </a:extLst>
            </p:cNvPr>
            <p:cNvCxnSpPr>
              <a:cxnSpLocks/>
            </p:cNvCxnSpPr>
            <p:nvPr/>
          </p:nvCxnSpPr>
          <p:spPr>
            <a:xfrm>
              <a:off x="3323196" y="2375292"/>
              <a:ext cx="0" cy="252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xmlns="" id="{74B69B09-B71B-4A25-9A52-216110D8A5C9}"/>
                </a:ext>
              </a:extLst>
            </p:cNvPr>
            <p:cNvSpPr/>
            <p:nvPr/>
          </p:nvSpPr>
          <p:spPr>
            <a:xfrm>
              <a:off x="1878718" y="3553853"/>
              <a:ext cx="100994" cy="1166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xmlns="" id="{9E17E114-B803-4D2C-BD37-A107F8DA20BF}"/>
                </a:ext>
              </a:extLst>
            </p:cNvPr>
            <p:cNvSpPr/>
            <p:nvPr/>
          </p:nvSpPr>
          <p:spPr>
            <a:xfrm>
              <a:off x="2855144" y="2634265"/>
              <a:ext cx="936104" cy="420773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生成棋盘</a:t>
              </a:r>
              <a:endPara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xmlns="" id="{EC554D5B-F94C-4D0D-BB33-1B0D0294298C}"/>
                </a:ext>
              </a:extLst>
            </p:cNvPr>
            <p:cNvCxnSpPr>
              <a:stCxn id="86" idx="2"/>
            </p:cNvCxnSpPr>
            <p:nvPr/>
          </p:nvCxnSpPr>
          <p:spPr>
            <a:xfrm>
              <a:off x="3323196" y="3055038"/>
              <a:ext cx="0" cy="315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xmlns="" id="{16CFF193-5BD2-4AA3-9D23-338C2C070A49}"/>
                </a:ext>
              </a:extLst>
            </p:cNvPr>
            <p:cNvSpPr/>
            <p:nvPr/>
          </p:nvSpPr>
          <p:spPr>
            <a:xfrm>
              <a:off x="3280652" y="3370782"/>
              <a:ext cx="8508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xmlns="" id="{37720F78-ABDF-435C-A331-66F1D6DC9A29}"/>
                </a:ext>
              </a:extLst>
            </p:cNvPr>
            <p:cNvSpPr txBox="1"/>
            <p:nvPr/>
          </p:nvSpPr>
          <p:spPr>
            <a:xfrm>
              <a:off x="2832605" y="3409986"/>
              <a:ext cx="1008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确保本次游戏有解</a:t>
              </a:r>
            </a:p>
          </p:txBody>
        </p: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xmlns="" id="{AEBB92CC-818C-4BAC-A7F9-8F1355E91D00}"/>
                </a:ext>
              </a:extLst>
            </p:cNvPr>
            <p:cNvCxnSpPr>
              <a:stCxn id="86" idx="3"/>
            </p:cNvCxnSpPr>
            <p:nvPr/>
          </p:nvCxnSpPr>
          <p:spPr>
            <a:xfrm flipV="1">
              <a:off x="3791248" y="2844651"/>
              <a:ext cx="42034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xmlns="" id="{04C1625C-C74C-4B1A-BCB0-B384479B17D7}"/>
                </a:ext>
              </a:extLst>
            </p:cNvPr>
            <p:cNvSpPr/>
            <p:nvPr/>
          </p:nvSpPr>
          <p:spPr>
            <a:xfrm>
              <a:off x="4211591" y="2808647"/>
              <a:ext cx="8508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xmlns="" id="{E9A304E0-31D2-4E03-B40C-627B820F8F18}"/>
                </a:ext>
              </a:extLst>
            </p:cNvPr>
            <p:cNvSpPr txBox="1"/>
            <p:nvPr/>
          </p:nvSpPr>
          <p:spPr>
            <a:xfrm>
              <a:off x="3750079" y="2869974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记录最优解</a:t>
              </a:r>
            </a:p>
          </p:txBody>
        </p: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xmlns="" id="{5E41E641-C979-4A44-ADC2-9C68482E5BA7}"/>
                </a:ext>
              </a:extLst>
            </p:cNvPr>
            <p:cNvCxnSpPr>
              <a:stCxn id="3" idx="3"/>
            </p:cNvCxnSpPr>
            <p:nvPr/>
          </p:nvCxnSpPr>
          <p:spPr>
            <a:xfrm>
              <a:off x="3948729" y="1966574"/>
              <a:ext cx="11521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矩形: 圆角 110">
              <a:extLst>
                <a:ext uri="{FF2B5EF4-FFF2-40B4-BE49-F238E27FC236}">
                  <a16:creationId xmlns:a16="http://schemas.microsoft.com/office/drawing/2014/main" xmlns="" id="{DA58791C-BCCB-4FF1-80A6-C55C5D6FD783}"/>
                </a:ext>
              </a:extLst>
            </p:cNvPr>
            <p:cNvSpPr/>
            <p:nvPr/>
          </p:nvSpPr>
          <p:spPr>
            <a:xfrm>
              <a:off x="5100857" y="1734269"/>
              <a:ext cx="936104" cy="420773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重置</a:t>
              </a:r>
            </a:p>
          </p:txBody>
        </p: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xmlns="" id="{0AA75742-3C18-45A6-9158-BA6FF42B0E62}"/>
                </a:ext>
              </a:extLst>
            </p:cNvPr>
            <p:cNvCxnSpPr>
              <a:stCxn id="111" idx="3"/>
            </p:cNvCxnSpPr>
            <p:nvPr/>
          </p:nvCxnSpPr>
          <p:spPr>
            <a:xfrm flipV="1">
              <a:off x="6036961" y="1944655"/>
              <a:ext cx="8392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连接符: 肘形 119">
              <a:extLst>
                <a:ext uri="{FF2B5EF4-FFF2-40B4-BE49-F238E27FC236}">
                  <a16:creationId xmlns:a16="http://schemas.microsoft.com/office/drawing/2014/main" xmlns="" id="{624C26D8-29D2-4DBE-B4F1-4BA25F08D833}"/>
                </a:ext>
              </a:extLst>
            </p:cNvPr>
            <p:cNvCxnSpPr>
              <a:cxnSpLocks/>
              <a:stCxn id="111" idx="2"/>
            </p:cNvCxnSpPr>
            <p:nvPr/>
          </p:nvCxnSpPr>
          <p:spPr>
            <a:xfrm rot="5400000">
              <a:off x="4777807" y="2381284"/>
              <a:ext cx="1017345" cy="5648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连接符: 肘形 121">
              <a:extLst>
                <a:ext uri="{FF2B5EF4-FFF2-40B4-BE49-F238E27FC236}">
                  <a16:creationId xmlns:a16="http://schemas.microsoft.com/office/drawing/2014/main" xmlns="" id="{85E34AB4-B5E2-42E2-85BF-EB49BFECB60B}"/>
                </a:ext>
              </a:extLst>
            </p:cNvPr>
            <p:cNvCxnSpPr>
              <a:stCxn id="111" idx="2"/>
            </p:cNvCxnSpPr>
            <p:nvPr/>
          </p:nvCxnSpPr>
          <p:spPr>
            <a:xfrm rot="16200000" flipH="1">
              <a:off x="5606619" y="2117331"/>
              <a:ext cx="578252" cy="65367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xmlns="" id="{C543FE86-2830-4786-949C-3713FA997EE4}"/>
                </a:ext>
              </a:extLst>
            </p:cNvPr>
            <p:cNvSpPr/>
            <p:nvPr/>
          </p:nvSpPr>
          <p:spPr>
            <a:xfrm>
              <a:off x="4970685" y="3176906"/>
              <a:ext cx="8508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xmlns="" id="{BB30EB57-6463-428B-B2C4-41309D771FCD}"/>
                </a:ext>
              </a:extLst>
            </p:cNvPr>
            <p:cNvSpPr/>
            <p:nvPr/>
          </p:nvSpPr>
          <p:spPr>
            <a:xfrm>
              <a:off x="6233736" y="2703032"/>
              <a:ext cx="8508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xmlns="" id="{8A9708B4-5AB3-4A3A-966E-1B689AFA537A}"/>
                </a:ext>
              </a:extLst>
            </p:cNvPr>
            <p:cNvSpPr/>
            <p:nvPr/>
          </p:nvSpPr>
          <p:spPr>
            <a:xfrm>
              <a:off x="6887977" y="1908651"/>
              <a:ext cx="8508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xmlns="" id="{BCE22B7D-2A07-4A74-A477-6A01A93ACCD3}"/>
                </a:ext>
              </a:extLst>
            </p:cNvPr>
            <p:cNvSpPr txBox="1"/>
            <p:nvPr/>
          </p:nvSpPr>
          <p:spPr>
            <a:xfrm>
              <a:off x="4466629" y="3244182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重置时间</a:t>
              </a: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xmlns="" id="{ADED42BB-7B58-4237-B66C-C72634B387E8}"/>
                </a:ext>
              </a:extLst>
            </p:cNvPr>
            <p:cNvSpPr txBox="1"/>
            <p:nvPr/>
          </p:nvSpPr>
          <p:spPr>
            <a:xfrm>
              <a:off x="5773599" y="2772189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重置步数</a:t>
              </a: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xmlns="" id="{A7D52777-973C-4CD6-A7D1-046602DAC95F}"/>
                </a:ext>
              </a:extLst>
            </p:cNvPr>
            <p:cNvSpPr txBox="1"/>
            <p:nvPr/>
          </p:nvSpPr>
          <p:spPr>
            <a:xfrm>
              <a:off x="6426465" y="1956640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重置画面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536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6" y="1419622"/>
            <a:ext cx="4222725" cy="298660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639539" y="267494"/>
            <a:ext cx="5911181" cy="412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更换图片模块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037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267494"/>
            <a:ext cx="7767262" cy="332399"/>
          </a:xfrm>
        </p:spPr>
        <p:txBody>
          <a:bodyPr/>
          <a:lstStyle/>
          <a:p>
            <a:r>
              <a:rPr lang="zh-CN" altLang="en-US" sz="2400" dirty="0" smtClean="0"/>
              <a:t>自动求解</a:t>
            </a:r>
            <a:endParaRPr lang="zh-CN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7"/>
          <p:cNvCxnSpPr>
            <a:cxnSpLocks/>
          </p:cNvCxnSpPr>
          <p:nvPr/>
        </p:nvCxnSpPr>
        <p:spPr>
          <a:xfrm flipV="1">
            <a:off x="1344720" y="1275606"/>
            <a:ext cx="6344104" cy="7230"/>
          </a:xfrm>
          <a:prstGeom prst="line">
            <a:avLst/>
          </a:prstGeom>
          <a:ln w="57150"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7"/>
          <p:cNvCxnSpPr>
            <a:cxnSpLocks/>
          </p:cNvCxnSpPr>
          <p:nvPr/>
        </p:nvCxnSpPr>
        <p:spPr>
          <a:xfrm flipV="1">
            <a:off x="1351034" y="4353446"/>
            <a:ext cx="6344104" cy="7230"/>
          </a:xfrm>
          <a:prstGeom prst="line">
            <a:avLst/>
          </a:prstGeom>
          <a:ln w="57150"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xmlns="" id="{F218771D-FE93-4424-A9E7-9F1D02F9D397}"/>
              </a:ext>
            </a:extLst>
          </p:cNvPr>
          <p:cNvSpPr/>
          <p:nvPr/>
        </p:nvSpPr>
        <p:spPr>
          <a:xfrm>
            <a:off x="3275856" y="1419622"/>
            <a:ext cx="2664296" cy="1008112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自动</a:t>
            </a:r>
            <a:r>
              <a:rPr lang="zh-CN" altLang="en-US" sz="2400" b="1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求解</a:t>
            </a:r>
            <a:endParaRPr lang="en-US" altLang="zh-CN" sz="2400" b="1" dirty="0" smtClean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  <a:p>
            <a:pPr algn="ctr"/>
            <a:r>
              <a:rPr lang="zh-CN" altLang="en-US" sz="20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（</a:t>
            </a:r>
            <a:r>
              <a:rPr lang="en-US" altLang="zh-CN" sz="20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A*</a:t>
            </a:r>
            <a:r>
              <a:rPr lang="zh-CN" altLang="en-US" sz="20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启发式</a:t>
            </a:r>
            <a:r>
              <a:rPr lang="zh-CN" altLang="en-US" sz="20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搜索）</a:t>
            </a:r>
            <a:endParaRPr lang="zh-CN" altLang="en-US" sz="2000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xmlns="" id="{0A78406F-1C59-4C55-9A63-5478457FCFDB}"/>
              </a:ext>
            </a:extLst>
          </p:cNvPr>
          <p:cNvCxnSpPr>
            <a:stCxn id="5" idx="2"/>
          </p:cNvCxnSpPr>
          <p:nvPr/>
        </p:nvCxnSpPr>
        <p:spPr>
          <a:xfrm rot="5400000">
            <a:off x="3545886" y="2301720"/>
            <a:ext cx="936104" cy="11881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xmlns="" id="{1AE5F99B-C18A-4C89-A4FA-669F6C63C6D2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4734018" y="2301720"/>
            <a:ext cx="936104" cy="11881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xmlns="" id="{D0F511E2-60A8-4EEA-A5AA-52E277834AF9}"/>
              </a:ext>
            </a:extLst>
          </p:cNvPr>
          <p:cNvSpPr/>
          <p:nvPr/>
        </p:nvSpPr>
        <p:spPr>
          <a:xfrm>
            <a:off x="5796136" y="2859782"/>
            <a:ext cx="208823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不</a:t>
            </a:r>
            <a:r>
              <a:rPr lang="zh-CN" altLang="en-US" b="1" dirty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进行保存</a:t>
            </a:r>
            <a:endParaRPr lang="en-US" altLang="zh-CN" b="1" dirty="0">
              <a:solidFill>
                <a:schemeClr val="bg1"/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不生成得</a:t>
            </a:r>
            <a:r>
              <a:rPr lang="zh-CN" altLang="en-US" b="1" dirty="0" smtClean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分</a:t>
            </a:r>
            <a:endParaRPr lang="en-US" altLang="zh-CN" b="1" dirty="0" smtClean="0">
              <a:solidFill>
                <a:schemeClr val="bg1"/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不参与排名</a:t>
            </a:r>
            <a:endParaRPr lang="en-US" altLang="zh-CN" b="1" dirty="0">
              <a:solidFill>
                <a:schemeClr val="bg1"/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xmlns="" id="{6A64C369-0C95-4E47-B843-7A72E6BA7343}"/>
              </a:ext>
            </a:extLst>
          </p:cNvPr>
          <p:cNvSpPr/>
          <p:nvPr/>
        </p:nvSpPr>
        <p:spPr>
          <a:xfrm>
            <a:off x="1331640" y="2859782"/>
            <a:ext cx="208823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根据当前最优解</a:t>
            </a:r>
            <a:endParaRPr lang="en-US" altLang="zh-CN" b="1" dirty="0">
              <a:solidFill>
                <a:schemeClr val="bg1"/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逐步自动移动直到完成</a:t>
            </a:r>
            <a:endParaRPr lang="en-US" altLang="zh-CN" b="1" dirty="0">
              <a:solidFill>
                <a:schemeClr val="bg1"/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375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267494"/>
            <a:ext cx="7767262" cy="332399"/>
          </a:xfrm>
        </p:spPr>
        <p:txBody>
          <a:bodyPr/>
          <a:lstStyle/>
          <a:p>
            <a:r>
              <a:rPr lang="zh-CN" altLang="en-US" sz="2400" dirty="0" smtClean="0"/>
              <a:t>进度存取</a:t>
            </a:r>
            <a:endParaRPr lang="zh-CN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69418" y="1543645"/>
            <a:ext cx="7005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我们</a:t>
            </a:r>
            <a:r>
              <a:rPr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的进度存取模块</a:t>
            </a:r>
            <a:r>
              <a: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依赖于我们</a:t>
            </a:r>
            <a:r>
              <a:rPr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的 </a:t>
            </a: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栈式</a:t>
            </a: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数据结构</a:t>
            </a:r>
            <a:r>
              <a: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，我们将开始游戏后的所有操作</a:t>
            </a:r>
            <a:r>
              <a:rPr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以栈的</a:t>
            </a:r>
            <a:r>
              <a: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形式</a:t>
            </a:r>
            <a:r>
              <a:rPr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储存。当</a:t>
            </a:r>
            <a:r>
              <a: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玩家想撤销时可以按相应按钮，系统会读取上一步操作并将其删除</a:t>
            </a:r>
            <a:r>
              <a:rPr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。</a:t>
            </a:r>
            <a:endParaRPr lang="zh-CN" altLang="en-US" sz="1400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13" name="流程图: 接点 12"/>
          <p:cNvSpPr/>
          <p:nvPr/>
        </p:nvSpPr>
        <p:spPr>
          <a:xfrm>
            <a:off x="2843808" y="2931790"/>
            <a:ext cx="864096" cy="864096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预存</a:t>
            </a:r>
          </a:p>
        </p:txBody>
      </p:sp>
      <p:sp>
        <p:nvSpPr>
          <p:cNvPr id="14" name="流程图: 接点 13"/>
          <p:cNvSpPr/>
          <p:nvPr/>
        </p:nvSpPr>
        <p:spPr>
          <a:xfrm>
            <a:off x="5454850" y="2547106"/>
            <a:ext cx="864096" cy="864096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本地储存</a:t>
            </a:r>
            <a:endParaRPr lang="zh-CN" altLang="en-US" sz="1600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17" name="流程图: 接点 16"/>
          <p:cNvSpPr/>
          <p:nvPr/>
        </p:nvSpPr>
        <p:spPr>
          <a:xfrm>
            <a:off x="4283968" y="2931790"/>
            <a:ext cx="864096" cy="864096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可撤销</a:t>
            </a:r>
            <a:endParaRPr lang="zh-CN" altLang="en-US" sz="1500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18" name="箭头: 右 17"/>
          <p:cNvSpPr/>
          <p:nvPr/>
        </p:nvSpPr>
        <p:spPr>
          <a:xfrm rot="1475589">
            <a:off x="5062637" y="3615866"/>
            <a:ext cx="360040" cy="36004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箭头: 右 18"/>
          <p:cNvSpPr/>
          <p:nvPr/>
        </p:nvSpPr>
        <p:spPr>
          <a:xfrm rot="20152765">
            <a:off x="5090215" y="2820913"/>
            <a:ext cx="360040" cy="36004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流程图: 接点 20"/>
          <p:cNvSpPr/>
          <p:nvPr/>
        </p:nvSpPr>
        <p:spPr>
          <a:xfrm>
            <a:off x="5454850" y="3551547"/>
            <a:ext cx="864096" cy="864096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云端保存</a:t>
            </a: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xmlns="" id="{CBA539D5-397E-493A-8302-CB06B7310445}"/>
              </a:ext>
            </a:extLst>
          </p:cNvPr>
          <p:cNvSpPr/>
          <p:nvPr/>
        </p:nvSpPr>
        <p:spPr>
          <a:xfrm>
            <a:off x="3849211" y="3231182"/>
            <a:ext cx="360040" cy="36004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64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  <p:bldP spid="18" grpId="0" animBg="1"/>
      <p:bldP spid="19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699542"/>
            <a:ext cx="585776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8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323392"/>
            <a:ext cx="7767262" cy="332399"/>
          </a:xfrm>
        </p:spPr>
        <p:txBody>
          <a:bodyPr/>
          <a:lstStyle/>
          <a:p>
            <a:r>
              <a:rPr lang="zh-CN" altLang="en-US" sz="2400" dirty="0" smtClean="0"/>
              <a:t>得分排名</a:t>
            </a:r>
            <a:endParaRPr lang="zh-CN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555776" y="177966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如何将玩家水准量化？</a:t>
            </a:r>
            <a:endParaRPr kumimoji="1" lang="zh-CN" altLang="en-US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2032" y="2520467"/>
            <a:ext cx="66199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综合消耗值</a:t>
            </a:r>
            <a:endParaRPr lang="en-US" altLang="zh-CN" sz="2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  <a:p>
            <a:pPr algn="ctr"/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Cost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=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Time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*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(Step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-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DIFY)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+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Time;</a:t>
            </a:r>
            <a:endParaRPr lang="zh-CN" altLang="zh-CN" sz="2200" b="1" dirty="0">
              <a:solidFill>
                <a:schemeClr val="tx2">
                  <a:lumMod val="60000"/>
                  <a:lumOff val="40000"/>
                </a:schemeClr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939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323392"/>
            <a:ext cx="7767262" cy="332399"/>
          </a:xfrm>
        </p:spPr>
        <p:txBody>
          <a:bodyPr/>
          <a:lstStyle/>
          <a:p>
            <a:r>
              <a:rPr lang="zh-CN" altLang="en-US" sz="2400" dirty="0" smtClean="0"/>
              <a:t>得分排名</a:t>
            </a:r>
            <a:endParaRPr lang="zh-CN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817094" y="3566255"/>
            <a:ext cx="2743387" cy="0"/>
          </a:xfrm>
          <a:prstGeom prst="line">
            <a:avLst/>
          </a:prstGeom>
          <a:ln w="12700">
            <a:solidFill>
              <a:srgbClr val="222D4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1115616" y="925853"/>
            <a:ext cx="7422857" cy="3976359"/>
            <a:chOff x="1462908" y="1047459"/>
            <a:chExt cx="7006506" cy="3629736"/>
          </a:xfrm>
        </p:grpSpPr>
        <p:grpSp>
          <p:nvGrpSpPr>
            <p:cNvPr id="8" name="그룹 7"/>
            <p:cNvGrpSpPr/>
            <p:nvPr/>
          </p:nvGrpSpPr>
          <p:grpSpPr>
            <a:xfrm>
              <a:off x="1462908" y="3755233"/>
              <a:ext cx="1475449" cy="903329"/>
              <a:chOff x="1043608" y="4293096"/>
              <a:chExt cx="2196001" cy="1385784"/>
            </a:xfrm>
            <a:solidFill>
              <a:srgbClr val="222D47"/>
            </a:solidFill>
          </p:grpSpPr>
          <p:sp>
            <p:nvSpPr>
              <p:cNvPr id="9" name="직사각형 8"/>
              <p:cNvSpPr/>
              <p:nvPr/>
            </p:nvSpPr>
            <p:spPr>
              <a:xfrm>
                <a:off x="1043608" y="4293096"/>
                <a:ext cx="144016" cy="138578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 rot="16200000">
                <a:off x="2069601" y="3267104"/>
                <a:ext cx="144016" cy="219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3013842" y="2945782"/>
              <a:ext cx="1475449" cy="903329"/>
              <a:chOff x="1043608" y="4293096"/>
              <a:chExt cx="2196001" cy="1385784"/>
            </a:xfrm>
            <a:solidFill>
              <a:srgbClr val="222D47"/>
            </a:solidFill>
          </p:grpSpPr>
          <p:sp>
            <p:nvSpPr>
              <p:cNvPr id="12" name="직사각형 11"/>
              <p:cNvSpPr/>
              <p:nvPr/>
            </p:nvSpPr>
            <p:spPr>
              <a:xfrm>
                <a:off x="1043608" y="4293096"/>
                <a:ext cx="144016" cy="138578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6200000">
                <a:off x="2069601" y="3267104"/>
                <a:ext cx="144016" cy="2196000"/>
              </a:xfrm>
              <a:prstGeom prst="rect">
                <a:avLst/>
              </a:prstGeom>
              <a:solidFill>
                <a:srgbClr val="222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4564776" y="2136332"/>
              <a:ext cx="1475449" cy="903330"/>
              <a:chOff x="1043608" y="4293095"/>
              <a:chExt cx="2196001" cy="1385785"/>
            </a:xfrm>
            <a:solidFill>
              <a:srgbClr val="FA4147"/>
            </a:solidFill>
          </p:grpSpPr>
          <p:sp>
            <p:nvSpPr>
              <p:cNvPr id="15" name="직사각형 14"/>
              <p:cNvSpPr/>
              <p:nvPr/>
            </p:nvSpPr>
            <p:spPr>
              <a:xfrm>
                <a:off x="1043608" y="4293096"/>
                <a:ext cx="144016" cy="1385784"/>
              </a:xfrm>
              <a:prstGeom prst="rect">
                <a:avLst/>
              </a:prstGeom>
              <a:solidFill>
                <a:srgbClr val="222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 rot="16200000">
                <a:off x="2069601" y="3267103"/>
                <a:ext cx="144015" cy="2196000"/>
              </a:xfrm>
              <a:prstGeom prst="rect">
                <a:avLst/>
              </a:prstGeom>
              <a:solidFill>
                <a:srgbClr val="222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6115710" y="1326881"/>
              <a:ext cx="1563176" cy="903331"/>
              <a:chOff x="1043608" y="4293094"/>
              <a:chExt cx="2326569" cy="1385786"/>
            </a:xfrm>
            <a:solidFill>
              <a:srgbClr val="222D47"/>
            </a:solidFill>
          </p:grpSpPr>
          <p:sp>
            <p:nvSpPr>
              <p:cNvPr id="18" name="직사각형 17"/>
              <p:cNvSpPr/>
              <p:nvPr/>
            </p:nvSpPr>
            <p:spPr>
              <a:xfrm>
                <a:off x="1043608" y="4293096"/>
                <a:ext cx="144016" cy="138578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 rot="16200000">
                <a:off x="2200169" y="3267101"/>
                <a:ext cx="144015" cy="21960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3721042" y="3232774"/>
              <a:ext cx="1545189" cy="402164"/>
              <a:chOff x="2180004" y="4046763"/>
              <a:chExt cx="1545189" cy="402164"/>
            </a:xfrm>
          </p:grpSpPr>
          <p:sp>
            <p:nvSpPr>
              <p:cNvPr id="21" name="Rectangle 3"/>
              <p:cNvSpPr txBox="1">
                <a:spLocks noChangeArrowheads="1"/>
              </p:cNvSpPr>
              <p:nvPr/>
            </p:nvSpPr>
            <p:spPr bwMode="auto">
              <a:xfrm>
                <a:off x="2180004" y="4252263"/>
                <a:ext cx="1545189" cy="196664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None/>
                  <a:defRPr lang="en-US" altLang="ko-KR" sz="2000" dirty="0" smtClean="0">
                    <a:latin typeface="Microsoft Sans Serif" pitchFamily="34" charset="0"/>
                    <a:ea typeface="+mj-ea"/>
                    <a:cs typeface="Microsoft Sans Serif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latin typeface="+mn-lt"/>
                    <a:ea typeface="+mn-ea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latin typeface="+mn-lt"/>
                    <a:ea typeface="+mn-ea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latin typeface="+mn-lt"/>
                    <a:ea typeface="+mn-ea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latin typeface="+mn-lt"/>
                    <a:ea typeface="+mn-ea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9pPr>
              </a:lstStyle>
              <a:p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提示</a:t>
                </a:r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输入玩家</a:t>
                </a:r>
                <a:r>
                  <a:rPr lang="en-US" altLang="zh-CN" sz="1400" dirty="0" smtClean="0">
                    <a:latin typeface="微软雅黑" pitchFamily="34" charset="-122"/>
                    <a:ea typeface="微软雅黑" pitchFamily="34" charset="-122"/>
                  </a:rPr>
                  <a:t>ID</a:t>
                </a:r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Rectangle 3"/>
              <p:cNvSpPr txBox="1">
                <a:spLocks noChangeArrowheads="1"/>
              </p:cNvSpPr>
              <p:nvPr/>
            </p:nvSpPr>
            <p:spPr bwMode="auto">
              <a:xfrm>
                <a:off x="2193857" y="4046763"/>
                <a:ext cx="851669" cy="184666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None/>
                  <a:defRPr lang="en-US" altLang="ko-KR" sz="2000" dirty="0" smtClean="0">
                    <a:latin typeface="Microsoft Sans Serif" pitchFamily="34" charset="0"/>
                    <a:ea typeface="+mj-ea"/>
                    <a:cs typeface="Microsoft Sans Serif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latin typeface="+mn-lt"/>
                    <a:ea typeface="+mn-ea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latin typeface="+mn-lt"/>
                    <a:ea typeface="+mn-ea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latin typeface="+mn-lt"/>
                    <a:ea typeface="+mn-ea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latin typeface="+mn-lt"/>
                    <a:ea typeface="+mn-ea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defRPr/>
                </a:pPr>
                <a:r>
                  <a:rPr lang="en-US" altLang="en-US" sz="1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STEP 02</a:t>
                </a:r>
              </a:p>
            </p:txBody>
          </p:sp>
        </p:grpSp>
        <p:sp>
          <p:nvSpPr>
            <p:cNvPr id="32" name="직각 삼각형 31"/>
            <p:cNvSpPr/>
            <p:nvPr/>
          </p:nvSpPr>
          <p:spPr>
            <a:xfrm rot="16200000">
              <a:off x="2693477" y="3473949"/>
              <a:ext cx="239425" cy="239425"/>
            </a:xfrm>
            <a:prstGeom prst="rtTriangle">
              <a:avLst/>
            </a:prstGeom>
            <a:solidFill>
              <a:srgbClr val="222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3" name="직각 삼각형 32"/>
            <p:cNvSpPr/>
            <p:nvPr/>
          </p:nvSpPr>
          <p:spPr>
            <a:xfrm rot="16200000">
              <a:off x="4249865" y="2644983"/>
              <a:ext cx="239425" cy="239425"/>
            </a:xfrm>
            <a:prstGeom prst="rtTriangle">
              <a:avLst/>
            </a:prstGeom>
            <a:solidFill>
              <a:srgbClr val="222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4" name="직각 삼각형 33"/>
            <p:cNvSpPr/>
            <p:nvPr/>
          </p:nvSpPr>
          <p:spPr>
            <a:xfrm rot="16200000">
              <a:off x="5799346" y="1846447"/>
              <a:ext cx="239425" cy="239425"/>
            </a:xfrm>
            <a:prstGeom prst="rtTriangle">
              <a:avLst/>
            </a:prstGeom>
            <a:solidFill>
              <a:srgbClr val="222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5" name="Rectangle 3"/>
            <p:cNvSpPr txBox="1">
              <a:spLocks noChangeArrowheads="1"/>
            </p:cNvSpPr>
            <p:nvPr/>
          </p:nvSpPr>
          <p:spPr bwMode="auto">
            <a:xfrm>
              <a:off x="1605068" y="3443059"/>
              <a:ext cx="953481" cy="19666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r" fontAlgn="auto"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rgbClr val="222D47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生成分数</a:t>
              </a:r>
              <a:endParaRPr lang="en-US" sz="1400" b="1" dirty="0">
                <a:solidFill>
                  <a:srgbClr val="222D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Rectangle 3"/>
            <p:cNvSpPr txBox="1">
              <a:spLocks noChangeArrowheads="1"/>
            </p:cNvSpPr>
            <p:nvPr/>
          </p:nvSpPr>
          <p:spPr bwMode="auto">
            <a:xfrm>
              <a:off x="3312742" y="2643248"/>
              <a:ext cx="677838" cy="19666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r" fontAlgn="auto"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rgbClr val="222D47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记录</a:t>
              </a:r>
              <a:r>
                <a:rPr lang="en-US" altLang="zh-CN" sz="1400" b="1" dirty="0">
                  <a:solidFill>
                    <a:srgbClr val="222D47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ID</a:t>
              </a:r>
              <a:endParaRPr lang="en-US" sz="1400" b="1" dirty="0">
                <a:solidFill>
                  <a:srgbClr val="222D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Rectangle 3"/>
            <p:cNvSpPr txBox="1">
              <a:spLocks noChangeArrowheads="1"/>
            </p:cNvSpPr>
            <p:nvPr/>
          </p:nvSpPr>
          <p:spPr bwMode="auto">
            <a:xfrm>
              <a:off x="4888431" y="1833798"/>
              <a:ext cx="716206" cy="19666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r" fontAlgn="auto"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rgbClr val="222D47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存入云端</a:t>
              </a:r>
              <a:endParaRPr lang="en-US" sz="1400" b="1" dirty="0">
                <a:solidFill>
                  <a:srgbClr val="222D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Freeform 5"/>
            <p:cNvSpPr>
              <a:spLocks noEditPoints="1"/>
            </p:cNvSpPr>
            <p:nvPr/>
          </p:nvSpPr>
          <p:spPr bwMode="auto">
            <a:xfrm>
              <a:off x="4800812" y="2437508"/>
              <a:ext cx="376507" cy="378458"/>
            </a:xfrm>
            <a:custGeom>
              <a:avLst/>
              <a:gdLst>
                <a:gd name="T0" fmla="*/ 193 w 1160"/>
                <a:gd name="T1" fmla="*/ 4 h 1164"/>
                <a:gd name="T2" fmla="*/ 255 w 1160"/>
                <a:gd name="T3" fmla="*/ 37 h 1164"/>
                <a:gd name="T4" fmla="*/ 219 w 1160"/>
                <a:gd name="T5" fmla="*/ 287 h 1164"/>
                <a:gd name="T6" fmla="*/ 165 w 1160"/>
                <a:gd name="T7" fmla="*/ 242 h 1164"/>
                <a:gd name="T8" fmla="*/ 951 w 1160"/>
                <a:gd name="T9" fmla="*/ 125 h 1164"/>
                <a:gd name="T10" fmla="*/ 1011 w 1160"/>
                <a:gd name="T11" fmla="*/ 165 h 1164"/>
                <a:gd name="T12" fmla="*/ 960 w 1160"/>
                <a:gd name="T13" fmla="*/ 567 h 1164"/>
                <a:gd name="T14" fmla="*/ 577 w 1160"/>
                <a:gd name="T15" fmla="*/ 1002 h 1164"/>
                <a:gd name="T16" fmla="*/ 23 w 1160"/>
                <a:gd name="T17" fmla="*/ 979 h 1164"/>
                <a:gd name="T18" fmla="*/ 0 w 1160"/>
                <a:gd name="T19" fmla="*/ 201 h 1164"/>
                <a:gd name="T20" fmla="*/ 29 w 1160"/>
                <a:gd name="T21" fmla="*/ 142 h 1164"/>
                <a:gd name="T22" fmla="*/ 525 w 1160"/>
                <a:gd name="T23" fmla="*/ 242 h 1164"/>
                <a:gd name="T24" fmla="*/ 470 w 1160"/>
                <a:gd name="T25" fmla="*/ 287 h 1164"/>
                <a:gd name="T26" fmla="*/ 311 w 1160"/>
                <a:gd name="T27" fmla="*/ 124 h 1164"/>
                <a:gd name="T28" fmla="*/ 470 w 1160"/>
                <a:gd name="T29" fmla="*/ 0 h 1164"/>
                <a:gd name="T30" fmla="*/ 525 w 1160"/>
                <a:gd name="T31" fmla="*/ 46 h 1164"/>
                <a:gd name="T32" fmla="*/ 767 w 1160"/>
                <a:gd name="T33" fmla="*/ 284 h 1164"/>
                <a:gd name="T34" fmla="*/ 704 w 1160"/>
                <a:gd name="T35" fmla="*/ 251 h 1164"/>
                <a:gd name="T36" fmla="*/ 711 w 1160"/>
                <a:gd name="T37" fmla="*/ 21 h 1164"/>
                <a:gd name="T38" fmla="*/ 781 w 1160"/>
                <a:gd name="T39" fmla="*/ 14 h 1164"/>
                <a:gd name="T40" fmla="*/ 337 w 1160"/>
                <a:gd name="T41" fmla="*/ 548 h 1164"/>
                <a:gd name="T42" fmla="*/ 356 w 1160"/>
                <a:gd name="T43" fmla="*/ 619 h 1164"/>
                <a:gd name="T44" fmla="*/ 231 w 1160"/>
                <a:gd name="T45" fmla="*/ 639 h 1164"/>
                <a:gd name="T46" fmla="*/ 211 w 1160"/>
                <a:gd name="T47" fmla="*/ 568 h 1164"/>
                <a:gd name="T48" fmla="*/ 562 w 1160"/>
                <a:gd name="T49" fmla="*/ 712 h 1164"/>
                <a:gd name="T50" fmla="*/ 585 w 1160"/>
                <a:gd name="T51" fmla="*/ 741 h 1164"/>
                <a:gd name="T52" fmla="*/ 452 w 1160"/>
                <a:gd name="T53" fmla="*/ 802 h 1164"/>
                <a:gd name="T54" fmla="*/ 441 w 1160"/>
                <a:gd name="T55" fmla="*/ 726 h 1164"/>
                <a:gd name="T56" fmla="*/ 334 w 1160"/>
                <a:gd name="T57" fmla="*/ 712 h 1164"/>
                <a:gd name="T58" fmla="*/ 356 w 1160"/>
                <a:gd name="T59" fmla="*/ 781 h 1164"/>
                <a:gd name="T60" fmla="*/ 233 w 1160"/>
                <a:gd name="T61" fmla="*/ 803 h 1164"/>
                <a:gd name="T62" fmla="*/ 210 w 1160"/>
                <a:gd name="T63" fmla="*/ 735 h 1164"/>
                <a:gd name="T64" fmla="*/ 690 w 1160"/>
                <a:gd name="T65" fmla="*/ 548 h 1164"/>
                <a:gd name="T66" fmla="*/ 756 w 1160"/>
                <a:gd name="T67" fmla="*/ 581 h 1164"/>
                <a:gd name="T68" fmla="*/ 667 w 1160"/>
                <a:gd name="T69" fmla="*/ 571 h 1164"/>
                <a:gd name="T70" fmla="*/ 461 w 1160"/>
                <a:gd name="T71" fmla="*/ 548 h 1164"/>
                <a:gd name="T72" fmla="*/ 585 w 1160"/>
                <a:gd name="T73" fmla="*/ 571 h 1164"/>
                <a:gd name="T74" fmla="*/ 562 w 1160"/>
                <a:gd name="T75" fmla="*/ 639 h 1164"/>
                <a:gd name="T76" fmla="*/ 439 w 1160"/>
                <a:gd name="T77" fmla="*/ 616 h 1164"/>
                <a:gd name="T78" fmla="*/ 461 w 1160"/>
                <a:gd name="T79" fmla="*/ 548 h 1164"/>
                <a:gd name="T80" fmla="*/ 749 w 1160"/>
                <a:gd name="T81" fmla="*/ 726 h 1164"/>
                <a:gd name="T82" fmla="*/ 676 w 1160"/>
                <a:gd name="T83" fmla="*/ 881 h 1164"/>
                <a:gd name="T84" fmla="*/ 735 w 1160"/>
                <a:gd name="T85" fmla="*/ 1023 h 1164"/>
                <a:gd name="T86" fmla="*/ 897 w 1160"/>
                <a:gd name="T87" fmla="*/ 1081 h 1164"/>
                <a:gd name="T88" fmla="*/ 1043 w 1160"/>
                <a:gd name="T89" fmla="*/ 993 h 1164"/>
                <a:gd name="T90" fmla="*/ 1069 w 1160"/>
                <a:gd name="T91" fmla="*/ 822 h 1164"/>
                <a:gd name="T92" fmla="*/ 956 w 1160"/>
                <a:gd name="T93" fmla="*/ 696 h 1164"/>
                <a:gd name="T94" fmla="*/ 742 w 1160"/>
                <a:gd name="T95" fmla="*/ 632 h 1164"/>
                <a:gd name="T96" fmla="*/ 877 w 1160"/>
                <a:gd name="T97" fmla="*/ 598 h 1164"/>
                <a:gd name="T98" fmla="*/ 1035 w 1160"/>
                <a:gd name="T99" fmla="*/ 646 h 1164"/>
                <a:gd name="T100" fmla="*/ 1151 w 1160"/>
                <a:gd name="T101" fmla="*/ 810 h 1164"/>
                <a:gd name="T102" fmla="*/ 1154 w 1160"/>
                <a:gd name="T103" fmla="*/ 938 h 1164"/>
                <a:gd name="T104" fmla="*/ 1057 w 1160"/>
                <a:gd name="T105" fmla="*/ 1099 h 1164"/>
                <a:gd name="T106" fmla="*/ 892 w 1160"/>
                <a:gd name="T107" fmla="*/ 1164 h 1164"/>
                <a:gd name="T108" fmla="*/ 767 w 1160"/>
                <a:gd name="T109" fmla="*/ 1142 h 1164"/>
                <a:gd name="T110" fmla="*/ 611 w 1160"/>
                <a:gd name="T111" fmla="*/ 978 h 1164"/>
                <a:gd name="T112" fmla="*/ 595 w 1160"/>
                <a:gd name="T113" fmla="*/ 853 h 1164"/>
                <a:gd name="T114" fmla="*/ 677 w 1160"/>
                <a:gd name="T115" fmla="*/ 681 h 1164"/>
                <a:gd name="T116" fmla="*/ 862 w 1160"/>
                <a:gd name="T117" fmla="*/ 919 h 1164"/>
                <a:gd name="T118" fmla="*/ 917 w 1160"/>
                <a:gd name="T119" fmla="*/ 889 h 1164"/>
                <a:gd name="T120" fmla="*/ 874 w 1160"/>
                <a:gd name="T121" fmla="*/ 840 h 1164"/>
                <a:gd name="T122" fmla="*/ 767 w 1160"/>
                <a:gd name="T123" fmla="*/ 772 h 1164"/>
                <a:gd name="T124" fmla="*/ 836 w 1160"/>
                <a:gd name="T125" fmla="*/ 879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60" h="1164">
                  <a:moveTo>
                    <a:pt x="78" y="124"/>
                  </a:moveTo>
                  <a:lnTo>
                    <a:pt x="165" y="124"/>
                  </a:lnTo>
                  <a:lnTo>
                    <a:pt x="165" y="46"/>
                  </a:lnTo>
                  <a:lnTo>
                    <a:pt x="165" y="46"/>
                  </a:lnTo>
                  <a:lnTo>
                    <a:pt x="166" y="37"/>
                  </a:lnTo>
                  <a:lnTo>
                    <a:pt x="168" y="28"/>
                  </a:lnTo>
                  <a:lnTo>
                    <a:pt x="173" y="21"/>
                  </a:lnTo>
                  <a:lnTo>
                    <a:pt x="178" y="14"/>
                  </a:lnTo>
                  <a:lnTo>
                    <a:pt x="185" y="8"/>
                  </a:lnTo>
                  <a:lnTo>
                    <a:pt x="193" y="4"/>
                  </a:lnTo>
                  <a:lnTo>
                    <a:pt x="201" y="1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219" y="1"/>
                  </a:lnTo>
                  <a:lnTo>
                    <a:pt x="229" y="4"/>
                  </a:lnTo>
                  <a:lnTo>
                    <a:pt x="235" y="8"/>
                  </a:lnTo>
                  <a:lnTo>
                    <a:pt x="242" y="14"/>
                  </a:lnTo>
                  <a:lnTo>
                    <a:pt x="248" y="21"/>
                  </a:lnTo>
                  <a:lnTo>
                    <a:pt x="253" y="28"/>
                  </a:lnTo>
                  <a:lnTo>
                    <a:pt x="255" y="37"/>
                  </a:lnTo>
                  <a:lnTo>
                    <a:pt x="256" y="46"/>
                  </a:lnTo>
                  <a:lnTo>
                    <a:pt x="256" y="242"/>
                  </a:lnTo>
                  <a:lnTo>
                    <a:pt x="256" y="242"/>
                  </a:lnTo>
                  <a:lnTo>
                    <a:pt x="255" y="251"/>
                  </a:lnTo>
                  <a:lnTo>
                    <a:pt x="253" y="260"/>
                  </a:lnTo>
                  <a:lnTo>
                    <a:pt x="248" y="267"/>
                  </a:lnTo>
                  <a:lnTo>
                    <a:pt x="242" y="274"/>
                  </a:lnTo>
                  <a:lnTo>
                    <a:pt x="235" y="280"/>
                  </a:lnTo>
                  <a:lnTo>
                    <a:pt x="229" y="284"/>
                  </a:lnTo>
                  <a:lnTo>
                    <a:pt x="219" y="287"/>
                  </a:lnTo>
                  <a:lnTo>
                    <a:pt x="210" y="288"/>
                  </a:lnTo>
                  <a:lnTo>
                    <a:pt x="210" y="288"/>
                  </a:lnTo>
                  <a:lnTo>
                    <a:pt x="201" y="287"/>
                  </a:lnTo>
                  <a:lnTo>
                    <a:pt x="193" y="284"/>
                  </a:lnTo>
                  <a:lnTo>
                    <a:pt x="185" y="280"/>
                  </a:lnTo>
                  <a:lnTo>
                    <a:pt x="178" y="274"/>
                  </a:lnTo>
                  <a:lnTo>
                    <a:pt x="173" y="267"/>
                  </a:lnTo>
                  <a:lnTo>
                    <a:pt x="168" y="260"/>
                  </a:lnTo>
                  <a:lnTo>
                    <a:pt x="166" y="251"/>
                  </a:lnTo>
                  <a:lnTo>
                    <a:pt x="165" y="242"/>
                  </a:lnTo>
                  <a:lnTo>
                    <a:pt x="165" y="206"/>
                  </a:lnTo>
                  <a:lnTo>
                    <a:pt x="82" y="206"/>
                  </a:lnTo>
                  <a:lnTo>
                    <a:pt x="82" y="375"/>
                  </a:lnTo>
                  <a:lnTo>
                    <a:pt x="938" y="375"/>
                  </a:lnTo>
                  <a:lnTo>
                    <a:pt x="938" y="206"/>
                  </a:lnTo>
                  <a:lnTo>
                    <a:pt x="849" y="206"/>
                  </a:lnTo>
                  <a:lnTo>
                    <a:pt x="849" y="124"/>
                  </a:lnTo>
                  <a:lnTo>
                    <a:pt x="943" y="124"/>
                  </a:lnTo>
                  <a:lnTo>
                    <a:pt x="943" y="124"/>
                  </a:lnTo>
                  <a:lnTo>
                    <a:pt x="951" y="125"/>
                  </a:lnTo>
                  <a:lnTo>
                    <a:pt x="959" y="126"/>
                  </a:lnTo>
                  <a:lnTo>
                    <a:pt x="966" y="127"/>
                  </a:lnTo>
                  <a:lnTo>
                    <a:pt x="974" y="130"/>
                  </a:lnTo>
                  <a:lnTo>
                    <a:pt x="979" y="133"/>
                  </a:lnTo>
                  <a:lnTo>
                    <a:pt x="986" y="137"/>
                  </a:lnTo>
                  <a:lnTo>
                    <a:pt x="992" y="142"/>
                  </a:lnTo>
                  <a:lnTo>
                    <a:pt x="998" y="146"/>
                  </a:lnTo>
                  <a:lnTo>
                    <a:pt x="1003" y="152"/>
                  </a:lnTo>
                  <a:lnTo>
                    <a:pt x="1007" y="158"/>
                  </a:lnTo>
                  <a:lnTo>
                    <a:pt x="1011" y="165"/>
                  </a:lnTo>
                  <a:lnTo>
                    <a:pt x="1015" y="171"/>
                  </a:lnTo>
                  <a:lnTo>
                    <a:pt x="1017" y="178"/>
                  </a:lnTo>
                  <a:lnTo>
                    <a:pt x="1019" y="185"/>
                  </a:lnTo>
                  <a:lnTo>
                    <a:pt x="1021" y="193"/>
                  </a:lnTo>
                  <a:lnTo>
                    <a:pt x="1021" y="201"/>
                  </a:lnTo>
                  <a:lnTo>
                    <a:pt x="1021" y="590"/>
                  </a:lnTo>
                  <a:lnTo>
                    <a:pt x="1021" y="590"/>
                  </a:lnTo>
                  <a:lnTo>
                    <a:pt x="1001" y="582"/>
                  </a:lnTo>
                  <a:lnTo>
                    <a:pt x="981" y="574"/>
                  </a:lnTo>
                  <a:lnTo>
                    <a:pt x="960" y="567"/>
                  </a:lnTo>
                  <a:lnTo>
                    <a:pt x="938" y="563"/>
                  </a:lnTo>
                  <a:lnTo>
                    <a:pt x="938" y="429"/>
                  </a:lnTo>
                  <a:lnTo>
                    <a:pt x="82" y="429"/>
                  </a:lnTo>
                  <a:lnTo>
                    <a:pt x="82" y="920"/>
                  </a:lnTo>
                  <a:lnTo>
                    <a:pt x="555" y="920"/>
                  </a:lnTo>
                  <a:lnTo>
                    <a:pt x="555" y="920"/>
                  </a:lnTo>
                  <a:lnTo>
                    <a:pt x="558" y="940"/>
                  </a:lnTo>
                  <a:lnTo>
                    <a:pt x="563" y="962"/>
                  </a:lnTo>
                  <a:lnTo>
                    <a:pt x="569" y="983"/>
                  </a:lnTo>
                  <a:lnTo>
                    <a:pt x="577" y="1002"/>
                  </a:lnTo>
                  <a:lnTo>
                    <a:pt x="78" y="1002"/>
                  </a:lnTo>
                  <a:lnTo>
                    <a:pt x="78" y="1002"/>
                  </a:lnTo>
                  <a:lnTo>
                    <a:pt x="70" y="1002"/>
                  </a:lnTo>
                  <a:lnTo>
                    <a:pt x="63" y="1001"/>
                  </a:lnTo>
                  <a:lnTo>
                    <a:pt x="55" y="999"/>
                  </a:lnTo>
                  <a:lnTo>
                    <a:pt x="48" y="996"/>
                  </a:lnTo>
                  <a:lnTo>
                    <a:pt x="41" y="993"/>
                  </a:lnTo>
                  <a:lnTo>
                    <a:pt x="35" y="988"/>
                  </a:lnTo>
                  <a:lnTo>
                    <a:pt x="29" y="984"/>
                  </a:lnTo>
                  <a:lnTo>
                    <a:pt x="23" y="979"/>
                  </a:lnTo>
                  <a:lnTo>
                    <a:pt x="23" y="979"/>
                  </a:lnTo>
                  <a:lnTo>
                    <a:pt x="19" y="973"/>
                  </a:lnTo>
                  <a:lnTo>
                    <a:pt x="14" y="968"/>
                  </a:lnTo>
                  <a:lnTo>
                    <a:pt x="11" y="961"/>
                  </a:lnTo>
                  <a:lnTo>
                    <a:pt x="7" y="954"/>
                  </a:lnTo>
                  <a:lnTo>
                    <a:pt x="4" y="947"/>
                  </a:lnTo>
                  <a:lnTo>
                    <a:pt x="3" y="940"/>
                  </a:lnTo>
                  <a:lnTo>
                    <a:pt x="1" y="932"/>
                  </a:lnTo>
                  <a:lnTo>
                    <a:pt x="0" y="92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1" y="193"/>
                  </a:lnTo>
                  <a:lnTo>
                    <a:pt x="3" y="185"/>
                  </a:lnTo>
                  <a:lnTo>
                    <a:pt x="4" y="178"/>
                  </a:lnTo>
                  <a:lnTo>
                    <a:pt x="7" y="171"/>
                  </a:lnTo>
                  <a:lnTo>
                    <a:pt x="11" y="165"/>
                  </a:lnTo>
                  <a:lnTo>
                    <a:pt x="14" y="158"/>
                  </a:lnTo>
                  <a:lnTo>
                    <a:pt x="19" y="152"/>
                  </a:lnTo>
                  <a:lnTo>
                    <a:pt x="23" y="146"/>
                  </a:lnTo>
                  <a:lnTo>
                    <a:pt x="29" y="142"/>
                  </a:lnTo>
                  <a:lnTo>
                    <a:pt x="35" y="137"/>
                  </a:lnTo>
                  <a:lnTo>
                    <a:pt x="41" y="133"/>
                  </a:lnTo>
                  <a:lnTo>
                    <a:pt x="48" y="130"/>
                  </a:lnTo>
                  <a:lnTo>
                    <a:pt x="55" y="127"/>
                  </a:lnTo>
                  <a:lnTo>
                    <a:pt x="63" y="126"/>
                  </a:lnTo>
                  <a:lnTo>
                    <a:pt x="70" y="125"/>
                  </a:lnTo>
                  <a:lnTo>
                    <a:pt x="78" y="124"/>
                  </a:lnTo>
                  <a:lnTo>
                    <a:pt x="78" y="124"/>
                  </a:lnTo>
                  <a:close/>
                  <a:moveTo>
                    <a:pt x="525" y="242"/>
                  </a:moveTo>
                  <a:lnTo>
                    <a:pt x="525" y="242"/>
                  </a:lnTo>
                  <a:lnTo>
                    <a:pt x="524" y="251"/>
                  </a:lnTo>
                  <a:lnTo>
                    <a:pt x="522" y="259"/>
                  </a:lnTo>
                  <a:lnTo>
                    <a:pt x="517" y="267"/>
                  </a:lnTo>
                  <a:lnTo>
                    <a:pt x="512" y="274"/>
                  </a:lnTo>
                  <a:lnTo>
                    <a:pt x="506" y="280"/>
                  </a:lnTo>
                  <a:lnTo>
                    <a:pt x="498" y="283"/>
                  </a:lnTo>
                  <a:lnTo>
                    <a:pt x="489" y="287"/>
                  </a:lnTo>
                  <a:lnTo>
                    <a:pt x="480" y="288"/>
                  </a:lnTo>
                  <a:lnTo>
                    <a:pt x="480" y="288"/>
                  </a:lnTo>
                  <a:lnTo>
                    <a:pt x="470" y="287"/>
                  </a:lnTo>
                  <a:lnTo>
                    <a:pt x="462" y="283"/>
                  </a:lnTo>
                  <a:lnTo>
                    <a:pt x="455" y="280"/>
                  </a:lnTo>
                  <a:lnTo>
                    <a:pt x="448" y="274"/>
                  </a:lnTo>
                  <a:lnTo>
                    <a:pt x="442" y="267"/>
                  </a:lnTo>
                  <a:lnTo>
                    <a:pt x="437" y="259"/>
                  </a:lnTo>
                  <a:lnTo>
                    <a:pt x="435" y="251"/>
                  </a:lnTo>
                  <a:lnTo>
                    <a:pt x="434" y="242"/>
                  </a:lnTo>
                  <a:lnTo>
                    <a:pt x="434" y="206"/>
                  </a:lnTo>
                  <a:lnTo>
                    <a:pt x="311" y="206"/>
                  </a:lnTo>
                  <a:lnTo>
                    <a:pt x="311" y="124"/>
                  </a:lnTo>
                  <a:lnTo>
                    <a:pt x="434" y="124"/>
                  </a:lnTo>
                  <a:lnTo>
                    <a:pt x="434" y="46"/>
                  </a:lnTo>
                  <a:lnTo>
                    <a:pt x="434" y="46"/>
                  </a:lnTo>
                  <a:lnTo>
                    <a:pt x="435" y="37"/>
                  </a:lnTo>
                  <a:lnTo>
                    <a:pt x="437" y="28"/>
                  </a:lnTo>
                  <a:lnTo>
                    <a:pt x="442" y="20"/>
                  </a:lnTo>
                  <a:lnTo>
                    <a:pt x="448" y="13"/>
                  </a:lnTo>
                  <a:lnTo>
                    <a:pt x="455" y="7"/>
                  </a:lnTo>
                  <a:lnTo>
                    <a:pt x="462" y="4"/>
                  </a:lnTo>
                  <a:lnTo>
                    <a:pt x="470" y="0"/>
                  </a:lnTo>
                  <a:lnTo>
                    <a:pt x="480" y="0"/>
                  </a:lnTo>
                  <a:lnTo>
                    <a:pt x="480" y="0"/>
                  </a:lnTo>
                  <a:lnTo>
                    <a:pt x="489" y="0"/>
                  </a:lnTo>
                  <a:lnTo>
                    <a:pt x="498" y="4"/>
                  </a:lnTo>
                  <a:lnTo>
                    <a:pt x="506" y="7"/>
                  </a:lnTo>
                  <a:lnTo>
                    <a:pt x="512" y="13"/>
                  </a:lnTo>
                  <a:lnTo>
                    <a:pt x="517" y="20"/>
                  </a:lnTo>
                  <a:lnTo>
                    <a:pt x="522" y="28"/>
                  </a:lnTo>
                  <a:lnTo>
                    <a:pt x="524" y="37"/>
                  </a:lnTo>
                  <a:lnTo>
                    <a:pt x="525" y="46"/>
                  </a:lnTo>
                  <a:lnTo>
                    <a:pt x="525" y="242"/>
                  </a:lnTo>
                  <a:lnTo>
                    <a:pt x="525" y="242"/>
                  </a:lnTo>
                  <a:close/>
                  <a:moveTo>
                    <a:pt x="795" y="242"/>
                  </a:moveTo>
                  <a:lnTo>
                    <a:pt x="795" y="242"/>
                  </a:lnTo>
                  <a:lnTo>
                    <a:pt x="793" y="251"/>
                  </a:lnTo>
                  <a:lnTo>
                    <a:pt x="791" y="260"/>
                  </a:lnTo>
                  <a:lnTo>
                    <a:pt x="787" y="267"/>
                  </a:lnTo>
                  <a:lnTo>
                    <a:pt x="781" y="274"/>
                  </a:lnTo>
                  <a:lnTo>
                    <a:pt x="774" y="280"/>
                  </a:lnTo>
                  <a:lnTo>
                    <a:pt x="767" y="284"/>
                  </a:lnTo>
                  <a:lnTo>
                    <a:pt x="758" y="287"/>
                  </a:lnTo>
                  <a:lnTo>
                    <a:pt x="749" y="288"/>
                  </a:lnTo>
                  <a:lnTo>
                    <a:pt x="749" y="288"/>
                  </a:lnTo>
                  <a:lnTo>
                    <a:pt x="740" y="287"/>
                  </a:lnTo>
                  <a:lnTo>
                    <a:pt x="732" y="284"/>
                  </a:lnTo>
                  <a:lnTo>
                    <a:pt x="724" y="280"/>
                  </a:lnTo>
                  <a:lnTo>
                    <a:pt x="717" y="274"/>
                  </a:lnTo>
                  <a:lnTo>
                    <a:pt x="711" y="267"/>
                  </a:lnTo>
                  <a:lnTo>
                    <a:pt x="707" y="260"/>
                  </a:lnTo>
                  <a:lnTo>
                    <a:pt x="704" y="251"/>
                  </a:lnTo>
                  <a:lnTo>
                    <a:pt x="703" y="242"/>
                  </a:lnTo>
                  <a:lnTo>
                    <a:pt x="703" y="206"/>
                  </a:lnTo>
                  <a:lnTo>
                    <a:pt x="580" y="206"/>
                  </a:lnTo>
                  <a:lnTo>
                    <a:pt x="580" y="124"/>
                  </a:lnTo>
                  <a:lnTo>
                    <a:pt x="703" y="124"/>
                  </a:lnTo>
                  <a:lnTo>
                    <a:pt x="703" y="46"/>
                  </a:lnTo>
                  <a:lnTo>
                    <a:pt x="703" y="46"/>
                  </a:lnTo>
                  <a:lnTo>
                    <a:pt x="704" y="37"/>
                  </a:lnTo>
                  <a:lnTo>
                    <a:pt x="707" y="28"/>
                  </a:lnTo>
                  <a:lnTo>
                    <a:pt x="711" y="21"/>
                  </a:lnTo>
                  <a:lnTo>
                    <a:pt x="717" y="14"/>
                  </a:lnTo>
                  <a:lnTo>
                    <a:pt x="724" y="8"/>
                  </a:lnTo>
                  <a:lnTo>
                    <a:pt x="732" y="4"/>
                  </a:lnTo>
                  <a:lnTo>
                    <a:pt x="740" y="1"/>
                  </a:lnTo>
                  <a:lnTo>
                    <a:pt x="749" y="0"/>
                  </a:lnTo>
                  <a:lnTo>
                    <a:pt x="749" y="0"/>
                  </a:lnTo>
                  <a:lnTo>
                    <a:pt x="758" y="1"/>
                  </a:lnTo>
                  <a:lnTo>
                    <a:pt x="767" y="4"/>
                  </a:lnTo>
                  <a:lnTo>
                    <a:pt x="774" y="8"/>
                  </a:lnTo>
                  <a:lnTo>
                    <a:pt x="781" y="14"/>
                  </a:lnTo>
                  <a:lnTo>
                    <a:pt x="787" y="21"/>
                  </a:lnTo>
                  <a:lnTo>
                    <a:pt x="791" y="28"/>
                  </a:lnTo>
                  <a:lnTo>
                    <a:pt x="793" y="37"/>
                  </a:lnTo>
                  <a:lnTo>
                    <a:pt x="795" y="46"/>
                  </a:lnTo>
                  <a:lnTo>
                    <a:pt x="795" y="242"/>
                  </a:lnTo>
                  <a:lnTo>
                    <a:pt x="795" y="242"/>
                  </a:lnTo>
                  <a:close/>
                  <a:moveTo>
                    <a:pt x="235" y="548"/>
                  </a:moveTo>
                  <a:lnTo>
                    <a:pt x="331" y="548"/>
                  </a:lnTo>
                  <a:lnTo>
                    <a:pt x="331" y="548"/>
                  </a:lnTo>
                  <a:lnTo>
                    <a:pt x="337" y="548"/>
                  </a:lnTo>
                  <a:lnTo>
                    <a:pt x="342" y="550"/>
                  </a:lnTo>
                  <a:lnTo>
                    <a:pt x="345" y="552"/>
                  </a:lnTo>
                  <a:lnTo>
                    <a:pt x="350" y="555"/>
                  </a:lnTo>
                  <a:lnTo>
                    <a:pt x="352" y="559"/>
                  </a:lnTo>
                  <a:lnTo>
                    <a:pt x="354" y="563"/>
                  </a:lnTo>
                  <a:lnTo>
                    <a:pt x="356" y="568"/>
                  </a:lnTo>
                  <a:lnTo>
                    <a:pt x="356" y="573"/>
                  </a:lnTo>
                  <a:lnTo>
                    <a:pt x="356" y="614"/>
                  </a:lnTo>
                  <a:lnTo>
                    <a:pt x="356" y="614"/>
                  </a:lnTo>
                  <a:lnTo>
                    <a:pt x="356" y="619"/>
                  </a:lnTo>
                  <a:lnTo>
                    <a:pt x="354" y="624"/>
                  </a:lnTo>
                  <a:lnTo>
                    <a:pt x="352" y="628"/>
                  </a:lnTo>
                  <a:lnTo>
                    <a:pt x="350" y="632"/>
                  </a:lnTo>
                  <a:lnTo>
                    <a:pt x="345" y="635"/>
                  </a:lnTo>
                  <a:lnTo>
                    <a:pt x="342" y="637"/>
                  </a:lnTo>
                  <a:lnTo>
                    <a:pt x="337" y="639"/>
                  </a:lnTo>
                  <a:lnTo>
                    <a:pt x="331" y="639"/>
                  </a:lnTo>
                  <a:lnTo>
                    <a:pt x="235" y="639"/>
                  </a:lnTo>
                  <a:lnTo>
                    <a:pt x="235" y="639"/>
                  </a:lnTo>
                  <a:lnTo>
                    <a:pt x="231" y="639"/>
                  </a:lnTo>
                  <a:lnTo>
                    <a:pt x="226" y="637"/>
                  </a:lnTo>
                  <a:lnTo>
                    <a:pt x="222" y="635"/>
                  </a:lnTo>
                  <a:lnTo>
                    <a:pt x="218" y="632"/>
                  </a:lnTo>
                  <a:lnTo>
                    <a:pt x="215" y="628"/>
                  </a:lnTo>
                  <a:lnTo>
                    <a:pt x="213" y="624"/>
                  </a:lnTo>
                  <a:lnTo>
                    <a:pt x="211" y="619"/>
                  </a:lnTo>
                  <a:lnTo>
                    <a:pt x="210" y="614"/>
                  </a:lnTo>
                  <a:lnTo>
                    <a:pt x="210" y="573"/>
                  </a:lnTo>
                  <a:lnTo>
                    <a:pt x="210" y="573"/>
                  </a:lnTo>
                  <a:lnTo>
                    <a:pt x="211" y="568"/>
                  </a:lnTo>
                  <a:lnTo>
                    <a:pt x="213" y="563"/>
                  </a:lnTo>
                  <a:lnTo>
                    <a:pt x="215" y="559"/>
                  </a:lnTo>
                  <a:lnTo>
                    <a:pt x="218" y="555"/>
                  </a:lnTo>
                  <a:lnTo>
                    <a:pt x="222" y="552"/>
                  </a:lnTo>
                  <a:lnTo>
                    <a:pt x="226" y="550"/>
                  </a:lnTo>
                  <a:lnTo>
                    <a:pt x="231" y="548"/>
                  </a:lnTo>
                  <a:lnTo>
                    <a:pt x="235" y="548"/>
                  </a:lnTo>
                  <a:lnTo>
                    <a:pt x="235" y="548"/>
                  </a:lnTo>
                  <a:close/>
                  <a:moveTo>
                    <a:pt x="461" y="712"/>
                  </a:moveTo>
                  <a:lnTo>
                    <a:pt x="562" y="712"/>
                  </a:lnTo>
                  <a:lnTo>
                    <a:pt x="562" y="712"/>
                  </a:lnTo>
                  <a:lnTo>
                    <a:pt x="566" y="713"/>
                  </a:lnTo>
                  <a:lnTo>
                    <a:pt x="571" y="714"/>
                  </a:lnTo>
                  <a:lnTo>
                    <a:pt x="574" y="717"/>
                  </a:lnTo>
                  <a:lnTo>
                    <a:pt x="578" y="719"/>
                  </a:lnTo>
                  <a:lnTo>
                    <a:pt x="581" y="722"/>
                  </a:lnTo>
                  <a:lnTo>
                    <a:pt x="582" y="726"/>
                  </a:lnTo>
                  <a:lnTo>
                    <a:pt x="585" y="730"/>
                  </a:lnTo>
                  <a:lnTo>
                    <a:pt x="585" y="735"/>
                  </a:lnTo>
                  <a:lnTo>
                    <a:pt x="585" y="741"/>
                  </a:lnTo>
                  <a:lnTo>
                    <a:pt x="585" y="741"/>
                  </a:lnTo>
                  <a:lnTo>
                    <a:pt x="578" y="756"/>
                  </a:lnTo>
                  <a:lnTo>
                    <a:pt x="572" y="772"/>
                  </a:lnTo>
                  <a:lnTo>
                    <a:pt x="566" y="788"/>
                  </a:lnTo>
                  <a:lnTo>
                    <a:pt x="562" y="803"/>
                  </a:lnTo>
                  <a:lnTo>
                    <a:pt x="562" y="803"/>
                  </a:lnTo>
                  <a:lnTo>
                    <a:pt x="461" y="803"/>
                  </a:lnTo>
                  <a:lnTo>
                    <a:pt x="461" y="803"/>
                  </a:lnTo>
                  <a:lnTo>
                    <a:pt x="457" y="803"/>
                  </a:lnTo>
                  <a:lnTo>
                    <a:pt x="452" y="802"/>
                  </a:lnTo>
                  <a:lnTo>
                    <a:pt x="449" y="800"/>
                  </a:lnTo>
                  <a:lnTo>
                    <a:pt x="445" y="797"/>
                  </a:lnTo>
                  <a:lnTo>
                    <a:pt x="442" y="793"/>
                  </a:lnTo>
                  <a:lnTo>
                    <a:pt x="441" y="790"/>
                  </a:lnTo>
                  <a:lnTo>
                    <a:pt x="439" y="785"/>
                  </a:lnTo>
                  <a:lnTo>
                    <a:pt x="439" y="781"/>
                  </a:lnTo>
                  <a:lnTo>
                    <a:pt x="439" y="735"/>
                  </a:lnTo>
                  <a:lnTo>
                    <a:pt x="439" y="735"/>
                  </a:lnTo>
                  <a:lnTo>
                    <a:pt x="439" y="730"/>
                  </a:lnTo>
                  <a:lnTo>
                    <a:pt x="441" y="726"/>
                  </a:lnTo>
                  <a:lnTo>
                    <a:pt x="442" y="722"/>
                  </a:lnTo>
                  <a:lnTo>
                    <a:pt x="445" y="719"/>
                  </a:lnTo>
                  <a:lnTo>
                    <a:pt x="449" y="717"/>
                  </a:lnTo>
                  <a:lnTo>
                    <a:pt x="452" y="714"/>
                  </a:lnTo>
                  <a:lnTo>
                    <a:pt x="457" y="713"/>
                  </a:lnTo>
                  <a:lnTo>
                    <a:pt x="461" y="712"/>
                  </a:lnTo>
                  <a:lnTo>
                    <a:pt x="461" y="712"/>
                  </a:lnTo>
                  <a:close/>
                  <a:moveTo>
                    <a:pt x="233" y="712"/>
                  </a:moveTo>
                  <a:lnTo>
                    <a:pt x="334" y="712"/>
                  </a:lnTo>
                  <a:lnTo>
                    <a:pt x="334" y="712"/>
                  </a:lnTo>
                  <a:lnTo>
                    <a:pt x="338" y="713"/>
                  </a:lnTo>
                  <a:lnTo>
                    <a:pt x="343" y="714"/>
                  </a:lnTo>
                  <a:lnTo>
                    <a:pt x="346" y="717"/>
                  </a:lnTo>
                  <a:lnTo>
                    <a:pt x="350" y="719"/>
                  </a:lnTo>
                  <a:lnTo>
                    <a:pt x="353" y="722"/>
                  </a:lnTo>
                  <a:lnTo>
                    <a:pt x="355" y="726"/>
                  </a:lnTo>
                  <a:lnTo>
                    <a:pt x="356" y="730"/>
                  </a:lnTo>
                  <a:lnTo>
                    <a:pt x="356" y="735"/>
                  </a:lnTo>
                  <a:lnTo>
                    <a:pt x="356" y="781"/>
                  </a:lnTo>
                  <a:lnTo>
                    <a:pt x="356" y="781"/>
                  </a:lnTo>
                  <a:lnTo>
                    <a:pt x="356" y="785"/>
                  </a:lnTo>
                  <a:lnTo>
                    <a:pt x="355" y="790"/>
                  </a:lnTo>
                  <a:lnTo>
                    <a:pt x="353" y="793"/>
                  </a:lnTo>
                  <a:lnTo>
                    <a:pt x="350" y="797"/>
                  </a:lnTo>
                  <a:lnTo>
                    <a:pt x="346" y="800"/>
                  </a:lnTo>
                  <a:lnTo>
                    <a:pt x="343" y="802"/>
                  </a:lnTo>
                  <a:lnTo>
                    <a:pt x="338" y="803"/>
                  </a:lnTo>
                  <a:lnTo>
                    <a:pt x="334" y="803"/>
                  </a:lnTo>
                  <a:lnTo>
                    <a:pt x="233" y="803"/>
                  </a:lnTo>
                  <a:lnTo>
                    <a:pt x="233" y="803"/>
                  </a:lnTo>
                  <a:lnTo>
                    <a:pt x="229" y="803"/>
                  </a:lnTo>
                  <a:lnTo>
                    <a:pt x="224" y="802"/>
                  </a:lnTo>
                  <a:lnTo>
                    <a:pt x="221" y="800"/>
                  </a:lnTo>
                  <a:lnTo>
                    <a:pt x="217" y="797"/>
                  </a:lnTo>
                  <a:lnTo>
                    <a:pt x="215" y="793"/>
                  </a:lnTo>
                  <a:lnTo>
                    <a:pt x="213" y="790"/>
                  </a:lnTo>
                  <a:lnTo>
                    <a:pt x="211" y="785"/>
                  </a:lnTo>
                  <a:lnTo>
                    <a:pt x="210" y="781"/>
                  </a:lnTo>
                  <a:lnTo>
                    <a:pt x="210" y="735"/>
                  </a:lnTo>
                  <a:lnTo>
                    <a:pt x="210" y="735"/>
                  </a:lnTo>
                  <a:lnTo>
                    <a:pt x="211" y="730"/>
                  </a:lnTo>
                  <a:lnTo>
                    <a:pt x="213" y="726"/>
                  </a:lnTo>
                  <a:lnTo>
                    <a:pt x="215" y="722"/>
                  </a:lnTo>
                  <a:lnTo>
                    <a:pt x="217" y="719"/>
                  </a:lnTo>
                  <a:lnTo>
                    <a:pt x="221" y="717"/>
                  </a:lnTo>
                  <a:lnTo>
                    <a:pt x="224" y="714"/>
                  </a:lnTo>
                  <a:lnTo>
                    <a:pt x="229" y="713"/>
                  </a:lnTo>
                  <a:lnTo>
                    <a:pt x="233" y="712"/>
                  </a:lnTo>
                  <a:lnTo>
                    <a:pt x="233" y="712"/>
                  </a:lnTo>
                  <a:close/>
                  <a:moveTo>
                    <a:pt x="690" y="548"/>
                  </a:moveTo>
                  <a:lnTo>
                    <a:pt x="790" y="548"/>
                  </a:lnTo>
                  <a:lnTo>
                    <a:pt x="790" y="548"/>
                  </a:lnTo>
                  <a:lnTo>
                    <a:pt x="797" y="549"/>
                  </a:lnTo>
                  <a:lnTo>
                    <a:pt x="804" y="552"/>
                  </a:lnTo>
                  <a:lnTo>
                    <a:pt x="808" y="557"/>
                  </a:lnTo>
                  <a:lnTo>
                    <a:pt x="812" y="564"/>
                  </a:lnTo>
                  <a:lnTo>
                    <a:pt x="812" y="564"/>
                  </a:lnTo>
                  <a:lnTo>
                    <a:pt x="792" y="568"/>
                  </a:lnTo>
                  <a:lnTo>
                    <a:pt x="774" y="574"/>
                  </a:lnTo>
                  <a:lnTo>
                    <a:pt x="756" y="581"/>
                  </a:lnTo>
                  <a:lnTo>
                    <a:pt x="738" y="588"/>
                  </a:lnTo>
                  <a:lnTo>
                    <a:pt x="720" y="597"/>
                  </a:lnTo>
                  <a:lnTo>
                    <a:pt x="703" y="607"/>
                  </a:lnTo>
                  <a:lnTo>
                    <a:pt x="687" y="619"/>
                  </a:lnTo>
                  <a:lnTo>
                    <a:pt x="671" y="630"/>
                  </a:lnTo>
                  <a:lnTo>
                    <a:pt x="671" y="630"/>
                  </a:lnTo>
                  <a:lnTo>
                    <a:pt x="668" y="624"/>
                  </a:lnTo>
                  <a:lnTo>
                    <a:pt x="667" y="616"/>
                  </a:lnTo>
                  <a:lnTo>
                    <a:pt x="667" y="571"/>
                  </a:lnTo>
                  <a:lnTo>
                    <a:pt x="667" y="571"/>
                  </a:lnTo>
                  <a:lnTo>
                    <a:pt x="668" y="566"/>
                  </a:lnTo>
                  <a:lnTo>
                    <a:pt x="669" y="562"/>
                  </a:lnTo>
                  <a:lnTo>
                    <a:pt x="671" y="558"/>
                  </a:lnTo>
                  <a:lnTo>
                    <a:pt x="674" y="555"/>
                  </a:lnTo>
                  <a:lnTo>
                    <a:pt x="677" y="551"/>
                  </a:lnTo>
                  <a:lnTo>
                    <a:pt x="680" y="550"/>
                  </a:lnTo>
                  <a:lnTo>
                    <a:pt x="685" y="548"/>
                  </a:lnTo>
                  <a:lnTo>
                    <a:pt x="690" y="548"/>
                  </a:lnTo>
                  <a:lnTo>
                    <a:pt x="690" y="548"/>
                  </a:lnTo>
                  <a:close/>
                  <a:moveTo>
                    <a:pt x="461" y="548"/>
                  </a:moveTo>
                  <a:lnTo>
                    <a:pt x="562" y="548"/>
                  </a:lnTo>
                  <a:lnTo>
                    <a:pt x="562" y="548"/>
                  </a:lnTo>
                  <a:lnTo>
                    <a:pt x="566" y="548"/>
                  </a:lnTo>
                  <a:lnTo>
                    <a:pt x="571" y="550"/>
                  </a:lnTo>
                  <a:lnTo>
                    <a:pt x="574" y="551"/>
                  </a:lnTo>
                  <a:lnTo>
                    <a:pt x="578" y="555"/>
                  </a:lnTo>
                  <a:lnTo>
                    <a:pt x="581" y="558"/>
                  </a:lnTo>
                  <a:lnTo>
                    <a:pt x="582" y="562"/>
                  </a:lnTo>
                  <a:lnTo>
                    <a:pt x="585" y="566"/>
                  </a:lnTo>
                  <a:lnTo>
                    <a:pt x="585" y="571"/>
                  </a:lnTo>
                  <a:lnTo>
                    <a:pt x="585" y="616"/>
                  </a:lnTo>
                  <a:lnTo>
                    <a:pt x="585" y="616"/>
                  </a:lnTo>
                  <a:lnTo>
                    <a:pt x="585" y="621"/>
                  </a:lnTo>
                  <a:lnTo>
                    <a:pt x="582" y="626"/>
                  </a:lnTo>
                  <a:lnTo>
                    <a:pt x="581" y="629"/>
                  </a:lnTo>
                  <a:lnTo>
                    <a:pt x="578" y="632"/>
                  </a:lnTo>
                  <a:lnTo>
                    <a:pt x="574" y="636"/>
                  </a:lnTo>
                  <a:lnTo>
                    <a:pt x="571" y="637"/>
                  </a:lnTo>
                  <a:lnTo>
                    <a:pt x="566" y="639"/>
                  </a:lnTo>
                  <a:lnTo>
                    <a:pt x="562" y="639"/>
                  </a:lnTo>
                  <a:lnTo>
                    <a:pt x="461" y="639"/>
                  </a:lnTo>
                  <a:lnTo>
                    <a:pt x="461" y="639"/>
                  </a:lnTo>
                  <a:lnTo>
                    <a:pt x="457" y="639"/>
                  </a:lnTo>
                  <a:lnTo>
                    <a:pt x="452" y="637"/>
                  </a:lnTo>
                  <a:lnTo>
                    <a:pt x="449" y="636"/>
                  </a:lnTo>
                  <a:lnTo>
                    <a:pt x="445" y="632"/>
                  </a:lnTo>
                  <a:lnTo>
                    <a:pt x="442" y="629"/>
                  </a:lnTo>
                  <a:lnTo>
                    <a:pt x="441" y="626"/>
                  </a:lnTo>
                  <a:lnTo>
                    <a:pt x="439" y="621"/>
                  </a:lnTo>
                  <a:lnTo>
                    <a:pt x="439" y="616"/>
                  </a:lnTo>
                  <a:lnTo>
                    <a:pt x="439" y="571"/>
                  </a:lnTo>
                  <a:lnTo>
                    <a:pt x="439" y="571"/>
                  </a:lnTo>
                  <a:lnTo>
                    <a:pt x="439" y="566"/>
                  </a:lnTo>
                  <a:lnTo>
                    <a:pt x="441" y="562"/>
                  </a:lnTo>
                  <a:lnTo>
                    <a:pt x="442" y="558"/>
                  </a:lnTo>
                  <a:lnTo>
                    <a:pt x="445" y="555"/>
                  </a:lnTo>
                  <a:lnTo>
                    <a:pt x="449" y="551"/>
                  </a:lnTo>
                  <a:lnTo>
                    <a:pt x="452" y="550"/>
                  </a:lnTo>
                  <a:lnTo>
                    <a:pt x="457" y="548"/>
                  </a:lnTo>
                  <a:lnTo>
                    <a:pt x="461" y="548"/>
                  </a:lnTo>
                  <a:lnTo>
                    <a:pt x="461" y="548"/>
                  </a:lnTo>
                  <a:close/>
                  <a:moveTo>
                    <a:pt x="877" y="680"/>
                  </a:moveTo>
                  <a:lnTo>
                    <a:pt x="877" y="680"/>
                  </a:lnTo>
                  <a:lnTo>
                    <a:pt x="856" y="681"/>
                  </a:lnTo>
                  <a:lnTo>
                    <a:pt x="837" y="685"/>
                  </a:lnTo>
                  <a:lnTo>
                    <a:pt x="817" y="689"/>
                  </a:lnTo>
                  <a:lnTo>
                    <a:pt x="799" y="696"/>
                  </a:lnTo>
                  <a:lnTo>
                    <a:pt x="781" y="704"/>
                  </a:lnTo>
                  <a:lnTo>
                    <a:pt x="765" y="714"/>
                  </a:lnTo>
                  <a:lnTo>
                    <a:pt x="749" y="726"/>
                  </a:lnTo>
                  <a:lnTo>
                    <a:pt x="735" y="740"/>
                  </a:lnTo>
                  <a:lnTo>
                    <a:pt x="735" y="740"/>
                  </a:lnTo>
                  <a:lnTo>
                    <a:pt x="722" y="753"/>
                  </a:lnTo>
                  <a:lnTo>
                    <a:pt x="710" y="769"/>
                  </a:lnTo>
                  <a:lnTo>
                    <a:pt x="700" y="785"/>
                  </a:lnTo>
                  <a:lnTo>
                    <a:pt x="692" y="802"/>
                  </a:lnTo>
                  <a:lnTo>
                    <a:pt x="685" y="822"/>
                  </a:lnTo>
                  <a:lnTo>
                    <a:pt x="680" y="841"/>
                  </a:lnTo>
                  <a:lnTo>
                    <a:pt x="677" y="861"/>
                  </a:lnTo>
                  <a:lnTo>
                    <a:pt x="676" y="881"/>
                  </a:lnTo>
                  <a:lnTo>
                    <a:pt x="676" y="881"/>
                  </a:lnTo>
                  <a:lnTo>
                    <a:pt x="677" y="902"/>
                  </a:lnTo>
                  <a:lnTo>
                    <a:pt x="680" y="921"/>
                  </a:lnTo>
                  <a:lnTo>
                    <a:pt x="685" y="940"/>
                  </a:lnTo>
                  <a:lnTo>
                    <a:pt x="692" y="960"/>
                  </a:lnTo>
                  <a:lnTo>
                    <a:pt x="700" y="977"/>
                  </a:lnTo>
                  <a:lnTo>
                    <a:pt x="710" y="993"/>
                  </a:lnTo>
                  <a:lnTo>
                    <a:pt x="722" y="1009"/>
                  </a:lnTo>
                  <a:lnTo>
                    <a:pt x="735" y="1023"/>
                  </a:lnTo>
                  <a:lnTo>
                    <a:pt x="735" y="1023"/>
                  </a:lnTo>
                  <a:lnTo>
                    <a:pt x="749" y="1036"/>
                  </a:lnTo>
                  <a:lnTo>
                    <a:pt x="765" y="1048"/>
                  </a:lnTo>
                  <a:lnTo>
                    <a:pt x="781" y="1058"/>
                  </a:lnTo>
                  <a:lnTo>
                    <a:pt x="799" y="1066"/>
                  </a:lnTo>
                  <a:lnTo>
                    <a:pt x="817" y="1073"/>
                  </a:lnTo>
                  <a:lnTo>
                    <a:pt x="837" y="1077"/>
                  </a:lnTo>
                  <a:lnTo>
                    <a:pt x="856" y="1081"/>
                  </a:lnTo>
                  <a:lnTo>
                    <a:pt x="877" y="1082"/>
                  </a:lnTo>
                  <a:lnTo>
                    <a:pt x="877" y="1082"/>
                  </a:lnTo>
                  <a:lnTo>
                    <a:pt x="897" y="1081"/>
                  </a:lnTo>
                  <a:lnTo>
                    <a:pt x="918" y="1077"/>
                  </a:lnTo>
                  <a:lnTo>
                    <a:pt x="936" y="1073"/>
                  </a:lnTo>
                  <a:lnTo>
                    <a:pt x="956" y="1066"/>
                  </a:lnTo>
                  <a:lnTo>
                    <a:pt x="973" y="1058"/>
                  </a:lnTo>
                  <a:lnTo>
                    <a:pt x="990" y="1048"/>
                  </a:lnTo>
                  <a:lnTo>
                    <a:pt x="1005" y="1036"/>
                  </a:lnTo>
                  <a:lnTo>
                    <a:pt x="1019" y="1023"/>
                  </a:lnTo>
                  <a:lnTo>
                    <a:pt x="1019" y="1023"/>
                  </a:lnTo>
                  <a:lnTo>
                    <a:pt x="1032" y="1009"/>
                  </a:lnTo>
                  <a:lnTo>
                    <a:pt x="1043" y="993"/>
                  </a:lnTo>
                  <a:lnTo>
                    <a:pt x="1054" y="977"/>
                  </a:lnTo>
                  <a:lnTo>
                    <a:pt x="1062" y="960"/>
                  </a:lnTo>
                  <a:lnTo>
                    <a:pt x="1069" y="940"/>
                  </a:lnTo>
                  <a:lnTo>
                    <a:pt x="1074" y="921"/>
                  </a:lnTo>
                  <a:lnTo>
                    <a:pt x="1077" y="902"/>
                  </a:lnTo>
                  <a:lnTo>
                    <a:pt x="1078" y="881"/>
                  </a:lnTo>
                  <a:lnTo>
                    <a:pt x="1078" y="881"/>
                  </a:lnTo>
                  <a:lnTo>
                    <a:pt x="1077" y="861"/>
                  </a:lnTo>
                  <a:lnTo>
                    <a:pt x="1074" y="841"/>
                  </a:lnTo>
                  <a:lnTo>
                    <a:pt x="1069" y="822"/>
                  </a:lnTo>
                  <a:lnTo>
                    <a:pt x="1062" y="802"/>
                  </a:lnTo>
                  <a:lnTo>
                    <a:pt x="1054" y="785"/>
                  </a:lnTo>
                  <a:lnTo>
                    <a:pt x="1043" y="769"/>
                  </a:lnTo>
                  <a:lnTo>
                    <a:pt x="1032" y="753"/>
                  </a:lnTo>
                  <a:lnTo>
                    <a:pt x="1019" y="740"/>
                  </a:lnTo>
                  <a:lnTo>
                    <a:pt x="1019" y="740"/>
                  </a:lnTo>
                  <a:lnTo>
                    <a:pt x="1005" y="726"/>
                  </a:lnTo>
                  <a:lnTo>
                    <a:pt x="990" y="714"/>
                  </a:lnTo>
                  <a:lnTo>
                    <a:pt x="973" y="704"/>
                  </a:lnTo>
                  <a:lnTo>
                    <a:pt x="956" y="696"/>
                  </a:lnTo>
                  <a:lnTo>
                    <a:pt x="936" y="689"/>
                  </a:lnTo>
                  <a:lnTo>
                    <a:pt x="918" y="685"/>
                  </a:lnTo>
                  <a:lnTo>
                    <a:pt x="897" y="681"/>
                  </a:lnTo>
                  <a:lnTo>
                    <a:pt x="877" y="680"/>
                  </a:lnTo>
                  <a:lnTo>
                    <a:pt x="877" y="680"/>
                  </a:lnTo>
                  <a:close/>
                  <a:moveTo>
                    <a:pt x="677" y="681"/>
                  </a:moveTo>
                  <a:lnTo>
                    <a:pt x="677" y="681"/>
                  </a:lnTo>
                  <a:lnTo>
                    <a:pt x="696" y="663"/>
                  </a:lnTo>
                  <a:lnTo>
                    <a:pt x="718" y="646"/>
                  </a:lnTo>
                  <a:lnTo>
                    <a:pt x="742" y="632"/>
                  </a:lnTo>
                  <a:lnTo>
                    <a:pt x="767" y="620"/>
                  </a:lnTo>
                  <a:lnTo>
                    <a:pt x="780" y="615"/>
                  </a:lnTo>
                  <a:lnTo>
                    <a:pt x="792" y="611"/>
                  </a:lnTo>
                  <a:lnTo>
                    <a:pt x="806" y="607"/>
                  </a:lnTo>
                  <a:lnTo>
                    <a:pt x="820" y="604"/>
                  </a:lnTo>
                  <a:lnTo>
                    <a:pt x="833" y="602"/>
                  </a:lnTo>
                  <a:lnTo>
                    <a:pt x="848" y="599"/>
                  </a:lnTo>
                  <a:lnTo>
                    <a:pt x="862" y="598"/>
                  </a:lnTo>
                  <a:lnTo>
                    <a:pt x="877" y="598"/>
                  </a:lnTo>
                  <a:lnTo>
                    <a:pt x="877" y="598"/>
                  </a:lnTo>
                  <a:lnTo>
                    <a:pt x="892" y="598"/>
                  </a:lnTo>
                  <a:lnTo>
                    <a:pt x="905" y="599"/>
                  </a:lnTo>
                  <a:lnTo>
                    <a:pt x="920" y="602"/>
                  </a:lnTo>
                  <a:lnTo>
                    <a:pt x="934" y="604"/>
                  </a:lnTo>
                  <a:lnTo>
                    <a:pt x="948" y="607"/>
                  </a:lnTo>
                  <a:lnTo>
                    <a:pt x="961" y="611"/>
                  </a:lnTo>
                  <a:lnTo>
                    <a:pt x="974" y="615"/>
                  </a:lnTo>
                  <a:lnTo>
                    <a:pt x="987" y="620"/>
                  </a:lnTo>
                  <a:lnTo>
                    <a:pt x="1011" y="632"/>
                  </a:lnTo>
                  <a:lnTo>
                    <a:pt x="1035" y="646"/>
                  </a:lnTo>
                  <a:lnTo>
                    <a:pt x="1057" y="663"/>
                  </a:lnTo>
                  <a:lnTo>
                    <a:pt x="1077" y="681"/>
                  </a:lnTo>
                  <a:lnTo>
                    <a:pt x="1077" y="681"/>
                  </a:lnTo>
                  <a:lnTo>
                    <a:pt x="1095" y="701"/>
                  </a:lnTo>
                  <a:lnTo>
                    <a:pt x="1112" y="722"/>
                  </a:lnTo>
                  <a:lnTo>
                    <a:pt x="1126" y="746"/>
                  </a:lnTo>
                  <a:lnTo>
                    <a:pt x="1138" y="770"/>
                  </a:lnTo>
                  <a:lnTo>
                    <a:pt x="1143" y="784"/>
                  </a:lnTo>
                  <a:lnTo>
                    <a:pt x="1147" y="797"/>
                  </a:lnTo>
                  <a:lnTo>
                    <a:pt x="1151" y="810"/>
                  </a:lnTo>
                  <a:lnTo>
                    <a:pt x="1154" y="824"/>
                  </a:lnTo>
                  <a:lnTo>
                    <a:pt x="1156" y="838"/>
                  </a:lnTo>
                  <a:lnTo>
                    <a:pt x="1159" y="853"/>
                  </a:lnTo>
                  <a:lnTo>
                    <a:pt x="1160" y="866"/>
                  </a:lnTo>
                  <a:lnTo>
                    <a:pt x="1160" y="881"/>
                  </a:lnTo>
                  <a:lnTo>
                    <a:pt x="1160" y="881"/>
                  </a:lnTo>
                  <a:lnTo>
                    <a:pt x="1160" y="896"/>
                  </a:lnTo>
                  <a:lnTo>
                    <a:pt x="1159" y="910"/>
                  </a:lnTo>
                  <a:lnTo>
                    <a:pt x="1156" y="924"/>
                  </a:lnTo>
                  <a:lnTo>
                    <a:pt x="1154" y="938"/>
                  </a:lnTo>
                  <a:lnTo>
                    <a:pt x="1151" y="952"/>
                  </a:lnTo>
                  <a:lnTo>
                    <a:pt x="1147" y="965"/>
                  </a:lnTo>
                  <a:lnTo>
                    <a:pt x="1143" y="978"/>
                  </a:lnTo>
                  <a:lnTo>
                    <a:pt x="1138" y="992"/>
                  </a:lnTo>
                  <a:lnTo>
                    <a:pt x="1126" y="1016"/>
                  </a:lnTo>
                  <a:lnTo>
                    <a:pt x="1112" y="1040"/>
                  </a:lnTo>
                  <a:lnTo>
                    <a:pt x="1095" y="1061"/>
                  </a:lnTo>
                  <a:lnTo>
                    <a:pt x="1077" y="1081"/>
                  </a:lnTo>
                  <a:lnTo>
                    <a:pt x="1077" y="1081"/>
                  </a:lnTo>
                  <a:lnTo>
                    <a:pt x="1057" y="1099"/>
                  </a:lnTo>
                  <a:lnTo>
                    <a:pt x="1035" y="1116"/>
                  </a:lnTo>
                  <a:lnTo>
                    <a:pt x="1011" y="1130"/>
                  </a:lnTo>
                  <a:lnTo>
                    <a:pt x="987" y="1142"/>
                  </a:lnTo>
                  <a:lnTo>
                    <a:pt x="974" y="1147"/>
                  </a:lnTo>
                  <a:lnTo>
                    <a:pt x="961" y="1151"/>
                  </a:lnTo>
                  <a:lnTo>
                    <a:pt x="948" y="1155"/>
                  </a:lnTo>
                  <a:lnTo>
                    <a:pt x="934" y="1158"/>
                  </a:lnTo>
                  <a:lnTo>
                    <a:pt x="920" y="1161"/>
                  </a:lnTo>
                  <a:lnTo>
                    <a:pt x="905" y="1163"/>
                  </a:lnTo>
                  <a:lnTo>
                    <a:pt x="892" y="1164"/>
                  </a:lnTo>
                  <a:lnTo>
                    <a:pt x="877" y="1164"/>
                  </a:lnTo>
                  <a:lnTo>
                    <a:pt x="877" y="1164"/>
                  </a:lnTo>
                  <a:lnTo>
                    <a:pt x="862" y="1164"/>
                  </a:lnTo>
                  <a:lnTo>
                    <a:pt x="848" y="1163"/>
                  </a:lnTo>
                  <a:lnTo>
                    <a:pt x="833" y="1161"/>
                  </a:lnTo>
                  <a:lnTo>
                    <a:pt x="820" y="1158"/>
                  </a:lnTo>
                  <a:lnTo>
                    <a:pt x="806" y="1155"/>
                  </a:lnTo>
                  <a:lnTo>
                    <a:pt x="792" y="1151"/>
                  </a:lnTo>
                  <a:lnTo>
                    <a:pt x="780" y="1147"/>
                  </a:lnTo>
                  <a:lnTo>
                    <a:pt x="767" y="1142"/>
                  </a:lnTo>
                  <a:lnTo>
                    <a:pt x="742" y="1130"/>
                  </a:lnTo>
                  <a:lnTo>
                    <a:pt x="718" y="1116"/>
                  </a:lnTo>
                  <a:lnTo>
                    <a:pt x="696" y="1099"/>
                  </a:lnTo>
                  <a:lnTo>
                    <a:pt x="677" y="1081"/>
                  </a:lnTo>
                  <a:lnTo>
                    <a:pt x="677" y="1081"/>
                  </a:lnTo>
                  <a:lnTo>
                    <a:pt x="659" y="1061"/>
                  </a:lnTo>
                  <a:lnTo>
                    <a:pt x="642" y="1040"/>
                  </a:lnTo>
                  <a:lnTo>
                    <a:pt x="628" y="1016"/>
                  </a:lnTo>
                  <a:lnTo>
                    <a:pt x="617" y="992"/>
                  </a:lnTo>
                  <a:lnTo>
                    <a:pt x="611" y="978"/>
                  </a:lnTo>
                  <a:lnTo>
                    <a:pt x="606" y="965"/>
                  </a:lnTo>
                  <a:lnTo>
                    <a:pt x="603" y="952"/>
                  </a:lnTo>
                  <a:lnTo>
                    <a:pt x="599" y="938"/>
                  </a:lnTo>
                  <a:lnTo>
                    <a:pt x="597" y="924"/>
                  </a:lnTo>
                  <a:lnTo>
                    <a:pt x="595" y="910"/>
                  </a:lnTo>
                  <a:lnTo>
                    <a:pt x="594" y="896"/>
                  </a:lnTo>
                  <a:lnTo>
                    <a:pt x="594" y="881"/>
                  </a:lnTo>
                  <a:lnTo>
                    <a:pt x="594" y="881"/>
                  </a:lnTo>
                  <a:lnTo>
                    <a:pt x="594" y="866"/>
                  </a:lnTo>
                  <a:lnTo>
                    <a:pt x="595" y="853"/>
                  </a:lnTo>
                  <a:lnTo>
                    <a:pt x="597" y="838"/>
                  </a:lnTo>
                  <a:lnTo>
                    <a:pt x="599" y="824"/>
                  </a:lnTo>
                  <a:lnTo>
                    <a:pt x="603" y="810"/>
                  </a:lnTo>
                  <a:lnTo>
                    <a:pt x="606" y="797"/>
                  </a:lnTo>
                  <a:lnTo>
                    <a:pt x="611" y="784"/>
                  </a:lnTo>
                  <a:lnTo>
                    <a:pt x="617" y="770"/>
                  </a:lnTo>
                  <a:lnTo>
                    <a:pt x="628" y="746"/>
                  </a:lnTo>
                  <a:lnTo>
                    <a:pt x="642" y="722"/>
                  </a:lnTo>
                  <a:lnTo>
                    <a:pt x="659" y="701"/>
                  </a:lnTo>
                  <a:lnTo>
                    <a:pt x="677" y="681"/>
                  </a:lnTo>
                  <a:lnTo>
                    <a:pt x="677" y="681"/>
                  </a:lnTo>
                  <a:close/>
                  <a:moveTo>
                    <a:pt x="836" y="879"/>
                  </a:moveTo>
                  <a:lnTo>
                    <a:pt x="836" y="879"/>
                  </a:lnTo>
                  <a:lnTo>
                    <a:pt x="837" y="887"/>
                  </a:lnTo>
                  <a:lnTo>
                    <a:pt x="838" y="896"/>
                  </a:lnTo>
                  <a:lnTo>
                    <a:pt x="843" y="903"/>
                  </a:lnTo>
                  <a:lnTo>
                    <a:pt x="848" y="910"/>
                  </a:lnTo>
                  <a:lnTo>
                    <a:pt x="848" y="910"/>
                  </a:lnTo>
                  <a:lnTo>
                    <a:pt x="854" y="915"/>
                  </a:lnTo>
                  <a:lnTo>
                    <a:pt x="862" y="919"/>
                  </a:lnTo>
                  <a:lnTo>
                    <a:pt x="869" y="921"/>
                  </a:lnTo>
                  <a:lnTo>
                    <a:pt x="877" y="922"/>
                  </a:lnTo>
                  <a:lnTo>
                    <a:pt x="885" y="921"/>
                  </a:lnTo>
                  <a:lnTo>
                    <a:pt x="893" y="919"/>
                  </a:lnTo>
                  <a:lnTo>
                    <a:pt x="900" y="915"/>
                  </a:lnTo>
                  <a:lnTo>
                    <a:pt x="906" y="910"/>
                  </a:lnTo>
                  <a:lnTo>
                    <a:pt x="906" y="910"/>
                  </a:lnTo>
                  <a:lnTo>
                    <a:pt x="911" y="904"/>
                  </a:lnTo>
                  <a:lnTo>
                    <a:pt x="914" y="897"/>
                  </a:lnTo>
                  <a:lnTo>
                    <a:pt x="917" y="889"/>
                  </a:lnTo>
                  <a:lnTo>
                    <a:pt x="918" y="881"/>
                  </a:lnTo>
                  <a:lnTo>
                    <a:pt x="917" y="873"/>
                  </a:lnTo>
                  <a:lnTo>
                    <a:pt x="914" y="865"/>
                  </a:lnTo>
                  <a:lnTo>
                    <a:pt x="911" y="858"/>
                  </a:lnTo>
                  <a:lnTo>
                    <a:pt x="906" y="853"/>
                  </a:lnTo>
                  <a:lnTo>
                    <a:pt x="906" y="853"/>
                  </a:lnTo>
                  <a:lnTo>
                    <a:pt x="898" y="847"/>
                  </a:lnTo>
                  <a:lnTo>
                    <a:pt x="892" y="842"/>
                  </a:lnTo>
                  <a:lnTo>
                    <a:pt x="882" y="840"/>
                  </a:lnTo>
                  <a:lnTo>
                    <a:pt x="874" y="840"/>
                  </a:lnTo>
                  <a:lnTo>
                    <a:pt x="806" y="772"/>
                  </a:lnTo>
                  <a:lnTo>
                    <a:pt x="806" y="772"/>
                  </a:lnTo>
                  <a:lnTo>
                    <a:pt x="801" y="768"/>
                  </a:lnTo>
                  <a:lnTo>
                    <a:pt x="797" y="766"/>
                  </a:lnTo>
                  <a:lnTo>
                    <a:pt x="791" y="764"/>
                  </a:lnTo>
                  <a:lnTo>
                    <a:pt x="787" y="764"/>
                  </a:lnTo>
                  <a:lnTo>
                    <a:pt x="781" y="764"/>
                  </a:lnTo>
                  <a:lnTo>
                    <a:pt x="776" y="766"/>
                  </a:lnTo>
                  <a:lnTo>
                    <a:pt x="772" y="768"/>
                  </a:lnTo>
                  <a:lnTo>
                    <a:pt x="767" y="772"/>
                  </a:lnTo>
                  <a:lnTo>
                    <a:pt x="767" y="772"/>
                  </a:lnTo>
                  <a:lnTo>
                    <a:pt x="764" y="776"/>
                  </a:lnTo>
                  <a:lnTo>
                    <a:pt x="762" y="781"/>
                  </a:lnTo>
                  <a:lnTo>
                    <a:pt x="759" y="785"/>
                  </a:lnTo>
                  <a:lnTo>
                    <a:pt x="759" y="791"/>
                  </a:lnTo>
                  <a:lnTo>
                    <a:pt x="759" y="795"/>
                  </a:lnTo>
                  <a:lnTo>
                    <a:pt x="762" y="801"/>
                  </a:lnTo>
                  <a:lnTo>
                    <a:pt x="764" y="806"/>
                  </a:lnTo>
                  <a:lnTo>
                    <a:pt x="767" y="810"/>
                  </a:lnTo>
                  <a:lnTo>
                    <a:pt x="836" y="879"/>
                  </a:lnTo>
                  <a:lnTo>
                    <a:pt x="836" y="879"/>
                  </a:lnTo>
                  <a:close/>
                </a:path>
              </a:pathLst>
            </a:custGeom>
            <a:solidFill>
              <a:srgbClr val="222D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9" name="Freeform 7"/>
            <p:cNvSpPr>
              <a:spLocks noEditPoints="1"/>
            </p:cNvSpPr>
            <p:nvPr/>
          </p:nvSpPr>
          <p:spPr bwMode="auto">
            <a:xfrm>
              <a:off x="1704275" y="4105169"/>
              <a:ext cx="379434" cy="380409"/>
            </a:xfrm>
            <a:custGeom>
              <a:avLst/>
              <a:gdLst>
                <a:gd name="T0" fmla="*/ 634 w 1166"/>
                <a:gd name="T1" fmla="*/ 983 h 1168"/>
                <a:gd name="T2" fmla="*/ 855 w 1166"/>
                <a:gd name="T3" fmla="*/ 885 h 1168"/>
                <a:gd name="T4" fmla="*/ 878 w 1166"/>
                <a:gd name="T5" fmla="*/ 852 h 1168"/>
                <a:gd name="T6" fmla="*/ 1163 w 1166"/>
                <a:gd name="T7" fmla="*/ 908 h 1168"/>
                <a:gd name="T8" fmla="*/ 937 w 1166"/>
                <a:gd name="T9" fmla="*/ 931 h 1168"/>
                <a:gd name="T10" fmla="*/ 921 w 1166"/>
                <a:gd name="T11" fmla="*/ 1044 h 1168"/>
                <a:gd name="T12" fmla="*/ 709 w 1166"/>
                <a:gd name="T13" fmla="*/ 1138 h 1168"/>
                <a:gd name="T14" fmla="*/ 673 w 1166"/>
                <a:gd name="T15" fmla="*/ 1168 h 1168"/>
                <a:gd name="T16" fmla="*/ 410 w 1166"/>
                <a:gd name="T17" fmla="*/ 1096 h 1168"/>
                <a:gd name="T18" fmla="*/ 209 w 1166"/>
                <a:gd name="T19" fmla="*/ 730 h 1168"/>
                <a:gd name="T20" fmla="*/ 249 w 1166"/>
                <a:gd name="T21" fmla="*/ 708 h 1168"/>
                <a:gd name="T22" fmla="*/ 257 w 1166"/>
                <a:gd name="T23" fmla="*/ 575 h 1168"/>
                <a:gd name="T24" fmla="*/ 53 w 1166"/>
                <a:gd name="T25" fmla="*/ 540 h 1168"/>
                <a:gd name="T26" fmla="*/ 10 w 1166"/>
                <a:gd name="T27" fmla="*/ 568 h 1168"/>
                <a:gd name="T28" fmla="*/ 10 w 1166"/>
                <a:gd name="T29" fmla="*/ 700 h 1168"/>
                <a:gd name="T30" fmla="*/ 223 w 1166"/>
                <a:gd name="T31" fmla="*/ 953 h 1168"/>
                <a:gd name="T32" fmla="*/ 333 w 1166"/>
                <a:gd name="T33" fmla="*/ 797 h 1168"/>
                <a:gd name="T34" fmla="*/ 489 w 1166"/>
                <a:gd name="T35" fmla="*/ 731 h 1168"/>
                <a:gd name="T36" fmla="*/ 420 w 1166"/>
                <a:gd name="T37" fmla="*/ 898 h 1168"/>
                <a:gd name="T38" fmla="*/ 298 w 1166"/>
                <a:gd name="T39" fmla="*/ 1036 h 1168"/>
                <a:gd name="T40" fmla="*/ 228 w 1166"/>
                <a:gd name="T41" fmla="*/ 1031 h 1168"/>
                <a:gd name="T42" fmla="*/ 215 w 1166"/>
                <a:gd name="T43" fmla="*/ 963 h 1168"/>
                <a:gd name="T44" fmla="*/ 566 w 1166"/>
                <a:gd name="T45" fmla="*/ 11 h 1168"/>
                <a:gd name="T46" fmla="*/ 606 w 1166"/>
                <a:gd name="T47" fmla="*/ 58 h 1168"/>
                <a:gd name="T48" fmla="*/ 610 w 1166"/>
                <a:gd name="T49" fmla="*/ 113 h 1168"/>
                <a:gd name="T50" fmla="*/ 576 w 1166"/>
                <a:gd name="T51" fmla="*/ 176 h 1168"/>
                <a:gd name="T52" fmla="*/ 517 w 1166"/>
                <a:gd name="T53" fmla="*/ 208 h 1168"/>
                <a:gd name="T54" fmla="*/ 467 w 1166"/>
                <a:gd name="T55" fmla="*/ 189 h 1168"/>
                <a:gd name="T56" fmla="*/ 435 w 1166"/>
                <a:gd name="T57" fmla="*/ 127 h 1168"/>
                <a:gd name="T58" fmla="*/ 438 w 1166"/>
                <a:gd name="T59" fmla="*/ 66 h 1168"/>
                <a:gd name="T60" fmla="*/ 474 w 1166"/>
                <a:gd name="T61" fmla="*/ 16 h 1168"/>
                <a:gd name="T62" fmla="*/ 532 w 1166"/>
                <a:gd name="T63" fmla="*/ 1 h 1168"/>
                <a:gd name="T64" fmla="*/ 564 w 1166"/>
                <a:gd name="T65" fmla="*/ 268 h 1168"/>
                <a:gd name="T66" fmla="*/ 684 w 1166"/>
                <a:gd name="T67" fmla="*/ 378 h 1168"/>
                <a:gd name="T68" fmla="*/ 822 w 1166"/>
                <a:gd name="T69" fmla="*/ 391 h 1168"/>
                <a:gd name="T70" fmla="*/ 861 w 1166"/>
                <a:gd name="T71" fmla="*/ 417 h 1168"/>
                <a:gd name="T72" fmla="*/ 851 w 1166"/>
                <a:gd name="T73" fmla="*/ 471 h 1168"/>
                <a:gd name="T74" fmla="*/ 725 w 1166"/>
                <a:gd name="T75" fmla="*/ 489 h 1168"/>
                <a:gd name="T76" fmla="*/ 633 w 1166"/>
                <a:gd name="T77" fmla="*/ 467 h 1168"/>
                <a:gd name="T78" fmla="*/ 547 w 1166"/>
                <a:gd name="T79" fmla="*/ 559 h 1168"/>
                <a:gd name="T80" fmla="*/ 683 w 1166"/>
                <a:gd name="T81" fmla="*/ 630 h 1168"/>
                <a:gd name="T82" fmla="*/ 768 w 1166"/>
                <a:gd name="T83" fmla="*/ 746 h 1168"/>
                <a:gd name="T84" fmla="*/ 805 w 1166"/>
                <a:gd name="T85" fmla="*/ 877 h 1168"/>
                <a:gd name="T86" fmla="*/ 753 w 1166"/>
                <a:gd name="T87" fmla="*/ 919 h 1168"/>
                <a:gd name="T88" fmla="*/ 700 w 1166"/>
                <a:gd name="T89" fmla="*/ 890 h 1168"/>
                <a:gd name="T90" fmla="*/ 587 w 1166"/>
                <a:gd name="T91" fmla="*/ 728 h 1168"/>
                <a:gd name="T92" fmla="*/ 331 w 1166"/>
                <a:gd name="T93" fmla="*/ 633 h 1168"/>
                <a:gd name="T94" fmla="*/ 291 w 1166"/>
                <a:gd name="T95" fmla="*/ 579 h 1168"/>
                <a:gd name="T96" fmla="*/ 266 w 1166"/>
                <a:gd name="T97" fmla="*/ 358 h 1168"/>
                <a:gd name="T98" fmla="*/ 234 w 1166"/>
                <a:gd name="T99" fmla="*/ 414 h 1168"/>
                <a:gd name="T100" fmla="*/ 205 w 1166"/>
                <a:gd name="T101" fmla="*/ 510 h 1168"/>
                <a:gd name="T102" fmla="*/ 150 w 1166"/>
                <a:gd name="T103" fmla="*/ 508 h 1168"/>
                <a:gd name="T104" fmla="*/ 136 w 1166"/>
                <a:gd name="T105" fmla="*/ 437 h 1168"/>
                <a:gd name="T106" fmla="*/ 184 w 1166"/>
                <a:gd name="T107" fmla="*/ 298 h 1168"/>
                <a:gd name="T108" fmla="*/ 353 w 1166"/>
                <a:gd name="T109" fmla="*/ 213 h 1168"/>
                <a:gd name="T110" fmla="*/ 447 w 1166"/>
                <a:gd name="T111" fmla="*/ 226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66" h="1168">
                  <a:moveTo>
                    <a:pt x="436" y="1086"/>
                  </a:moveTo>
                  <a:lnTo>
                    <a:pt x="627" y="1086"/>
                  </a:lnTo>
                  <a:lnTo>
                    <a:pt x="627" y="1004"/>
                  </a:lnTo>
                  <a:lnTo>
                    <a:pt x="627" y="1004"/>
                  </a:lnTo>
                  <a:lnTo>
                    <a:pt x="628" y="997"/>
                  </a:lnTo>
                  <a:lnTo>
                    <a:pt x="630" y="990"/>
                  </a:lnTo>
                  <a:lnTo>
                    <a:pt x="634" y="983"/>
                  </a:lnTo>
                  <a:lnTo>
                    <a:pt x="638" y="978"/>
                  </a:lnTo>
                  <a:lnTo>
                    <a:pt x="643" y="973"/>
                  </a:lnTo>
                  <a:lnTo>
                    <a:pt x="650" y="971"/>
                  </a:lnTo>
                  <a:lnTo>
                    <a:pt x="657" y="968"/>
                  </a:lnTo>
                  <a:lnTo>
                    <a:pt x="664" y="967"/>
                  </a:lnTo>
                  <a:lnTo>
                    <a:pt x="855" y="967"/>
                  </a:lnTo>
                  <a:lnTo>
                    <a:pt x="855" y="885"/>
                  </a:lnTo>
                  <a:lnTo>
                    <a:pt x="855" y="885"/>
                  </a:lnTo>
                  <a:lnTo>
                    <a:pt x="856" y="878"/>
                  </a:lnTo>
                  <a:lnTo>
                    <a:pt x="859" y="872"/>
                  </a:lnTo>
                  <a:lnTo>
                    <a:pt x="862" y="865"/>
                  </a:lnTo>
                  <a:lnTo>
                    <a:pt x="867" y="859"/>
                  </a:lnTo>
                  <a:lnTo>
                    <a:pt x="871" y="854"/>
                  </a:lnTo>
                  <a:lnTo>
                    <a:pt x="878" y="852"/>
                  </a:lnTo>
                  <a:lnTo>
                    <a:pt x="885" y="850"/>
                  </a:lnTo>
                  <a:lnTo>
                    <a:pt x="892" y="849"/>
                  </a:lnTo>
                  <a:lnTo>
                    <a:pt x="1166" y="849"/>
                  </a:lnTo>
                  <a:lnTo>
                    <a:pt x="1166" y="894"/>
                  </a:lnTo>
                  <a:lnTo>
                    <a:pt x="1166" y="894"/>
                  </a:lnTo>
                  <a:lnTo>
                    <a:pt x="1165" y="901"/>
                  </a:lnTo>
                  <a:lnTo>
                    <a:pt x="1163" y="908"/>
                  </a:lnTo>
                  <a:lnTo>
                    <a:pt x="1160" y="915"/>
                  </a:lnTo>
                  <a:lnTo>
                    <a:pt x="1155" y="921"/>
                  </a:lnTo>
                  <a:lnTo>
                    <a:pt x="1150" y="925"/>
                  </a:lnTo>
                  <a:lnTo>
                    <a:pt x="1144" y="927"/>
                  </a:lnTo>
                  <a:lnTo>
                    <a:pt x="1136" y="930"/>
                  </a:lnTo>
                  <a:lnTo>
                    <a:pt x="1129" y="931"/>
                  </a:lnTo>
                  <a:lnTo>
                    <a:pt x="937" y="931"/>
                  </a:lnTo>
                  <a:lnTo>
                    <a:pt x="937" y="1013"/>
                  </a:lnTo>
                  <a:lnTo>
                    <a:pt x="937" y="1013"/>
                  </a:lnTo>
                  <a:lnTo>
                    <a:pt x="937" y="1020"/>
                  </a:lnTo>
                  <a:lnTo>
                    <a:pt x="935" y="1027"/>
                  </a:lnTo>
                  <a:lnTo>
                    <a:pt x="932" y="1034"/>
                  </a:lnTo>
                  <a:lnTo>
                    <a:pt x="927" y="1039"/>
                  </a:lnTo>
                  <a:lnTo>
                    <a:pt x="921" y="1044"/>
                  </a:lnTo>
                  <a:lnTo>
                    <a:pt x="916" y="1046"/>
                  </a:lnTo>
                  <a:lnTo>
                    <a:pt x="909" y="1048"/>
                  </a:lnTo>
                  <a:lnTo>
                    <a:pt x="901" y="1049"/>
                  </a:lnTo>
                  <a:lnTo>
                    <a:pt x="709" y="1049"/>
                  </a:lnTo>
                  <a:lnTo>
                    <a:pt x="709" y="1132"/>
                  </a:lnTo>
                  <a:lnTo>
                    <a:pt x="709" y="1132"/>
                  </a:lnTo>
                  <a:lnTo>
                    <a:pt x="709" y="1138"/>
                  </a:lnTo>
                  <a:lnTo>
                    <a:pt x="707" y="1145"/>
                  </a:lnTo>
                  <a:lnTo>
                    <a:pt x="703" y="1152"/>
                  </a:lnTo>
                  <a:lnTo>
                    <a:pt x="699" y="1158"/>
                  </a:lnTo>
                  <a:lnTo>
                    <a:pt x="693" y="1162"/>
                  </a:lnTo>
                  <a:lnTo>
                    <a:pt x="687" y="1165"/>
                  </a:lnTo>
                  <a:lnTo>
                    <a:pt x="681" y="1167"/>
                  </a:lnTo>
                  <a:lnTo>
                    <a:pt x="673" y="1168"/>
                  </a:lnTo>
                  <a:lnTo>
                    <a:pt x="399" y="1168"/>
                  </a:lnTo>
                  <a:lnTo>
                    <a:pt x="399" y="1123"/>
                  </a:lnTo>
                  <a:lnTo>
                    <a:pt x="399" y="1123"/>
                  </a:lnTo>
                  <a:lnTo>
                    <a:pt x="400" y="1116"/>
                  </a:lnTo>
                  <a:lnTo>
                    <a:pt x="402" y="1109"/>
                  </a:lnTo>
                  <a:lnTo>
                    <a:pt x="406" y="1102"/>
                  </a:lnTo>
                  <a:lnTo>
                    <a:pt x="410" y="1096"/>
                  </a:lnTo>
                  <a:lnTo>
                    <a:pt x="416" y="1092"/>
                  </a:lnTo>
                  <a:lnTo>
                    <a:pt x="422" y="1089"/>
                  </a:lnTo>
                  <a:lnTo>
                    <a:pt x="428" y="1087"/>
                  </a:lnTo>
                  <a:lnTo>
                    <a:pt x="436" y="1086"/>
                  </a:lnTo>
                  <a:lnTo>
                    <a:pt x="436" y="1086"/>
                  </a:lnTo>
                  <a:close/>
                  <a:moveTo>
                    <a:pt x="37" y="715"/>
                  </a:moveTo>
                  <a:lnTo>
                    <a:pt x="209" y="730"/>
                  </a:lnTo>
                  <a:lnTo>
                    <a:pt x="209" y="730"/>
                  </a:lnTo>
                  <a:lnTo>
                    <a:pt x="218" y="730"/>
                  </a:lnTo>
                  <a:lnTo>
                    <a:pt x="226" y="728"/>
                  </a:lnTo>
                  <a:lnTo>
                    <a:pt x="233" y="724"/>
                  </a:lnTo>
                  <a:lnTo>
                    <a:pt x="240" y="721"/>
                  </a:lnTo>
                  <a:lnTo>
                    <a:pt x="246" y="715"/>
                  </a:lnTo>
                  <a:lnTo>
                    <a:pt x="249" y="708"/>
                  </a:lnTo>
                  <a:lnTo>
                    <a:pt x="253" y="700"/>
                  </a:lnTo>
                  <a:lnTo>
                    <a:pt x="254" y="692"/>
                  </a:lnTo>
                  <a:lnTo>
                    <a:pt x="263" y="599"/>
                  </a:lnTo>
                  <a:lnTo>
                    <a:pt x="263" y="599"/>
                  </a:lnTo>
                  <a:lnTo>
                    <a:pt x="262" y="590"/>
                  </a:lnTo>
                  <a:lnTo>
                    <a:pt x="261" y="582"/>
                  </a:lnTo>
                  <a:lnTo>
                    <a:pt x="257" y="575"/>
                  </a:lnTo>
                  <a:lnTo>
                    <a:pt x="253" y="568"/>
                  </a:lnTo>
                  <a:lnTo>
                    <a:pt x="247" y="562"/>
                  </a:lnTo>
                  <a:lnTo>
                    <a:pt x="240" y="559"/>
                  </a:lnTo>
                  <a:lnTo>
                    <a:pt x="233" y="555"/>
                  </a:lnTo>
                  <a:lnTo>
                    <a:pt x="225" y="554"/>
                  </a:lnTo>
                  <a:lnTo>
                    <a:pt x="53" y="540"/>
                  </a:lnTo>
                  <a:lnTo>
                    <a:pt x="53" y="540"/>
                  </a:lnTo>
                  <a:lnTo>
                    <a:pt x="44" y="540"/>
                  </a:lnTo>
                  <a:lnTo>
                    <a:pt x="36" y="541"/>
                  </a:lnTo>
                  <a:lnTo>
                    <a:pt x="29" y="544"/>
                  </a:lnTo>
                  <a:lnTo>
                    <a:pt x="22" y="549"/>
                  </a:lnTo>
                  <a:lnTo>
                    <a:pt x="16" y="554"/>
                  </a:lnTo>
                  <a:lnTo>
                    <a:pt x="13" y="561"/>
                  </a:lnTo>
                  <a:lnTo>
                    <a:pt x="10" y="568"/>
                  </a:lnTo>
                  <a:lnTo>
                    <a:pt x="8" y="576"/>
                  </a:lnTo>
                  <a:lnTo>
                    <a:pt x="0" y="671"/>
                  </a:lnTo>
                  <a:lnTo>
                    <a:pt x="0" y="671"/>
                  </a:lnTo>
                  <a:lnTo>
                    <a:pt x="0" y="679"/>
                  </a:lnTo>
                  <a:lnTo>
                    <a:pt x="2" y="687"/>
                  </a:lnTo>
                  <a:lnTo>
                    <a:pt x="5" y="694"/>
                  </a:lnTo>
                  <a:lnTo>
                    <a:pt x="10" y="700"/>
                  </a:lnTo>
                  <a:lnTo>
                    <a:pt x="15" y="706"/>
                  </a:lnTo>
                  <a:lnTo>
                    <a:pt x="22" y="711"/>
                  </a:lnTo>
                  <a:lnTo>
                    <a:pt x="29" y="714"/>
                  </a:lnTo>
                  <a:lnTo>
                    <a:pt x="37" y="715"/>
                  </a:lnTo>
                  <a:lnTo>
                    <a:pt x="37" y="715"/>
                  </a:lnTo>
                  <a:close/>
                  <a:moveTo>
                    <a:pt x="223" y="953"/>
                  </a:moveTo>
                  <a:lnTo>
                    <a:pt x="223" y="953"/>
                  </a:lnTo>
                  <a:lnTo>
                    <a:pt x="278" y="889"/>
                  </a:lnTo>
                  <a:lnTo>
                    <a:pt x="297" y="862"/>
                  </a:lnTo>
                  <a:lnTo>
                    <a:pt x="306" y="851"/>
                  </a:lnTo>
                  <a:lnTo>
                    <a:pt x="313" y="838"/>
                  </a:lnTo>
                  <a:lnTo>
                    <a:pt x="320" y="826"/>
                  </a:lnTo>
                  <a:lnTo>
                    <a:pt x="327" y="812"/>
                  </a:lnTo>
                  <a:lnTo>
                    <a:pt x="333" y="797"/>
                  </a:lnTo>
                  <a:lnTo>
                    <a:pt x="338" y="780"/>
                  </a:lnTo>
                  <a:lnTo>
                    <a:pt x="350" y="741"/>
                  </a:lnTo>
                  <a:lnTo>
                    <a:pt x="362" y="691"/>
                  </a:lnTo>
                  <a:lnTo>
                    <a:pt x="362" y="691"/>
                  </a:lnTo>
                  <a:lnTo>
                    <a:pt x="476" y="728"/>
                  </a:lnTo>
                  <a:lnTo>
                    <a:pt x="476" y="728"/>
                  </a:lnTo>
                  <a:lnTo>
                    <a:pt x="489" y="731"/>
                  </a:lnTo>
                  <a:lnTo>
                    <a:pt x="489" y="731"/>
                  </a:lnTo>
                  <a:lnTo>
                    <a:pt x="469" y="788"/>
                  </a:lnTo>
                  <a:lnTo>
                    <a:pt x="454" y="832"/>
                  </a:lnTo>
                  <a:lnTo>
                    <a:pt x="446" y="851"/>
                  </a:lnTo>
                  <a:lnTo>
                    <a:pt x="438" y="868"/>
                  </a:lnTo>
                  <a:lnTo>
                    <a:pt x="428" y="883"/>
                  </a:lnTo>
                  <a:lnTo>
                    <a:pt x="420" y="898"/>
                  </a:lnTo>
                  <a:lnTo>
                    <a:pt x="411" y="911"/>
                  </a:lnTo>
                  <a:lnTo>
                    <a:pt x="401" y="925"/>
                  </a:lnTo>
                  <a:lnTo>
                    <a:pt x="376" y="954"/>
                  </a:lnTo>
                  <a:lnTo>
                    <a:pt x="346" y="987"/>
                  </a:lnTo>
                  <a:lnTo>
                    <a:pt x="307" y="1028"/>
                  </a:lnTo>
                  <a:lnTo>
                    <a:pt x="307" y="1028"/>
                  </a:lnTo>
                  <a:lnTo>
                    <a:pt x="298" y="1036"/>
                  </a:lnTo>
                  <a:lnTo>
                    <a:pt x="287" y="1043"/>
                  </a:lnTo>
                  <a:lnTo>
                    <a:pt x="277" y="1046"/>
                  </a:lnTo>
                  <a:lnTo>
                    <a:pt x="266" y="1046"/>
                  </a:lnTo>
                  <a:lnTo>
                    <a:pt x="255" y="1046"/>
                  </a:lnTo>
                  <a:lnTo>
                    <a:pt x="245" y="1043"/>
                  </a:lnTo>
                  <a:lnTo>
                    <a:pt x="236" y="1038"/>
                  </a:lnTo>
                  <a:lnTo>
                    <a:pt x="228" y="1031"/>
                  </a:lnTo>
                  <a:lnTo>
                    <a:pt x="220" y="1024"/>
                  </a:lnTo>
                  <a:lnTo>
                    <a:pt x="214" y="1015"/>
                  </a:lnTo>
                  <a:lnTo>
                    <a:pt x="210" y="1006"/>
                  </a:lnTo>
                  <a:lnTo>
                    <a:pt x="208" y="996"/>
                  </a:lnTo>
                  <a:lnTo>
                    <a:pt x="208" y="986"/>
                  </a:lnTo>
                  <a:lnTo>
                    <a:pt x="210" y="974"/>
                  </a:lnTo>
                  <a:lnTo>
                    <a:pt x="215" y="963"/>
                  </a:lnTo>
                  <a:lnTo>
                    <a:pt x="223" y="953"/>
                  </a:lnTo>
                  <a:lnTo>
                    <a:pt x="223" y="953"/>
                  </a:lnTo>
                  <a:close/>
                  <a:moveTo>
                    <a:pt x="541" y="2"/>
                  </a:moveTo>
                  <a:lnTo>
                    <a:pt x="541" y="2"/>
                  </a:lnTo>
                  <a:lnTo>
                    <a:pt x="551" y="4"/>
                  </a:lnTo>
                  <a:lnTo>
                    <a:pt x="559" y="8"/>
                  </a:lnTo>
                  <a:lnTo>
                    <a:pt x="566" y="11"/>
                  </a:lnTo>
                  <a:lnTo>
                    <a:pt x="574" y="17"/>
                  </a:lnTo>
                  <a:lnTo>
                    <a:pt x="581" y="22"/>
                  </a:lnTo>
                  <a:lnTo>
                    <a:pt x="587" y="28"/>
                  </a:lnTo>
                  <a:lnTo>
                    <a:pt x="593" y="35"/>
                  </a:lnTo>
                  <a:lnTo>
                    <a:pt x="598" y="42"/>
                  </a:lnTo>
                  <a:lnTo>
                    <a:pt x="602" y="50"/>
                  </a:lnTo>
                  <a:lnTo>
                    <a:pt x="606" y="58"/>
                  </a:lnTo>
                  <a:lnTo>
                    <a:pt x="609" y="66"/>
                  </a:lnTo>
                  <a:lnTo>
                    <a:pt x="611" y="75"/>
                  </a:lnTo>
                  <a:lnTo>
                    <a:pt x="612" y="84"/>
                  </a:lnTo>
                  <a:lnTo>
                    <a:pt x="612" y="93"/>
                  </a:lnTo>
                  <a:lnTo>
                    <a:pt x="611" y="104"/>
                  </a:lnTo>
                  <a:lnTo>
                    <a:pt x="610" y="113"/>
                  </a:lnTo>
                  <a:lnTo>
                    <a:pt x="610" y="113"/>
                  </a:lnTo>
                  <a:lnTo>
                    <a:pt x="608" y="122"/>
                  </a:lnTo>
                  <a:lnTo>
                    <a:pt x="604" y="132"/>
                  </a:lnTo>
                  <a:lnTo>
                    <a:pt x="600" y="141"/>
                  </a:lnTo>
                  <a:lnTo>
                    <a:pt x="595" y="150"/>
                  </a:lnTo>
                  <a:lnTo>
                    <a:pt x="589" y="158"/>
                  </a:lnTo>
                  <a:lnTo>
                    <a:pt x="582" y="168"/>
                  </a:lnTo>
                  <a:lnTo>
                    <a:pt x="576" y="176"/>
                  </a:lnTo>
                  <a:lnTo>
                    <a:pt x="569" y="182"/>
                  </a:lnTo>
                  <a:lnTo>
                    <a:pt x="561" y="189"/>
                  </a:lnTo>
                  <a:lnTo>
                    <a:pt x="553" y="195"/>
                  </a:lnTo>
                  <a:lnTo>
                    <a:pt x="544" y="200"/>
                  </a:lnTo>
                  <a:lnTo>
                    <a:pt x="535" y="203"/>
                  </a:lnTo>
                  <a:lnTo>
                    <a:pt x="527" y="206"/>
                  </a:lnTo>
                  <a:lnTo>
                    <a:pt x="517" y="208"/>
                  </a:lnTo>
                  <a:lnTo>
                    <a:pt x="508" y="208"/>
                  </a:lnTo>
                  <a:lnTo>
                    <a:pt x="499" y="206"/>
                  </a:lnTo>
                  <a:lnTo>
                    <a:pt x="499" y="206"/>
                  </a:lnTo>
                  <a:lnTo>
                    <a:pt x="490" y="204"/>
                  </a:lnTo>
                  <a:lnTo>
                    <a:pt x="482" y="200"/>
                  </a:lnTo>
                  <a:lnTo>
                    <a:pt x="474" y="195"/>
                  </a:lnTo>
                  <a:lnTo>
                    <a:pt x="467" y="189"/>
                  </a:lnTo>
                  <a:lnTo>
                    <a:pt x="460" y="181"/>
                  </a:lnTo>
                  <a:lnTo>
                    <a:pt x="455" y="174"/>
                  </a:lnTo>
                  <a:lnTo>
                    <a:pt x="449" y="165"/>
                  </a:lnTo>
                  <a:lnTo>
                    <a:pt x="444" y="156"/>
                  </a:lnTo>
                  <a:lnTo>
                    <a:pt x="441" y="147"/>
                  </a:lnTo>
                  <a:lnTo>
                    <a:pt x="438" y="137"/>
                  </a:lnTo>
                  <a:lnTo>
                    <a:pt x="435" y="127"/>
                  </a:lnTo>
                  <a:lnTo>
                    <a:pt x="433" y="116"/>
                  </a:lnTo>
                  <a:lnTo>
                    <a:pt x="433" y="106"/>
                  </a:lnTo>
                  <a:lnTo>
                    <a:pt x="433" y="96"/>
                  </a:lnTo>
                  <a:lnTo>
                    <a:pt x="433" y="85"/>
                  </a:lnTo>
                  <a:lnTo>
                    <a:pt x="435" y="75"/>
                  </a:lnTo>
                  <a:lnTo>
                    <a:pt x="435" y="75"/>
                  </a:lnTo>
                  <a:lnTo>
                    <a:pt x="438" y="66"/>
                  </a:lnTo>
                  <a:lnTo>
                    <a:pt x="441" y="57"/>
                  </a:lnTo>
                  <a:lnTo>
                    <a:pt x="444" y="49"/>
                  </a:lnTo>
                  <a:lnTo>
                    <a:pt x="449" y="41"/>
                  </a:lnTo>
                  <a:lnTo>
                    <a:pt x="455" y="34"/>
                  </a:lnTo>
                  <a:lnTo>
                    <a:pt x="460" y="27"/>
                  </a:lnTo>
                  <a:lnTo>
                    <a:pt x="467" y="22"/>
                  </a:lnTo>
                  <a:lnTo>
                    <a:pt x="474" y="16"/>
                  </a:lnTo>
                  <a:lnTo>
                    <a:pt x="482" y="11"/>
                  </a:lnTo>
                  <a:lnTo>
                    <a:pt x="489" y="8"/>
                  </a:lnTo>
                  <a:lnTo>
                    <a:pt x="498" y="4"/>
                  </a:lnTo>
                  <a:lnTo>
                    <a:pt x="506" y="2"/>
                  </a:lnTo>
                  <a:lnTo>
                    <a:pt x="515" y="1"/>
                  </a:lnTo>
                  <a:lnTo>
                    <a:pt x="523" y="0"/>
                  </a:lnTo>
                  <a:lnTo>
                    <a:pt x="532" y="1"/>
                  </a:lnTo>
                  <a:lnTo>
                    <a:pt x="541" y="2"/>
                  </a:lnTo>
                  <a:lnTo>
                    <a:pt x="541" y="2"/>
                  </a:lnTo>
                  <a:close/>
                  <a:moveTo>
                    <a:pt x="531" y="253"/>
                  </a:moveTo>
                  <a:lnTo>
                    <a:pt x="531" y="253"/>
                  </a:lnTo>
                  <a:lnTo>
                    <a:pt x="540" y="257"/>
                  </a:lnTo>
                  <a:lnTo>
                    <a:pt x="552" y="261"/>
                  </a:lnTo>
                  <a:lnTo>
                    <a:pt x="564" y="268"/>
                  </a:lnTo>
                  <a:lnTo>
                    <a:pt x="570" y="273"/>
                  </a:lnTo>
                  <a:lnTo>
                    <a:pt x="576" y="277"/>
                  </a:lnTo>
                  <a:lnTo>
                    <a:pt x="576" y="277"/>
                  </a:lnTo>
                  <a:lnTo>
                    <a:pt x="650" y="349"/>
                  </a:lnTo>
                  <a:lnTo>
                    <a:pt x="662" y="360"/>
                  </a:lnTo>
                  <a:lnTo>
                    <a:pt x="674" y="370"/>
                  </a:lnTo>
                  <a:lnTo>
                    <a:pt x="684" y="378"/>
                  </a:lnTo>
                  <a:lnTo>
                    <a:pt x="694" y="383"/>
                  </a:lnTo>
                  <a:lnTo>
                    <a:pt x="705" y="388"/>
                  </a:lnTo>
                  <a:lnTo>
                    <a:pt x="716" y="390"/>
                  </a:lnTo>
                  <a:lnTo>
                    <a:pt x="727" y="392"/>
                  </a:lnTo>
                  <a:lnTo>
                    <a:pt x="741" y="393"/>
                  </a:lnTo>
                  <a:lnTo>
                    <a:pt x="775" y="393"/>
                  </a:lnTo>
                  <a:lnTo>
                    <a:pt x="822" y="391"/>
                  </a:lnTo>
                  <a:lnTo>
                    <a:pt x="822" y="391"/>
                  </a:lnTo>
                  <a:lnTo>
                    <a:pt x="831" y="392"/>
                  </a:lnTo>
                  <a:lnTo>
                    <a:pt x="840" y="395"/>
                  </a:lnTo>
                  <a:lnTo>
                    <a:pt x="847" y="398"/>
                  </a:lnTo>
                  <a:lnTo>
                    <a:pt x="853" y="404"/>
                  </a:lnTo>
                  <a:lnTo>
                    <a:pt x="858" y="411"/>
                  </a:lnTo>
                  <a:lnTo>
                    <a:pt x="861" y="417"/>
                  </a:lnTo>
                  <a:lnTo>
                    <a:pt x="862" y="425"/>
                  </a:lnTo>
                  <a:lnTo>
                    <a:pt x="863" y="433"/>
                  </a:lnTo>
                  <a:lnTo>
                    <a:pt x="863" y="443"/>
                  </a:lnTo>
                  <a:lnTo>
                    <a:pt x="862" y="451"/>
                  </a:lnTo>
                  <a:lnTo>
                    <a:pt x="859" y="457"/>
                  </a:lnTo>
                  <a:lnTo>
                    <a:pt x="855" y="464"/>
                  </a:lnTo>
                  <a:lnTo>
                    <a:pt x="851" y="471"/>
                  </a:lnTo>
                  <a:lnTo>
                    <a:pt x="845" y="476"/>
                  </a:lnTo>
                  <a:lnTo>
                    <a:pt x="837" y="479"/>
                  </a:lnTo>
                  <a:lnTo>
                    <a:pt x="829" y="480"/>
                  </a:lnTo>
                  <a:lnTo>
                    <a:pt x="829" y="480"/>
                  </a:lnTo>
                  <a:lnTo>
                    <a:pt x="780" y="486"/>
                  </a:lnTo>
                  <a:lnTo>
                    <a:pt x="741" y="489"/>
                  </a:lnTo>
                  <a:lnTo>
                    <a:pt x="725" y="489"/>
                  </a:lnTo>
                  <a:lnTo>
                    <a:pt x="710" y="489"/>
                  </a:lnTo>
                  <a:lnTo>
                    <a:pt x="697" y="489"/>
                  </a:lnTo>
                  <a:lnTo>
                    <a:pt x="683" y="487"/>
                  </a:lnTo>
                  <a:lnTo>
                    <a:pt x="670" y="484"/>
                  </a:lnTo>
                  <a:lnTo>
                    <a:pt x="658" y="479"/>
                  </a:lnTo>
                  <a:lnTo>
                    <a:pt x="646" y="473"/>
                  </a:lnTo>
                  <a:lnTo>
                    <a:pt x="633" y="467"/>
                  </a:lnTo>
                  <a:lnTo>
                    <a:pt x="619" y="456"/>
                  </a:lnTo>
                  <a:lnTo>
                    <a:pt x="604" y="446"/>
                  </a:lnTo>
                  <a:lnTo>
                    <a:pt x="569" y="416"/>
                  </a:lnTo>
                  <a:lnTo>
                    <a:pt x="546" y="544"/>
                  </a:lnTo>
                  <a:lnTo>
                    <a:pt x="546" y="544"/>
                  </a:lnTo>
                  <a:lnTo>
                    <a:pt x="545" y="552"/>
                  </a:lnTo>
                  <a:lnTo>
                    <a:pt x="547" y="559"/>
                  </a:lnTo>
                  <a:lnTo>
                    <a:pt x="552" y="565"/>
                  </a:lnTo>
                  <a:lnTo>
                    <a:pt x="557" y="569"/>
                  </a:lnTo>
                  <a:lnTo>
                    <a:pt x="557" y="569"/>
                  </a:lnTo>
                  <a:lnTo>
                    <a:pt x="608" y="591"/>
                  </a:lnTo>
                  <a:lnTo>
                    <a:pt x="649" y="610"/>
                  </a:lnTo>
                  <a:lnTo>
                    <a:pt x="667" y="619"/>
                  </a:lnTo>
                  <a:lnTo>
                    <a:pt x="683" y="630"/>
                  </a:lnTo>
                  <a:lnTo>
                    <a:pt x="698" y="640"/>
                  </a:lnTo>
                  <a:lnTo>
                    <a:pt x="711" y="652"/>
                  </a:lnTo>
                  <a:lnTo>
                    <a:pt x="724" y="666"/>
                  </a:lnTo>
                  <a:lnTo>
                    <a:pt x="735" y="682"/>
                  </a:lnTo>
                  <a:lnTo>
                    <a:pt x="747" y="700"/>
                  </a:lnTo>
                  <a:lnTo>
                    <a:pt x="758" y="722"/>
                  </a:lnTo>
                  <a:lnTo>
                    <a:pt x="768" y="746"/>
                  </a:lnTo>
                  <a:lnTo>
                    <a:pt x="780" y="775"/>
                  </a:lnTo>
                  <a:lnTo>
                    <a:pt x="791" y="806"/>
                  </a:lnTo>
                  <a:lnTo>
                    <a:pt x="803" y="843"/>
                  </a:lnTo>
                  <a:lnTo>
                    <a:pt x="803" y="843"/>
                  </a:lnTo>
                  <a:lnTo>
                    <a:pt x="806" y="856"/>
                  </a:lnTo>
                  <a:lnTo>
                    <a:pt x="807" y="867"/>
                  </a:lnTo>
                  <a:lnTo>
                    <a:pt x="805" y="877"/>
                  </a:lnTo>
                  <a:lnTo>
                    <a:pt x="802" y="886"/>
                  </a:lnTo>
                  <a:lnTo>
                    <a:pt x="796" y="895"/>
                  </a:lnTo>
                  <a:lnTo>
                    <a:pt x="789" y="902"/>
                  </a:lnTo>
                  <a:lnTo>
                    <a:pt x="781" y="909"/>
                  </a:lnTo>
                  <a:lnTo>
                    <a:pt x="772" y="914"/>
                  </a:lnTo>
                  <a:lnTo>
                    <a:pt x="763" y="917"/>
                  </a:lnTo>
                  <a:lnTo>
                    <a:pt x="753" y="919"/>
                  </a:lnTo>
                  <a:lnTo>
                    <a:pt x="742" y="919"/>
                  </a:lnTo>
                  <a:lnTo>
                    <a:pt x="733" y="917"/>
                  </a:lnTo>
                  <a:lnTo>
                    <a:pt x="723" y="914"/>
                  </a:lnTo>
                  <a:lnTo>
                    <a:pt x="715" y="908"/>
                  </a:lnTo>
                  <a:lnTo>
                    <a:pt x="707" y="900"/>
                  </a:lnTo>
                  <a:lnTo>
                    <a:pt x="700" y="890"/>
                  </a:lnTo>
                  <a:lnTo>
                    <a:pt x="700" y="890"/>
                  </a:lnTo>
                  <a:lnTo>
                    <a:pt x="682" y="854"/>
                  </a:lnTo>
                  <a:lnTo>
                    <a:pt x="665" y="824"/>
                  </a:lnTo>
                  <a:lnTo>
                    <a:pt x="649" y="798"/>
                  </a:lnTo>
                  <a:lnTo>
                    <a:pt x="634" y="776"/>
                  </a:lnTo>
                  <a:lnTo>
                    <a:pt x="619" y="757"/>
                  </a:lnTo>
                  <a:lnTo>
                    <a:pt x="603" y="741"/>
                  </a:lnTo>
                  <a:lnTo>
                    <a:pt x="587" y="728"/>
                  </a:lnTo>
                  <a:lnTo>
                    <a:pt x="570" y="716"/>
                  </a:lnTo>
                  <a:lnTo>
                    <a:pt x="551" y="707"/>
                  </a:lnTo>
                  <a:lnTo>
                    <a:pt x="530" y="698"/>
                  </a:lnTo>
                  <a:lnTo>
                    <a:pt x="506" y="689"/>
                  </a:lnTo>
                  <a:lnTo>
                    <a:pt x="480" y="680"/>
                  </a:lnTo>
                  <a:lnTo>
                    <a:pt x="415" y="660"/>
                  </a:lnTo>
                  <a:lnTo>
                    <a:pt x="331" y="633"/>
                  </a:lnTo>
                  <a:lnTo>
                    <a:pt x="331" y="633"/>
                  </a:lnTo>
                  <a:lnTo>
                    <a:pt x="321" y="626"/>
                  </a:lnTo>
                  <a:lnTo>
                    <a:pt x="312" y="618"/>
                  </a:lnTo>
                  <a:lnTo>
                    <a:pt x="304" y="610"/>
                  </a:lnTo>
                  <a:lnTo>
                    <a:pt x="298" y="600"/>
                  </a:lnTo>
                  <a:lnTo>
                    <a:pt x="295" y="590"/>
                  </a:lnTo>
                  <a:lnTo>
                    <a:pt x="291" y="579"/>
                  </a:lnTo>
                  <a:lnTo>
                    <a:pt x="290" y="567"/>
                  </a:lnTo>
                  <a:lnTo>
                    <a:pt x="289" y="555"/>
                  </a:lnTo>
                  <a:lnTo>
                    <a:pt x="329" y="335"/>
                  </a:lnTo>
                  <a:lnTo>
                    <a:pt x="329" y="335"/>
                  </a:lnTo>
                  <a:lnTo>
                    <a:pt x="298" y="346"/>
                  </a:lnTo>
                  <a:lnTo>
                    <a:pt x="275" y="354"/>
                  </a:lnTo>
                  <a:lnTo>
                    <a:pt x="266" y="358"/>
                  </a:lnTo>
                  <a:lnTo>
                    <a:pt x="259" y="364"/>
                  </a:lnTo>
                  <a:lnTo>
                    <a:pt x="253" y="370"/>
                  </a:lnTo>
                  <a:lnTo>
                    <a:pt x="248" y="375"/>
                  </a:lnTo>
                  <a:lnTo>
                    <a:pt x="244" y="383"/>
                  </a:lnTo>
                  <a:lnTo>
                    <a:pt x="240" y="392"/>
                  </a:lnTo>
                  <a:lnTo>
                    <a:pt x="238" y="403"/>
                  </a:lnTo>
                  <a:lnTo>
                    <a:pt x="234" y="414"/>
                  </a:lnTo>
                  <a:lnTo>
                    <a:pt x="229" y="445"/>
                  </a:lnTo>
                  <a:lnTo>
                    <a:pt x="222" y="485"/>
                  </a:lnTo>
                  <a:lnTo>
                    <a:pt x="222" y="485"/>
                  </a:lnTo>
                  <a:lnTo>
                    <a:pt x="220" y="493"/>
                  </a:lnTo>
                  <a:lnTo>
                    <a:pt x="216" y="500"/>
                  </a:lnTo>
                  <a:lnTo>
                    <a:pt x="210" y="505"/>
                  </a:lnTo>
                  <a:lnTo>
                    <a:pt x="205" y="510"/>
                  </a:lnTo>
                  <a:lnTo>
                    <a:pt x="197" y="513"/>
                  </a:lnTo>
                  <a:lnTo>
                    <a:pt x="189" y="516"/>
                  </a:lnTo>
                  <a:lnTo>
                    <a:pt x="181" y="517"/>
                  </a:lnTo>
                  <a:lnTo>
                    <a:pt x="173" y="516"/>
                  </a:lnTo>
                  <a:lnTo>
                    <a:pt x="165" y="514"/>
                  </a:lnTo>
                  <a:lnTo>
                    <a:pt x="157" y="511"/>
                  </a:lnTo>
                  <a:lnTo>
                    <a:pt x="150" y="508"/>
                  </a:lnTo>
                  <a:lnTo>
                    <a:pt x="144" y="502"/>
                  </a:lnTo>
                  <a:lnTo>
                    <a:pt x="139" y="495"/>
                  </a:lnTo>
                  <a:lnTo>
                    <a:pt x="135" y="488"/>
                  </a:lnTo>
                  <a:lnTo>
                    <a:pt x="133" y="479"/>
                  </a:lnTo>
                  <a:lnTo>
                    <a:pt x="133" y="469"/>
                  </a:lnTo>
                  <a:lnTo>
                    <a:pt x="133" y="469"/>
                  </a:lnTo>
                  <a:lnTo>
                    <a:pt x="136" y="437"/>
                  </a:lnTo>
                  <a:lnTo>
                    <a:pt x="141" y="408"/>
                  </a:lnTo>
                  <a:lnTo>
                    <a:pt x="145" y="383"/>
                  </a:lnTo>
                  <a:lnTo>
                    <a:pt x="151" y="362"/>
                  </a:lnTo>
                  <a:lnTo>
                    <a:pt x="157" y="342"/>
                  </a:lnTo>
                  <a:lnTo>
                    <a:pt x="165" y="325"/>
                  </a:lnTo>
                  <a:lnTo>
                    <a:pt x="174" y="310"/>
                  </a:lnTo>
                  <a:lnTo>
                    <a:pt x="184" y="298"/>
                  </a:lnTo>
                  <a:lnTo>
                    <a:pt x="197" y="285"/>
                  </a:lnTo>
                  <a:lnTo>
                    <a:pt x="212" y="275"/>
                  </a:lnTo>
                  <a:lnTo>
                    <a:pt x="229" y="265"/>
                  </a:lnTo>
                  <a:lnTo>
                    <a:pt x="248" y="255"/>
                  </a:lnTo>
                  <a:lnTo>
                    <a:pt x="270" y="245"/>
                  </a:lnTo>
                  <a:lnTo>
                    <a:pt x="294" y="236"/>
                  </a:lnTo>
                  <a:lnTo>
                    <a:pt x="353" y="213"/>
                  </a:lnTo>
                  <a:lnTo>
                    <a:pt x="353" y="213"/>
                  </a:lnTo>
                  <a:lnTo>
                    <a:pt x="363" y="211"/>
                  </a:lnTo>
                  <a:lnTo>
                    <a:pt x="376" y="211"/>
                  </a:lnTo>
                  <a:lnTo>
                    <a:pt x="390" y="212"/>
                  </a:lnTo>
                  <a:lnTo>
                    <a:pt x="403" y="214"/>
                  </a:lnTo>
                  <a:lnTo>
                    <a:pt x="430" y="220"/>
                  </a:lnTo>
                  <a:lnTo>
                    <a:pt x="447" y="226"/>
                  </a:lnTo>
                  <a:lnTo>
                    <a:pt x="499" y="318"/>
                  </a:lnTo>
                  <a:lnTo>
                    <a:pt x="531" y="253"/>
                  </a:lnTo>
                  <a:lnTo>
                    <a:pt x="531" y="253"/>
                  </a:lnTo>
                  <a:close/>
                </a:path>
              </a:pathLst>
            </a:custGeom>
            <a:solidFill>
              <a:srgbClr val="222D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3272925" y="3270850"/>
              <a:ext cx="285794" cy="380409"/>
            </a:xfrm>
            <a:custGeom>
              <a:avLst/>
              <a:gdLst>
                <a:gd name="T0" fmla="*/ 538 w 879"/>
                <a:gd name="T1" fmla="*/ 845 h 1168"/>
                <a:gd name="T2" fmla="*/ 864 w 879"/>
                <a:gd name="T3" fmla="*/ 625 h 1168"/>
                <a:gd name="T4" fmla="*/ 852 w 879"/>
                <a:gd name="T5" fmla="*/ 861 h 1168"/>
                <a:gd name="T6" fmla="*/ 364 w 879"/>
                <a:gd name="T7" fmla="*/ 64 h 1168"/>
                <a:gd name="T8" fmla="*/ 366 w 879"/>
                <a:gd name="T9" fmla="*/ 51 h 1168"/>
                <a:gd name="T10" fmla="*/ 376 w 879"/>
                <a:gd name="T11" fmla="*/ 29 h 1168"/>
                <a:gd name="T12" fmla="*/ 393 w 879"/>
                <a:gd name="T13" fmla="*/ 11 h 1168"/>
                <a:gd name="T14" fmla="*/ 416 w 879"/>
                <a:gd name="T15" fmla="*/ 1 h 1168"/>
                <a:gd name="T16" fmla="*/ 428 w 879"/>
                <a:gd name="T17" fmla="*/ 0 h 1168"/>
                <a:gd name="T18" fmla="*/ 453 w 879"/>
                <a:gd name="T19" fmla="*/ 5 h 1168"/>
                <a:gd name="T20" fmla="*/ 474 w 879"/>
                <a:gd name="T21" fmla="*/ 18 h 1168"/>
                <a:gd name="T22" fmla="*/ 488 w 879"/>
                <a:gd name="T23" fmla="*/ 39 h 1168"/>
                <a:gd name="T24" fmla="*/ 492 w 879"/>
                <a:gd name="T25" fmla="*/ 64 h 1168"/>
                <a:gd name="T26" fmla="*/ 364 w 879"/>
                <a:gd name="T27" fmla="*/ 154 h 1168"/>
                <a:gd name="T28" fmla="*/ 364 w 879"/>
                <a:gd name="T29" fmla="*/ 64 h 1168"/>
                <a:gd name="T30" fmla="*/ 492 w 879"/>
                <a:gd name="T31" fmla="*/ 1059 h 1168"/>
                <a:gd name="T32" fmla="*/ 493 w 879"/>
                <a:gd name="T33" fmla="*/ 1062 h 1168"/>
                <a:gd name="T34" fmla="*/ 498 w 879"/>
                <a:gd name="T35" fmla="*/ 1071 h 1168"/>
                <a:gd name="T36" fmla="*/ 507 w 879"/>
                <a:gd name="T37" fmla="*/ 1077 h 1168"/>
                <a:gd name="T38" fmla="*/ 546 w 879"/>
                <a:gd name="T39" fmla="*/ 1077 h 1168"/>
                <a:gd name="T40" fmla="*/ 556 w 879"/>
                <a:gd name="T41" fmla="*/ 1078 h 1168"/>
                <a:gd name="T42" fmla="*/ 574 w 879"/>
                <a:gd name="T43" fmla="*/ 1086 h 1168"/>
                <a:gd name="T44" fmla="*/ 589 w 879"/>
                <a:gd name="T45" fmla="*/ 1100 h 1168"/>
                <a:gd name="T46" fmla="*/ 596 w 879"/>
                <a:gd name="T47" fmla="*/ 1118 h 1168"/>
                <a:gd name="T48" fmla="*/ 597 w 879"/>
                <a:gd name="T49" fmla="*/ 1168 h 1168"/>
                <a:gd name="T50" fmla="*/ 259 w 879"/>
                <a:gd name="T51" fmla="*/ 1128 h 1168"/>
                <a:gd name="T52" fmla="*/ 261 w 879"/>
                <a:gd name="T53" fmla="*/ 1118 h 1168"/>
                <a:gd name="T54" fmla="*/ 269 w 879"/>
                <a:gd name="T55" fmla="*/ 1100 h 1168"/>
                <a:gd name="T56" fmla="*/ 282 w 879"/>
                <a:gd name="T57" fmla="*/ 1086 h 1168"/>
                <a:gd name="T58" fmla="*/ 301 w 879"/>
                <a:gd name="T59" fmla="*/ 1078 h 1168"/>
                <a:gd name="T60" fmla="*/ 346 w 879"/>
                <a:gd name="T61" fmla="*/ 1077 h 1168"/>
                <a:gd name="T62" fmla="*/ 350 w 879"/>
                <a:gd name="T63" fmla="*/ 1077 h 1168"/>
                <a:gd name="T64" fmla="*/ 360 w 879"/>
                <a:gd name="T65" fmla="*/ 1071 h 1168"/>
                <a:gd name="T66" fmla="*/ 364 w 879"/>
                <a:gd name="T67" fmla="*/ 1062 h 1168"/>
                <a:gd name="T68" fmla="*/ 364 w 879"/>
                <a:gd name="T69" fmla="*/ 484 h 1168"/>
                <a:gd name="T70" fmla="*/ 492 w 879"/>
                <a:gd name="T71" fmla="*/ 477 h 1168"/>
                <a:gd name="T72" fmla="*/ 86 w 879"/>
                <a:gd name="T73" fmla="*/ 821 h 1168"/>
                <a:gd name="T74" fmla="*/ 99 w 879"/>
                <a:gd name="T75" fmla="*/ 585 h 1168"/>
                <a:gd name="T76" fmla="*/ 319 w 879"/>
                <a:gd name="T77" fmla="*/ 834 h 1168"/>
                <a:gd name="T78" fmla="*/ 15 w 879"/>
                <a:gd name="T79" fmla="*/ 219 h 1168"/>
                <a:gd name="T80" fmla="*/ 782 w 879"/>
                <a:gd name="T81" fmla="*/ 178 h 1168"/>
                <a:gd name="T82" fmla="*/ 795 w 879"/>
                <a:gd name="T83" fmla="*/ 415 h 1168"/>
                <a:gd name="T84" fmla="*/ 28 w 879"/>
                <a:gd name="T85" fmla="*/ 456 h 1168"/>
                <a:gd name="T86" fmla="*/ 15 w 879"/>
                <a:gd name="T87" fmla="*/ 219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79" h="1168">
                  <a:moveTo>
                    <a:pt x="852" y="861"/>
                  </a:moveTo>
                  <a:lnTo>
                    <a:pt x="538" y="845"/>
                  </a:lnTo>
                  <a:lnTo>
                    <a:pt x="538" y="608"/>
                  </a:lnTo>
                  <a:lnTo>
                    <a:pt x="864" y="625"/>
                  </a:lnTo>
                  <a:lnTo>
                    <a:pt x="767" y="738"/>
                  </a:lnTo>
                  <a:lnTo>
                    <a:pt x="852" y="861"/>
                  </a:lnTo>
                  <a:lnTo>
                    <a:pt x="852" y="861"/>
                  </a:lnTo>
                  <a:close/>
                  <a:moveTo>
                    <a:pt x="364" y="64"/>
                  </a:moveTo>
                  <a:lnTo>
                    <a:pt x="364" y="64"/>
                  </a:lnTo>
                  <a:lnTo>
                    <a:pt x="366" y="51"/>
                  </a:lnTo>
                  <a:lnTo>
                    <a:pt x="370" y="39"/>
                  </a:lnTo>
                  <a:lnTo>
                    <a:pt x="376" y="29"/>
                  </a:lnTo>
                  <a:lnTo>
                    <a:pt x="384" y="18"/>
                  </a:lnTo>
                  <a:lnTo>
                    <a:pt x="393" y="11"/>
                  </a:lnTo>
                  <a:lnTo>
                    <a:pt x="403" y="5"/>
                  </a:lnTo>
                  <a:lnTo>
                    <a:pt x="416" y="1"/>
                  </a:lnTo>
                  <a:lnTo>
                    <a:pt x="428" y="0"/>
                  </a:lnTo>
                  <a:lnTo>
                    <a:pt x="428" y="0"/>
                  </a:lnTo>
                  <a:lnTo>
                    <a:pt x="442" y="1"/>
                  </a:lnTo>
                  <a:lnTo>
                    <a:pt x="453" y="5"/>
                  </a:lnTo>
                  <a:lnTo>
                    <a:pt x="465" y="11"/>
                  </a:lnTo>
                  <a:lnTo>
                    <a:pt x="474" y="18"/>
                  </a:lnTo>
                  <a:lnTo>
                    <a:pt x="482" y="29"/>
                  </a:lnTo>
                  <a:lnTo>
                    <a:pt x="488" y="39"/>
                  </a:lnTo>
                  <a:lnTo>
                    <a:pt x="491" y="51"/>
                  </a:lnTo>
                  <a:lnTo>
                    <a:pt x="492" y="64"/>
                  </a:lnTo>
                  <a:lnTo>
                    <a:pt x="492" y="148"/>
                  </a:lnTo>
                  <a:lnTo>
                    <a:pt x="364" y="154"/>
                  </a:lnTo>
                  <a:lnTo>
                    <a:pt x="364" y="64"/>
                  </a:lnTo>
                  <a:lnTo>
                    <a:pt x="364" y="64"/>
                  </a:lnTo>
                  <a:close/>
                  <a:moveTo>
                    <a:pt x="492" y="477"/>
                  </a:moveTo>
                  <a:lnTo>
                    <a:pt x="492" y="1059"/>
                  </a:lnTo>
                  <a:lnTo>
                    <a:pt x="492" y="1059"/>
                  </a:lnTo>
                  <a:lnTo>
                    <a:pt x="493" y="1062"/>
                  </a:lnTo>
                  <a:lnTo>
                    <a:pt x="495" y="1066"/>
                  </a:lnTo>
                  <a:lnTo>
                    <a:pt x="498" y="1071"/>
                  </a:lnTo>
                  <a:lnTo>
                    <a:pt x="504" y="1076"/>
                  </a:lnTo>
                  <a:lnTo>
                    <a:pt x="507" y="1077"/>
                  </a:lnTo>
                  <a:lnTo>
                    <a:pt x="511" y="1077"/>
                  </a:lnTo>
                  <a:lnTo>
                    <a:pt x="546" y="1077"/>
                  </a:lnTo>
                  <a:lnTo>
                    <a:pt x="546" y="1077"/>
                  </a:lnTo>
                  <a:lnTo>
                    <a:pt x="556" y="1078"/>
                  </a:lnTo>
                  <a:lnTo>
                    <a:pt x="566" y="1082"/>
                  </a:lnTo>
                  <a:lnTo>
                    <a:pt x="574" y="1086"/>
                  </a:lnTo>
                  <a:lnTo>
                    <a:pt x="582" y="1092"/>
                  </a:lnTo>
                  <a:lnTo>
                    <a:pt x="589" y="1100"/>
                  </a:lnTo>
                  <a:lnTo>
                    <a:pt x="594" y="1109"/>
                  </a:lnTo>
                  <a:lnTo>
                    <a:pt x="596" y="1118"/>
                  </a:lnTo>
                  <a:lnTo>
                    <a:pt x="597" y="1128"/>
                  </a:lnTo>
                  <a:lnTo>
                    <a:pt x="597" y="1168"/>
                  </a:lnTo>
                  <a:lnTo>
                    <a:pt x="259" y="1168"/>
                  </a:lnTo>
                  <a:lnTo>
                    <a:pt x="259" y="1128"/>
                  </a:lnTo>
                  <a:lnTo>
                    <a:pt x="259" y="1128"/>
                  </a:lnTo>
                  <a:lnTo>
                    <a:pt x="261" y="1118"/>
                  </a:lnTo>
                  <a:lnTo>
                    <a:pt x="264" y="1109"/>
                  </a:lnTo>
                  <a:lnTo>
                    <a:pt x="269" y="1100"/>
                  </a:lnTo>
                  <a:lnTo>
                    <a:pt x="274" y="1092"/>
                  </a:lnTo>
                  <a:lnTo>
                    <a:pt x="282" y="1086"/>
                  </a:lnTo>
                  <a:lnTo>
                    <a:pt x="291" y="1082"/>
                  </a:lnTo>
                  <a:lnTo>
                    <a:pt x="301" y="1078"/>
                  </a:lnTo>
                  <a:lnTo>
                    <a:pt x="311" y="1077"/>
                  </a:lnTo>
                  <a:lnTo>
                    <a:pt x="346" y="1077"/>
                  </a:lnTo>
                  <a:lnTo>
                    <a:pt x="346" y="1077"/>
                  </a:lnTo>
                  <a:lnTo>
                    <a:pt x="350" y="1077"/>
                  </a:lnTo>
                  <a:lnTo>
                    <a:pt x="353" y="1076"/>
                  </a:lnTo>
                  <a:lnTo>
                    <a:pt x="360" y="1071"/>
                  </a:lnTo>
                  <a:lnTo>
                    <a:pt x="363" y="1066"/>
                  </a:lnTo>
                  <a:lnTo>
                    <a:pt x="364" y="1062"/>
                  </a:lnTo>
                  <a:lnTo>
                    <a:pt x="364" y="1059"/>
                  </a:lnTo>
                  <a:lnTo>
                    <a:pt x="364" y="484"/>
                  </a:lnTo>
                  <a:lnTo>
                    <a:pt x="492" y="477"/>
                  </a:lnTo>
                  <a:lnTo>
                    <a:pt x="492" y="477"/>
                  </a:lnTo>
                  <a:close/>
                  <a:moveTo>
                    <a:pt x="319" y="834"/>
                  </a:moveTo>
                  <a:lnTo>
                    <a:pt x="86" y="821"/>
                  </a:lnTo>
                  <a:lnTo>
                    <a:pt x="0" y="698"/>
                  </a:lnTo>
                  <a:lnTo>
                    <a:pt x="99" y="585"/>
                  </a:lnTo>
                  <a:lnTo>
                    <a:pt x="319" y="597"/>
                  </a:lnTo>
                  <a:lnTo>
                    <a:pt x="319" y="834"/>
                  </a:lnTo>
                  <a:lnTo>
                    <a:pt x="319" y="834"/>
                  </a:lnTo>
                  <a:close/>
                  <a:moveTo>
                    <a:pt x="15" y="219"/>
                  </a:moveTo>
                  <a:lnTo>
                    <a:pt x="399" y="199"/>
                  </a:lnTo>
                  <a:lnTo>
                    <a:pt x="782" y="178"/>
                  </a:lnTo>
                  <a:lnTo>
                    <a:pt x="879" y="292"/>
                  </a:lnTo>
                  <a:lnTo>
                    <a:pt x="795" y="415"/>
                  </a:lnTo>
                  <a:lnTo>
                    <a:pt x="411" y="436"/>
                  </a:lnTo>
                  <a:lnTo>
                    <a:pt x="28" y="456"/>
                  </a:lnTo>
                  <a:lnTo>
                    <a:pt x="113" y="332"/>
                  </a:lnTo>
                  <a:lnTo>
                    <a:pt x="15" y="219"/>
                  </a:lnTo>
                  <a:lnTo>
                    <a:pt x="15" y="219"/>
                  </a:lnTo>
                  <a:close/>
                </a:path>
              </a:pathLst>
            </a:custGeom>
            <a:solidFill>
              <a:srgbClr val="222D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1" name="Freeform 10"/>
            <p:cNvSpPr>
              <a:spLocks noEditPoints="1"/>
            </p:cNvSpPr>
            <p:nvPr/>
          </p:nvSpPr>
          <p:spPr bwMode="auto">
            <a:xfrm>
              <a:off x="6368428" y="1610994"/>
              <a:ext cx="266286" cy="362852"/>
            </a:xfrm>
            <a:custGeom>
              <a:avLst/>
              <a:gdLst>
                <a:gd name="T0" fmla="*/ 503 w 821"/>
                <a:gd name="T1" fmla="*/ 872 h 1114"/>
                <a:gd name="T2" fmla="*/ 575 w 821"/>
                <a:gd name="T3" fmla="*/ 807 h 1114"/>
                <a:gd name="T4" fmla="*/ 210 w 821"/>
                <a:gd name="T5" fmla="*/ 814 h 1114"/>
                <a:gd name="T6" fmla="*/ 287 w 821"/>
                <a:gd name="T7" fmla="*/ 858 h 1114"/>
                <a:gd name="T8" fmla="*/ 357 w 821"/>
                <a:gd name="T9" fmla="*/ 870 h 1114"/>
                <a:gd name="T10" fmla="*/ 483 w 821"/>
                <a:gd name="T11" fmla="*/ 0 h 1114"/>
                <a:gd name="T12" fmla="*/ 538 w 821"/>
                <a:gd name="T13" fmla="*/ 50 h 1114"/>
                <a:gd name="T14" fmla="*/ 623 w 821"/>
                <a:gd name="T15" fmla="*/ 58 h 1114"/>
                <a:gd name="T16" fmla="*/ 661 w 821"/>
                <a:gd name="T17" fmla="*/ 103 h 1114"/>
                <a:gd name="T18" fmla="*/ 719 w 821"/>
                <a:gd name="T19" fmla="*/ 160 h 1114"/>
                <a:gd name="T20" fmla="*/ 763 w 821"/>
                <a:gd name="T21" fmla="*/ 199 h 1114"/>
                <a:gd name="T22" fmla="*/ 771 w 821"/>
                <a:gd name="T23" fmla="*/ 283 h 1114"/>
                <a:gd name="T24" fmla="*/ 821 w 821"/>
                <a:gd name="T25" fmla="*/ 339 h 1114"/>
                <a:gd name="T26" fmla="*/ 787 w 821"/>
                <a:gd name="T27" fmla="*/ 416 h 1114"/>
                <a:gd name="T28" fmla="*/ 821 w 821"/>
                <a:gd name="T29" fmla="*/ 492 h 1114"/>
                <a:gd name="T30" fmla="*/ 759 w 821"/>
                <a:gd name="T31" fmla="*/ 555 h 1114"/>
                <a:gd name="T32" fmla="*/ 761 w 821"/>
                <a:gd name="T33" fmla="*/ 638 h 1114"/>
                <a:gd name="T34" fmla="*/ 686 w 821"/>
                <a:gd name="T35" fmla="*/ 670 h 1114"/>
                <a:gd name="T36" fmla="*/ 654 w 821"/>
                <a:gd name="T37" fmla="*/ 746 h 1114"/>
                <a:gd name="T38" fmla="*/ 588 w 821"/>
                <a:gd name="T39" fmla="*/ 757 h 1114"/>
                <a:gd name="T40" fmla="*/ 518 w 821"/>
                <a:gd name="T41" fmla="*/ 801 h 1114"/>
                <a:gd name="T42" fmla="*/ 462 w 821"/>
                <a:gd name="T43" fmla="*/ 811 h 1114"/>
                <a:gd name="T44" fmla="*/ 380 w 821"/>
                <a:gd name="T45" fmla="*/ 798 h 1114"/>
                <a:gd name="T46" fmla="*/ 316 w 821"/>
                <a:gd name="T47" fmla="*/ 814 h 1114"/>
                <a:gd name="T48" fmla="*/ 257 w 821"/>
                <a:gd name="T49" fmla="*/ 756 h 1114"/>
                <a:gd name="T50" fmla="*/ 174 w 821"/>
                <a:gd name="T51" fmla="*/ 756 h 1114"/>
                <a:gd name="T52" fmla="*/ 145 w 821"/>
                <a:gd name="T53" fmla="*/ 677 h 1114"/>
                <a:gd name="T54" fmla="*/ 63 w 821"/>
                <a:gd name="T55" fmla="*/ 643 h 1114"/>
                <a:gd name="T56" fmla="*/ 65 w 821"/>
                <a:gd name="T57" fmla="*/ 559 h 1114"/>
                <a:gd name="T58" fmla="*/ 4 w 821"/>
                <a:gd name="T59" fmla="*/ 501 h 1114"/>
                <a:gd name="T60" fmla="*/ 29 w 821"/>
                <a:gd name="T61" fmla="*/ 432 h 1114"/>
                <a:gd name="T62" fmla="*/ 4 w 821"/>
                <a:gd name="T63" fmla="*/ 349 h 1114"/>
                <a:gd name="T64" fmla="*/ 31 w 821"/>
                <a:gd name="T65" fmla="*/ 297 h 1114"/>
                <a:gd name="T66" fmla="*/ 61 w 821"/>
                <a:gd name="T67" fmla="*/ 222 h 1114"/>
                <a:gd name="T68" fmla="*/ 80 w 821"/>
                <a:gd name="T69" fmla="*/ 166 h 1114"/>
                <a:gd name="T70" fmla="*/ 155 w 821"/>
                <a:gd name="T71" fmla="*/ 126 h 1114"/>
                <a:gd name="T72" fmla="*/ 188 w 821"/>
                <a:gd name="T73" fmla="*/ 58 h 1114"/>
                <a:gd name="T74" fmla="*/ 271 w 821"/>
                <a:gd name="T75" fmla="*/ 61 h 1114"/>
                <a:gd name="T76" fmla="*/ 330 w 821"/>
                <a:gd name="T77" fmla="*/ 0 h 1114"/>
                <a:gd name="T78" fmla="*/ 411 w 821"/>
                <a:gd name="T79" fmla="*/ 35 h 1114"/>
                <a:gd name="T80" fmla="*/ 380 w 821"/>
                <a:gd name="T81" fmla="*/ 122 h 1114"/>
                <a:gd name="T82" fmla="*/ 210 w 821"/>
                <a:gd name="T83" fmla="*/ 201 h 1114"/>
                <a:gd name="T84" fmla="*/ 123 w 821"/>
                <a:gd name="T85" fmla="*/ 371 h 1114"/>
                <a:gd name="T86" fmla="*/ 155 w 821"/>
                <a:gd name="T87" fmla="*/ 549 h 1114"/>
                <a:gd name="T88" fmla="*/ 294 w 821"/>
                <a:gd name="T89" fmla="*/ 676 h 1114"/>
                <a:gd name="T90" fmla="*/ 486 w 821"/>
                <a:gd name="T91" fmla="*/ 692 h 1114"/>
                <a:gd name="T92" fmla="*/ 639 w 821"/>
                <a:gd name="T93" fmla="*/ 591 h 1114"/>
                <a:gd name="T94" fmla="*/ 702 w 821"/>
                <a:gd name="T95" fmla="*/ 414 h 1114"/>
                <a:gd name="T96" fmla="*/ 640 w 821"/>
                <a:gd name="T97" fmla="*/ 232 h 1114"/>
                <a:gd name="T98" fmla="*/ 411 w 821"/>
                <a:gd name="T99" fmla="*/ 173 h 1114"/>
                <a:gd name="T100" fmla="*/ 621 w 821"/>
                <a:gd name="T101" fmla="*/ 297 h 1114"/>
                <a:gd name="T102" fmla="*/ 621 w 821"/>
                <a:gd name="T103" fmla="*/ 524 h 1114"/>
                <a:gd name="T104" fmla="*/ 411 w 821"/>
                <a:gd name="T105" fmla="*/ 648 h 1114"/>
                <a:gd name="T106" fmla="*/ 213 w 821"/>
                <a:gd name="T107" fmla="*/ 543 h 1114"/>
                <a:gd name="T108" fmla="*/ 191 w 821"/>
                <a:gd name="T109" fmla="*/ 317 h 1114"/>
                <a:gd name="T110" fmla="*/ 387 w 821"/>
                <a:gd name="T111" fmla="*/ 174 h 1114"/>
                <a:gd name="T112" fmla="*/ 578 w 821"/>
                <a:gd name="T113" fmla="*/ 355 h 1114"/>
                <a:gd name="T114" fmla="*/ 514 w 821"/>
                <a:gd name="T115" fmla="*/ 552 h 1114"/>
                <a:gd name="T116" fmla="*/ 311 w 821"/>
                <a:gd name="T117" fmla="*/ 555 h 1114"/>
                <a:gd name="T118" fmla="*/ 243 w 821"/>
                <a:gd name="T119" fmla="*/ 365 h 1114"/>
                <a:gd name="T120" fmla="*/ 398 w 821"/>
                <a:gd name="T121" fmla="*/ 240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21" h="1114">
                  <a:moveTo>
                    <a:pt x="611" y="814"/>
                  </a:moveTo>
                  <a:lnTo>
                    <a:pt x="665" y="1074"/>
                  </a:lnTo>
                  <a:lnTo>
                    <a:pt x="578" y="1052"/>
                  </a:lnTo>
                  <a:lnTo>
                    <a:pt x="514" y="1114"/>
                  </a:lnTo>
                  <a:lnTo>
                    <a:pt x="465" y="870"/>
                  </a:lnTo>
                  <a:lnTo>
                    <a:pt x="465" y="870"/>
                  </a:lnTo>
                  <a:lnTo>
                    <a:pt x="476" y="872"/>
                  </a:lnTo>
                  <a:lnTo>
                    <a:pt x="487" y="873"/>
                  </a:lnTo>
                  <a:lnTo>
                    <a:pt x="487" y="873"/>
                  </a:lnTo>
                  <a:lnTo>
                    <a:pt x="495" y="873"/>
                  </a:lnTo>
                  <a:lnTo>
                    <a:pt x="503" y="872"/>
                  </a:lnTo>
                  <a:lnTo>
                    <a:pt x="503" y="872"/>
                  </a:lnTo>
                  <a:lnTo>
                    <a:pt x="514" y="868"/>
                  </a:lnTo>
                  <a:lnTo>
                    <a:pt x="525" y="864"/>
                  </a:lnTo>
                  <a:lnTo>
                    <a:pt x="534" y="858"/>
                  </a:lnTo>
                  <a:lnTo>
                    <a:pt x="542" y="851"/>
                  </a:lnTo>
                  <a:lnTo>
                    <a:pt x="549" y="845"/>
                  </a:lnTo>
                  <a:lnTo>
                    <a:pt x="556" y="835"/>
                  </a:lnTo>
                  <a:lnTo>
                    <a:pt x="569" y="817"/>
                  </a:lnTo>
                  <a:lnTo>
                    <a:pt x="569" y="817"/>
                  </a:lnTo>
                  <a:lnTo>
                    <a:pt x="575" y="807"/>
                  </a:lnTo>
                  <a:lnTo>
                    <a:pt x="575" y="807"/>
                  </a:lnTo>
                  <a:lnTo>
                    <a:pt x="586" y="809"/>
                  </a:lnTo>
                  <a:lnTo>
                    <a:pt x="586" y="809"/>
                  </a:lnTo>
                  <a:lnTo>
                    <a:pt x="599" y="813"/>
                  </a:lnTo>
                  <a:lnTo>
                    <a:pt x="611" y="814"/>
                  </a:lnTo>
                  <a:lnTo>
                    <a:pt x="611" y="814"/>
                  </a:lnTo>
                  <a:close/>
                  <a:moveTo>
                    <a:pt x="357" y="870"/>
                  </a:moveTo>
                  <a:lnTo>
                    <a:pt x="307" y="1114"/>
                  </a:lnTo>
                  <a:lnTo>
                    <a:pt x="243" y="1052"/>
                  </a:lnTo>
                  <a:lnTo>
                    <a:pt x="156" y="1074"/>
                  </a:lnTo>
                  <a:lnTo>
                    <a:pt x="210" y="814"/>
                  </a:lnTo>
                  <a:lnTo>
                    <a:pt x="210" y="814"/>
                  </a:lnTo>
                  <a:lnTo>
                    <a:pt x="222" y="813"/>
                  </a:lnTo>
                  <a:lnTo>
                    <a:pt x="235" y="809"/>
                  </a:lnTo>
                  <a:lnTo>
                    <a:pt x="235" y="809"/>
                  </a:lnTo>
                  <a:lnTo>
                    <a:pt x="246" y="807"/>
                  </a:lnTo>
                  <a:lnTo>
                    <a:pt x="246" y="807"/>
                  </a:lnTo>
                  <a:lnTo>
                    <a:pt x="253" y="817"/>
                  </a:lnTo>
                  <a:lnTo>
                    <a:pt x="253" y="817"/>
                  </a:lnTo>
                  <a:lnTo>
                    <a:pt x="263" y="832"/>
                  </a:lnTo>
                  <a:lnTo>
                    <a:pt x="275" y="846"/>
                  </a:lnTo>
                  <a:lnTo>
                    <a:pt x="281" y="853"/>
                  </a:lnTo>
                  <a:lnTo>
                    <a:pt x="287" y="858"/>
                  </a:lnTo>
                  <a:lnTo>
                    <a:pt x="295" y="863"/>
                  </a:lnTo>
                  <a:lnTo>
                    <a:pt x="304" y="867"/>
                  </a:lnTo>
                  <a:lnTo>
                    <a:pt x="304" y="867"/>
                  </a:lnTo>
                  <a:lnTo>
                    <a:pt x="311" y="870"/>
                  </a:lnTo>
                  <a:lnTo>
                    <a:pt x="319" y="872"/>
                  </a:lnTo>
                  <a:lnTo>
                    <a:pt x="319" y="872"/>
                  </a:lnTo>
                  <a:lnTo>
                    <a:pt x="330" y="873"/>
                  </a:lnTo>
                  <a:lnTo>
                    <a:pt x="339" y="873"/>
                  </a:lnTo>
                  <a:lnTo>
                    <a:pt x="348" y="872"/>
                  </a:lnTo>
                  <a:lnTo>
                    <a:pt x="357" y="870"/>
                  </a:lnTo>
                  <a:lnTo>
                    <a:pt x="357" y="870"/>
                  </a:lnTo>
                  <a:close/>
                  <a:moveTo>
                    <a:pt x="411" y="35"/>
                  </a:moveTo>
                  <a:lnTo>
                    <a:pt x="411" y="35"/>
                  </a:lnTo>
                  <a:lnTo>
                    <a:pt x="416" y="35"/>
                  </a:lnTo>
                  <a:lnTo>
                    <a:pt x="421" y="33"/>
                  </a:lnTo>
                  <a:lnTo>
                    <a:pt x="431" y="29"/>
                  </a:lnTo>
                  <a:lnTo>
                    <a:pt x="441" y="23"/>
                  </a:lnTo>
                  <a:lnTo>
                    <a:pt x="452" y="16"/>
                  </a:lnTo>
                  <a:lnTo>
                    <a:pt x="462" y="9"/>
                  </a:lnTo>
                  <a:lnTo>
                    <a:pt x="472" y="4"/>
                  </a:lnTo>
                  <a:lnTo>
                    <a:pt x="477" y="1"/>
                  </a:lnTo>
                  <a:lnTo>
                    <a:pt x="483" y="0"/>
                  </a:lnTo>
                  <a:lnTo>
                    <a:pt x="487" y="0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497" y="1"/>
                  </a:lnTo>
                  <a:lnTo>
                    <a:pt x="502" y="4"/>
                  </a:lnTo>
                  <a:lnTo>
                    <a:pt x="506" y="7"/>
                  </a:lnTo>
                  <a:lnTo>
                    <a:pt x="510" y="12"/>
                  </a:lnTo>
                  <a:lnTo>
                    <a:pt x="517" y="20"/>
                  </a:lnTo>
                  <a:lnTo>
                    <a:pt x="524" y="30"/>
                  </a:lnTo>
                  <a:lnTo>
                    <a:pt x="530" y="40"/>
                  </a:lnTo>
                  <a:lnTo>
                    <a:pt x="538" y="50"/>
                  </a:lnTo>
                  <a:lnTo>
                    <a:pt x="545" y="58"/>
                  </a:lnTo>
                  <a:lnTo>
                    <a:pt x="550" y="61"/>
                  </a:lnTo>
                  <a:lnTo>
                    <a:pt x="554" y="63"/>
                  </a:lnTo>
                  <a:lnTo>
                    <a:pt x="554" y="63"/>
                  </a:lnTo>
                  <a:lnTo>
                    <a:pt x="560" y="65"/>
                  </a:lnTo>
                  <a:lnTo>
                    <a:pt x="565" y="65"/>
                  </a:lnTo>
                  <a:lnTo>
                    <a:pt x="576" y="66"/>
                  </a:lnTo>
                  <a:lnTo>
                    <a:pt x="588" y="64"/>
                  </a:lnTo>
                  <a:lnTo>
                    <a:pt x="600" y="62"/>
                  </a:lnTo>
                  <a:lnTo>
                    <a:pt x="611" y="60"/>
                  </a:lnTo>
                  <a:lnTo>
                    <a:pt x="623" y="58"/>
                  </a:lnTo>
                  <a:lnTo>
                    <a:pt x="629" y="58"/>
                  </a:lnTo>
                  <a:lnTo>
                    <a:pt x="634" y="58"/>
                  </a:lnTo>
                  <a:lnTo>
                    <a:pt x="639" y="61"/>
                  </a:lnTo>
                  <a:lnTo>
                    <a:pt x="643" y="63"/>
                  </a:lnTo>
                  <a:lnTo>
                    <a:pt x="643" y="63"/>
                  </a:lnTo>
                  <a:lnTo>
                    <a:pt x="647" y="66"/>
                  </a:lnTo>
                  <a:lnTo>
                    <a:pt x="650" y="70"/>
                  </a:lnTo>
                  <a:lnTo>
                    <a:pt x="654" y="74"/>
                  </a:lnTo>
                  <a:lnTo>
                    <a:pt x="655" y="79"/>
                  </a:lnTo>
                  <a:lnTo>
                    <a:pt x="658" y="90"/>
                  </a:lnTo>
                  <a:lnTo>
                    <a:pt x="661" y="103"/>
                  </a:lnTo>
                  <a:lnTo>
                    <a:pt x="663" y="114"/>
                  </a:lnTo>
                  <a:lnTo>
                    <a:pt x="666" y="126"/>
                  </a:lnTo>
                  <a:lnTo>
                    <a:pt x="671" y="136"/>
                  </a:lnTo>
                  <a:lnTo>
                    <a:pt x="673" y="141"/>
                  </a:lnTo>
                  <a:lnTo>
                    <a:pt x="677" y="144"/>
                  </a:lnTo>
                  <a:lnTo>
                    <a:pt x="677" y="144"/>
                  </a:lnTo>
                  <a:lnTo>
                    <a:pt x="681" y="149"/>
                  </a:lnTo>
                  <a:lnTo>
                    <a:pt x="685" y="151"/>
                  </a:lnTo>
                  <a:lnTo>
                    <a:pt x="695" y="155"/>
                  </a:lnTo>
                  <a:lnTo>
                    <a:pt x="706" y="158"/>
                  </a:lnTo>
                  <a:lnTo>
                    <a:pt x="719" y="160"/>
                  </a:lnTo>
                  <a:lnTo>
                    <a:pt x="731" y="163"/>
                  </a:lnTo>
                  <a:lnTo>
                    <a:pt x="742" y="166"/>
                  </a:lnTo>
                  <a:lnTo>
                    <a:pt x="747" y="168"/>
                  </a:lnTo>
                  <a:lnTo>
                    <a:pt x="752" y="171"/>
                  </a:lnTo>
                  <a:lnTo>
                    <a:pt x="755" y="174"/>
                  </a:lnTo>
                  <a:lnTo>
                    <a:pt x="759" y="178"/>
                  </a:lnTo>
                  <a:lnTo>
                    <a:pt x="759" y="178"/>
                  </a:lnTo>
                  <a:lnTo>
                    <a:pt x="761" y="183"/>
                  </a:lnTo>
                  <a:lnTo>
                    <a:pt x="763" y="187"/>
                  </a:lnTo>
                  <a:lnTo>
                    <a:pt x="763" y="193"/>
                  </a:lnTo>
                  <a:lnTo>
                    <a:pt x="763" y="199"/>
                  </a:lnTo>
                  <a:lnTo>
                    <a:pt x="762" y="210"/>
                  </a:lnTo>
                  <a:lnTo>
                    <a:pt x="760" y="222"/>
                  </a:lnTo>
                  <a:lnTo>
                    <a:pt x="758" y="234"/>
                  </a:lnTo>
                  <a:lnTo>
                    <a:pt x="755" y="246"/>
                  </a:lnTo>
                  <a:lnTo>
                    <a:pt x="755" y="257"/>
                  </a:lnTo>
                  <a:lnTo>
                    <a:pt x="756" y="262"/>
                  </a:lnTo>
                  <a:lnTo>
                    <a:pt x="759" y="266"/>
                  </a:lnTo>
                  <a:lnTo>
                    <a:pt x="759" y="266"/>
                  </a:lnTo>
                  <a:lnTo>
                    <a:pt x="761" y="272"/>
                  </a:lnTo>
                  <a:lnTo>
                    <a:pt x="763" y="275"/>
                  </a:lnTo>
                  <a:lnTo>
                    <a:pt x="771" y="283"/>
                  </a:lnTo>
                  <a:lnTo>
                    <a:pt x="780" y="290"/>
                  </a:lnTo>
                  <a:lnTo>
                    <a:pt x="791" y="297"/>
                  </a:lnTo>
                  <a:lnTo>
                    <a:pt x="801" y="304"/>
                  </a:lnTo>
                  <a:lnTo>
                    <a:pt x="810" y="312"/>
                  </a:lnTo>
                  <a:lnTo>
                    <a:pt x="815" y="315"/>
                  </a:lnTo>
                  <a:lnTo>
                    <a:pt x="817" y="320"/>
                  </a:lnTo>
                  <a:lnTo>
                    <a:pt x="819" y="324"/>
                  </a:lnTo>
                  <a:lnTo>
                    <a:pt x="821" y="329"/>
                  </a:lnTo>
                  <a:lnTo>
                    <a:pt x="821" y="329"/>
                  </a:lnTo>
                  <a:lnTo>
                    <a:pt x="821" y="335"/>
                  </a:lnTo>
                  <a:lnTo>
                    <a:pt x="821" y="339"/>
                  </a:lnTo>
                  <a:lnTo>
                    <a:pt x="820" y="344"/>
                  </a:lnTo>
                  <a:lnTo>
                    <a:pt x="818" y="349"/>
                  </a:lnTo>
                  <a:lnTo>
                    <a:pt x="812" y="360"/>
                  </a:lnTo>
                  <a:lnTo>
                    <a:pt x="805" y="370"/>
                  </a:lnTo>
                  <a:lnTo>
                    <a:pt x="799" y="380"/>
                  </a:lnTo>
                  <a:lnTo>
                    <a:pt x="793" y="390"/>
                  </a:lnTo>
                  <a:lnTo>
                    <a:pt x="788" y="401"/>
                  </a:lnTo>
                  <a:lnTo>
                    <a:pt x="787" y="405"/>
                  </a:lnTo>
                  <a:lnTo>
                    <a:pt x="787" y="411"/>
                  </a:lnTo>
                  <a:lnTo>
                    <a:pt x="787" y="411"/>
                  </a:lnTo>
                  <a:lnTo>
                    <a:pt x="787" y="416"/>
                  </a:lnTo>
                  <a:lnTo>
                    <a:pt x="788" y="421"/>
                  </a:lnTo>
                  <a:lnTo>
                    <a:pt x="793" y="432"/>
                  </a:lnTo>
                  <a:lnTo>
                    <a:pt x="799" y="442"/>
                  </a:lnTo>
                  <a:lnTo>
                    <a:pt x="805" y="451"/>
                  </a:lnTo>
                  <a:lnTo>
                    <a:pt x="812" y="461"/>
                  </a:lnTo>
                  <a:lnTo>
                    <a:pt x="818" y="471"/>
                  </a:lnTo>
                  <a:lnTo>
                    <a:pt x="820" y="477"/>
                  </a:lnTo>
                  <a:lnTo>
                    <a:pt x="821" y="482"/>
                  </a:lnTo>
                  <a:lnTo>
                    <a:pt x="821" y="487"/>
                  </a:lnTo>
                  <a:lnTo>
                    <a:pt x="821" y="492"/>
                  </a:lnTo>
                  <a:lnTo>
                    <a:pt x="821" y="492"/>
                  </a:lnTo>
                  <a:lnTo>
                    <a:pt x="819" y="497"/>
                  </a:lnTo>
                  <a:lnTo>
                    <a:pt x="817" y="501"/>
                  </a:lnTo>
                  <a:lnTo>
                    <a:pt x="815" y="506"/>
                  </a:lnTo>
                  <a:lnTo>
                    <a:pt x="810" y="510"/>
                  </a:lnTo>
                  <a:lnTo>
                    <a:pt x="801" y="517"/>
                  </a:lnTo>
                  <a:lnTo>
                    <a:pt x="791" y="524"/>
                  </a:lnTo>
                  <a:lnTo>
                    <a:pt x="780" y="531"/>
                  </a:lnTo>
                  <a:lnTo>
                    <a:pt x="771" y="538"/>
                  </a:lnTo>
                  <a:lnTo>
                    <a:pt x="763" y="546"/>
                  </a:lnTo>
                  <a:lnTo>
                    <a:pt x="761" y="550"/>
                  </a:lnTo>
                  <a:lnTo>
                    <a:pt x="759" y="555"/>
                  </a:lnTo>
                  <a:lnTo>
                    <a:pt x="759" y="555"/>
                  </a:lnTo>
                  <a:lnTo>
                    <a:pt x="756" y="559"/>
                  </a:lnTo>
                  <a:lnTo>
                    <a:pt x="755" y="565"/>
                  </a:lnTo>
                  <a:lnTo>
                    <a:pt x="755" y="575"/>
                  </a:lnTo>
                  <a:lnTo>
                    <a:pt x="758" y="587"/>
                  </a:lnTo>
                  <a:lnTo>
                    <a:pt x="760" y="599"/>
                  </a:lnTo>
                  <a:lnTo>
                    <a:pt x="762" y="612"/>
                  </a:lnTo>
                  <a:lnTo>
                    <a:pt x="763" y="623"/>
                  </a:lnTo>
                  <a:lnTo>
                    <a:pt x="763" y="629"/>
                  </a:lnTo>
                  <a:lnTo>
                    <a:pt x="763" y="633"/>
                  </a:lnTo>
                  <a:lnTo>
                    <a:pt x="761" y="638"/>
                  </a:lnTo>
                  <a:lnTo>
                    <a:pt x="759" y="643"/>
                  </a:lnTo>
                  <a:lnTo>
                    <a:pt x="759" y="643"/>
                  </a:lnTo>
                  <a:lnTo>
                    <a:pt x="755" y="647"/>
                  </a:lnTo>
                  <a:lnTo>
                    <a:pt x="752" y="651"/>
                  </a:lnTo>
                  <a:lnTo>
                    <a:pt x="747" y="653"/>
                  </a:lnTo>
                  <a:lnTo>
                    <a:pt x="742" y="655"/>
                  </a:lnTo>
                  <a:lnTo>
                    <a:pt x="731" y="659"/>
                  </a:lnTo>
                  <a:lnTo>
                    <a:pt x="719" y="661"/>
                  </a:lnTo>
                  <a:lnTo>
                    <a:pt x="707" y="663"/>
                  </a:lnTo>
                  <a:lnTo>
                    <a:pt x="695" y="665"/>
                  </a:lnTo>
                  <a:lnTo>
                    <a:pt x="686" y="670"/>
                  </a:lnTo>
                  <a:lnTo>
                    <a:pt x="681" y="673"/>
                  </a:lnTo>
                  <a:lnTo>
                    <a:pt x="677" y="677"/>
                  </a:lnTo>
                  <a:lnTo>
                    <a:pt x="677" y="677"/>
                  </a:lnTo>
                  <a:lnTo>
                    <a:pt x="673" y="680"/>
                  </a:lnTo>
                  <a:lnTo>
                    <a:pt x="671" y="685"/>
                  </a:lnTo>
                  <a:lnTo>
                    <a:pt x="666" y="695"/>
                  </a:lnTo>
                  <a:lnTo>
                    <a:pt x="663" y="706"/>
                  </a:lnTo>
                  <a:lnTo>
                    <a:pt x="661" y="718"/>
                  </a:lnTo>
                  <a:lnTo>
                    <a:pt x="658" y="730"/>
                  </a:lnTo>
                  <a:lnTo>
                    <a:pt x="656" y="742"/>
                  </a:lnTo>
                  <a:lnTo>
                    <a:pt x="654" y="746"/>
                  </a:lnTo>
                  <a:lnTo>
                    <a:pt x="650" y="751"/>
                  </a:lnTo>
                  <a:lnTo>
                    <a:pt x="647" y="756"/>
                  </a:lnTo>
                  <a:lnTo>
                    <a:pt x="643" y="758"/>
                  </a:lnTo>
                  <a:lnTo>
                    <a:pt x="643" y="758"/>
                  </a:lnTo>
                  <a:lnTo>
                    <a:pt x="639" y="761"/>
                  </a:lnTo>
                  <a:lnTo>
                    <a:pt x="634" y="762"/>
                  </a:lnTo>
                  <a:lnTo>
                    <a:pt x="629" y="764"/>
                  </a:lnTo>
                  <a:lnTo>
                    <a:pt x="623" y="764"/>
                  </a:lnTo>
                  <a:lnTo>
                    <a:pt x="611" y="761"/>
                  </a:lnTo>
                  <a:lnTo>
                    <a:pt x="600" y="759"/>
                  </a:lnTo>
                  <a:lnTo>
                    <a:pt x="588" y="757"/>
                  </a:lnTo>
                  <a:lnTo>
                    <a:pt x="576" y="756"/>
                  </a:lnTo>
                  <a:lnTo>
                    <a:pt x="565" y="756"/>
                  </a:lnTo>
                  <a:lnTo>
                    <a:pt x="560" y="757"/>
                  </a:lnTo>
                  <a:lnTo>
                    <a:pt x="554" y="758"/>
                  </a:lnTo>
                  <a:lnTo>
                    <a:pt x="554" y="758"/>
                  </a:lnTo>
                  <a:lnTo>
                    <a:pt x="550" y="760"/>
                  </a:lnTo>
                  <a:lnTo>
                    <a:pt x="546" y="764"/>
                  </a:lnTo>
                  <a:lnTo>
                    <a:pt x="538" y="770"/>
                  </a:lnTo>
                  <a:lnTo>
                    <a:pt x="530" y="781"/>
                  </a:lnTo>
                  <a:lnTo>
                    <a:pt x="524" y="791"/>
                  </a:lnTo>
                  <a:lnTo>
                    <a:pt x="518" y="801"/>
                  </a:lnTo>
                  <a:lnTo>
                    <a:pt x="510" y="810"/>
                  </a:lnTo>
                  <a:lnTo>
                    <a:pt x="506" y="814"/>
                  </a:lnTo>
                  <a:lnTo>
                    <a:pt x="502" y="817"/>
                  </a:lnTo>
                  <a:lnTo>
                    <a:pt x="497" y="819"/>
                  </a:lnTo>
                  <a:lnTo>
                    <a:pt x="493" y="821"/>
                  </a:lnTo>
                  <a:lnTo>
                    <a:pt x="493" y="821"/>
                  </a:lnTo>
                  <a:lnTo>
                    <a:pt x="487" y="822"/>
                  </a:lnTo>
                  <a:lnTo>
                    <a:pt x="483" y="821"/>
                  </a:lnTo>
                  <a:lnTo>
                    <a:pt x="477" y="819"/>
                  </a:lnTo>
                  <a:lnTo>
                    <a:pt x="472" y="817"/>
                  </a:lnTo>
                  <a:lnTo>
                    <a:pt x="462" y="811"/>
                  </a:lnTo>
                  <a:lnTo>
                    <a:pt x="452" y="805"/>
                  </a:lnTo>
                  <a:lnTo>
                    <a:pt x="441" y="798"/>
                  </a:lnTo>
                  <a:lnTo>
                    <a:pt x="431" y="792"/>
                  </a:lnTo>
                  <a:lnTo>
                    <a:pt x="421" y="787"/>
                  </a:lnTo>
                  <a:lnTo>
                    <a:pt x="416" y="787"/>
                  </a:lnTo>
                  <a:lnTo>
                    <a:pt x="411" y="786"/>
                  </a:lnTo>
                  <a:lnTo>
                    <a:pt x="411" y="786"/>
                  </a:lnTo>
                  <a:lnTo>
                    <a:pt x="406" y="787"/>
                  </a:lnTo>
                  <a:lnTo>
                    <a:pt x="400" y="787"/>
                  </a:lnTo>
                  <a:lnTo>
                    <a:pt x="390" y="792"/>
                  </a:lnTo>
                  <a:lnTo>
                    <a:pt x="380" y="798"/>
                  </a:lnTo>
                  <a:lnTo>
                    <a:pt x="370" y="805"/>
                  </a:lnTo>
                  <a:lnTo>
                    <a:pt x="359" y="811"/>
                  </a:lnTo>
                  <a:lnTo>
                    <a:pt x="350" y="817"/>
                  </a:lnTo>
                  <a:lnTo>
                    <a:pt x="344" y="819"/>
                  </a:lnTo>
                  <a:lnTo>
                    <a:pt x="340" y="821"/>
                  </a:lnTo>
                  <a:lnTo>
                    <a:pt x="334" y="822"/>
                  </a:lnTo>
                  <a:lnTo>
                    <a:pt x="330" y="821"/>
                  </a:lnTo>
                  <a:lnTo>
                    <a:pt x="330" y="821"/>
                  </a:lnTo>
                  <a:lnTo>
                    <a:pt x="324" y="819"/>
                  </a:lnTo>
                  <a:lnTo>
                    <a:pt x="319" y="817"/>
                  </a:lnTo>
                  <a:lnTo>
                    <a:pt x="316" y="814"/>
                  </a:lnTo>
                  <a:lnTo>
                    <a:pt x="311" y="810"/>
                  </a:lnTo>
                  <a:lnTo>
                    <a:pt x="304" y="801"/>
                  </a:lnTo>
                  <a:lnTo>
                    <a:pt x="298" y="791"/>
                  </a:lnTo>
                  <a:lnTo>
                    <a:pt x="291" y="781"/>
                  </a:lnTo>
                  <a:lnTo>
                    <a:pt x="284" y="770"/>
                  </a:lnTo>
                  <a:lnTo>
                    <a:pt x="276" y="764"/>
                  </a:lnTo>
                  <a:lnTo>
                    <a:pt x="271" y="760"/>
                  </a:lnTo>
                  <a:lnTo>
                    <a:pt x="267" y="758"/>
                  </a:lnTo>
                  <a:lnTo>
                    <a:pt x="267" y="758"/>
                  </a:lnTo>
                  <a:lnTo>
                    <a:pt x="262" y="757"/>
                  </a:lnTo>
                  <a:lnTo>
                    <a:pt x="257" y="756"/>
                  </a:lnTo>
                  <a:lnTo>
                    <a:pt x="246" y="756"/>
                  </a:lnTo>
                  <a:lnTo>
                    <a:pt x="234" y="757"/>
                  </a:lnTo>
                  <a:lnTo>
                    <a:pt x="222" y="759"/>
                  </a:lnTo>
                  <a:lnTo>
                    <a:pt x="210" y="762"/>
                  </a:lnTo>
                  <a:lnTo>
                    <a:pt x="198" y="764"/>
                  </a:lnTo>
                  <a:lnTo>
                    <a:pt x="193" y="764"/>
                  </a:lnTo>
                  <a:lnTo>
                    <a:pt x="188" y="762"/>
                  </a:lnTo>
                  <a:lnTo>
                    <a:pt x="184" y="761"/>
                  </a:lnTo>
                  <a:lnTo>
                    <a:pt x="179" y="758"/>
                  </a:lnTo>
                  <a:lnTo>
                    <a:pt x="179" y="758"/>
                  </a:lnTo>
                  <a:lnTo>
                    <a:pt x="174" y="756"/>
                  </a:lnTo>
                  <a:lnTo>
                    <a:pt x="171" y="751"/>
                  </a:lnTo>
                  <a:lnTo>
                    <a:pt x="169" y="746"/>
                  </a:lnTo>
                  <a:lnTo>
                    <a:pt x="166" y="742"/>
                  </a:lnTo>
                  <a:lnTo>
                    <a:pt x="163" y="730"/>
                  </a:lnTo>
                  <a:lnTo>
                    <a:pt x="161" y="719"/>
                  </a:lnTo>
                  <a:lnTo>
                    <a:pt x="158" y="706"/>
                  </a:lnTo>
                  <a:lnTo>
                    <a:pt x="156" y="695"/>
                  </a:lnTo>
                  <a:lnTo>
                    <a:pt x="152" y="685"/>
                  </a:lnTo>
                  <a:lnTo>
                    <a:pt x="148" y="680"/>
                  </a:lnTo>
                  <a:lnTo>
                    <a:pt x="145" y="677"/>
                  </a:lnTo>
                  <a:lnTo>
                    <a:pt x="145" y="677"/>
                  </a:lnTo>
                  <a:lnTo>
                    <a:pt x="141" y="673"/>
                  </a:lnTo>
                  <a:lnTo>
                    <a:pt x="137" y="670"/>
                  </a:lnTo>
                  <a:lnTo>
                    <a:pt x="126" y="665"/>
                  </a:lnTo>
                  <a:lnTo>
                    <a:pt x="115" y="663"/>
                  </a:lnTo>
                  <a:lnTo>
                    <a:pt x="102" y="661"/>
                  </a:lnTo>
                  <a:lnTo>
                    <a:pt x="91" y="659"/>
                  </a:lnTo>
                  <a:lnTo>
                    <a:pt x="80" y="655"/>
                  </a:lnTo>
                  <a:lnTo>
                    <a:pt x="75" y="653"/>
                  </a:lnTo>
                  <a:lnTo>
                    <a:pt x="71" y="651"/>
                  </a:lnTo>
                  <a:lnTo>
                    <a:pt x="66" y="647"/>
                  </a:lnTo>
                  <a:lnTo>
                    <a:pt x="63" y="643"/>
                  </a:lnTo>
                  <a:lnTo>
                    <a:pt x="63" y="643"/>
                  </a:lnTo>
                  <a:lnTo>
                    <a:pt x="60" y="638"/>
                  </a:lnTo>
                  <a:lnTo>
                    <a:pt x="59" y="633"/>
                  </a:lnTo>
                  <a:lnTo>
                    <a:pt x="58" y="629"/>
                  </a:lnTo>
                  <a:lnTo>
                    <a:pt x="58" y="623"/>
                  </a:lnTo>
                  <a:lnTo>
                    <a:pt x="59" y="612"/>
                  </a:lnTo>
                  <a:lnTo>
                    <a:pt x="61" y="599"/>
                  </a:lnTo>
                  <a:lnTo>
                    <a:pt x="65" y="588"/>
                  </a:lnTo>
                  <a:lnTo>
                    <a:pt x="66" y="575"/>
                  </a:lnTo>
                  <a:lnTo>
                    <a:pt x="66" y="565"/>
                  </a:lnTo>
                  <a:lnTo>
                    <a:pt x="65" y="559"/>
                  </a:lnTo>
                  <a:lnTo>
                    <a:pt x="64" y="555"/>
                  </a:lnTo>
                  <a:lnTo>
                    <a:pt x="64" y="555"/>
                  </a:lnTo>
                  <a:lnTo>
                    <a:pt x="61" y="550"/>
                  </a:lnTo>
                  <a:lnTo>
                    <a:pt x="58" y="546"/>
                  </a:lnTo>
                  <a:lnTo>
                    <a:pt x="50" y="538"/>
                  </a:lnTo>
                  <a:lnTo>
                    <a:pt x="41" y="531"/>
                  </a:lnTo>
                  <a:lnTo>
                    <a:pt x="31" y="524"/>
                  </a:lnTo>
                  <a:lnTo>
                    <a:pt x="20" y="517"/>
                  </a:lnTo>
                  <a:lnTo>
                    <a:pt x="11" y="510"/>
                  </a:lnTo>
                  <a:lnTo>
                    <a:pt x="8" y="506"/>
                  </a:lnTo>
                  <a:lnTo>
                    <a:pt x="4" y="501"/>
                  </a:lnTo>
                  <a:lnTo>
                    <a:pt x="2" y="497"/>
                  </a:lnTo>
                  <a:lnTo>
                    <a:pt x="1" y="492"/>
                  </a:lnTo>
                  <a:lnTo>
                    <a:pt x="1" y="492"/>
                  </a:lnTo>
                  <a:lnTo>
                    <a:pt x="0" y="487"/>
                  </a:lnTo>
                  <a:lnTo>
                    <a:pt x="1" y="482"/>
                  </a:lnTo>
                  <a:lnTo>
                    <a:pt x="2" y="477"/>
                  </a:lnTo>
                  <a:lnTo>
                    <a:pt x="4" y="471"/>
                  </a:lnTo>
                  <a:lnTo>
                    <a:pt x="9" y="461"/>
                  </a:lnTo>
                  <a:lnTo>
                    <a:pt x="16" y="452"/>
                  </a:lnTo>
                  <a:lnTo>
                    <a:pt x="24" y="442"/>
                  </a:lnTo>
                  <a:lnTo>
                    <a:pt x="29" y="432"/>
                  </a:lnTo>
                  <a:lnTo>
                    <a:pt x="33" y="421"/>
                  </a:lnTo>
                  <a:lnTo>
                    <a:pt x="34" y="416"/>
                  </a:lnTo>
                  <a:lnTo>
                    <a:pt x="34" y="411"/>
                  </a:lnTo>
                  <a:lnTo>
                    <a:pt x="34" y="411"/>
                  </a:lnTo>
                  <a:lnTo>
                    <a:pt x="34" y="405"/>
                  </a:lnTo>
                  <a:lnTo>
                    <a:pt x="33" y="401"/>
                  </a:lnTo>
                  <a:lnTo>
                    <a:pt x="29" y="390"/>
                  </a:lnTo>
                  <a:lnTo>
                    <a:pt x="24" y="380"/>
                  </a:lnTo>
                  <a:lnTo>
                    <a:pt x="16" y="370"/>
                  </a:lnTo>
                  <a:lnTo>
                    <a:pt x="9" y="360"/>
                  </a:lnTo>
                  <a:lnTo>
                    <a:pt x="4" y="349"/>
                  </a:lnTo>
                  <a:lnTo>
                    <a:pt x="2" y="345"/>
                  </a:lnTo>
                  <a:lnTo>
                    <a:pt x="1" y="339"/>
                  </a:lnTo>
                  <a:lnTo>
                    <a:pt x="0" y="335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2" y="324"/>
                  </a:lnTo>
                  <a:lnTo>
                    <a:pt x="4" y="320"/>
                  </a:lnTo>
                  <a:lnTo>
                    <a:pt x="8" y="315"/>
                  </a:lnTo>
                  <a:lnTo>
                    <a:pt x="11" y="312"/>
                  </a:lnTo>
                  <a:lnTo>
                    <a:pt x="20" y="304"/>
                  </a:lnTo>
                  <a:lnTo>
                    <a:pt x="31" y="297"/>
                  </a:lnTo>
                  <a:lnTo>
                    <a:pt x="41" y="291"/>
                  </a:lnTo>
                  <a:lnTo>
                    <a:pt x="50" y="283"/>
                  </a:lnTo>
                  <a:lnTo>
                    <a:pt x="58" y="275"/>
                  </a:lnTo>
                  <a:lnTo>
                    <a:pt x="61" y="272"/>
                  </a:lnTo>
                  <a:lnTo>
                    <a:pt x="64" y="266"/>
                  </a:lnTo>
                  <a:lnTo>
                    <a:pt x="64" y="266"/>
                  </a:lnTo>
                  <a:lnTo>
                    <a:pt x="65" y="262"/>
                  </a:lnTo>
                  <a:lnTo>
                    <a:pt x="66" y="257"/>
                  </a:lnTo>
                  <a:lnTo>
                    <a:pt x="66" y="246"/>
                  </a:lnTo>
                  <a:lnTo>
                    <a:pt x="65" y="234"/>
                  </a:lnTo>
                  <a:lnTo>
                    <a:pt x="61" y="222"/>
                  </a:lnTo>
                  <a:lnTo>
                    <a:pt x="59" y="210"/>
                  </a:lnTo>
                  <a:lnTo>
                    <a:pt x="58" y="199"/>
                  </a:lnTo>
                  <a:lnTo>
                    <a:pt x="58" y="193"/>
                  </a:lnTo>
                  <a:lnTo>
                    <a:pt x="59" y="187"/>
                  </a:lnTo>
                  <a:lnTo>
                    <a:pt x="60" y="183"/>
                  </a:lnTo>
                  <a:lnTo>
                    <a:pt x="63" y="178"/>
                  </a:lnTo>
                  <a:lnTo>
                    <a:pt x="63" y="178"/>
                  </a:lnTo>
                  <a:lnTo>
                    <a:pt x="66" y="174"/>
                  </a:lnTo>
                  <a:lnTo>
                    <a:pt x="71" y="171"/>
                  </a:lnTo>
                  <a:lnTo>
                    <a:pt x="75" y="168"/>
                  </a:lnTo>
                  <a:lnTo>
                    <a:pt x="80" y="166"/>
                  </a:lnTo>
                  <a:lnTo>
                    <a:pt x="91" y="163"/>
                  </a:lnTo>
                  <a:lnTo>
                    <a:pt x="102" y="160"/>
                  </a:lnTo>
                  <a:lnTo>
                    <a:pt x="115" y="158"/>
                  </a:lnTo>
                  <a:lnTo>
                    <a:pt x="126" y="155"/>
                  </a:lnTo>
                  <a:lnTo>
                    <a:pt x="137" y="151"/>
                  </a:lnTo>
                  <a:lnTo>
                    <a:pt x="141" y="149"/>
                  </a:lnTo>
                  <a:lnTo>
                    <a:pt x="145" y="144"/>
                  </a:lnTo>
                  <a:lnTo>
                    <a:pt x="145" y="144"/>
                  </a:lnTo>
                  <a:lnTo>
                    <a:pt x="148" y="141"/>
                  </a:lnTo>
                  <a:lnTo>
                    <a:pt x="152" y="136"/>
                  </a:lnTo>
                  <a:lnTo>
                    <a:pt x="155" y="126"/>
                  </a:lnTo>
                  <a:lnTo>
                    <a:pt x="158" y="114"/>
                  </a:lnTo>
                  <a:lnTo>
                    <a:pt x="161" y="103"/>
                  </a:lnTo>
                  <a:lnTo>
                    <a:pt x="163" y="90"/>
                  </a:lnTo>
                  <a:lnTo>
                    <a:pt x="166" y="79"/>
                  </a:lnTo>
                  <a:lnTo>
                    <a:pt x="169" y="74"/>
                  </a:lnTo>
                  <a:lnTo>
                    <a:pt x="171" y="70"/>
                  </a:lnTo>
                  <a:lnTo>
                    <a:pt x="174" y="66"/>
                  </a:lnTo>
                  <a:lnTo>
                    <a:pt x="179" y="63"/>
                  </a:lnTo>
                  <a:lnTo>
                    <a:pt x="179" y="63"/>
                  </a:lnTo>
                  <a:lnTo>
                    <a:pt x="184" y="61"/>
                  </a:lnTo>
                  <a:lnTo>
                    <a:pt x="188" y="58"/>
                  </a:lnTo>
                  <a:lnTo>
                    <a:pt x="193" y="58"/>
                  </a:lnTo>
                  <a:lnTo>
                    <a:pt x="198" y="58"/>
                  </a:lnTo>
                  <a:lnTo>
                    <a:pt x="210" y="60"/>
                  </a:lnTo>
                  <a:lnTo>
                    <a:pt x="222" y="62"/>
                  </a:lnTo>
                  <a:lnTo>
                    <a:pt x="234" y="64"/>
                  </a:lnTo>
                  <a:lnTo>
                    <a:pt x="246" y="66"/>
                  </a:lnTo>
                  <a:lnTo>
                    <a:pt x="257" y="65"/>
                  </a:lnTo>
                  <a:lnTo>
                    <a:pt x="262" y="65"/>
                  </a:lnTo>
                  <a:lnTo>
                    <a:pt x="267" y="63"/>
                  </a:lnTo>
                  <a:lnTo>
                    <a:pt x="267" y="63"/>
                  </a:lnTo>
                  <a:lnTo>
                    <a:pt x="271" y="61"/>
                  </a:lnTo>
                  <a:lnTo>
                    <a:pt x="276" y="58"/>
                  </a:lnTo>
                  <a:lnTo>
                    <a:pt x="284" y="50"/>
                  </a:lnTo>
                  <a:lnTo>
                    <a:pt x="291" y="40"/>
                  </a:lnTo>
                  <a:lnTo>
                    <a:pt x="298" y="30"/>
                  </a:lnTo>
                  <a:lnTo>
                    <a:pt x="304" y="21"/>
                  </a:lnTo>
                  <a:lnTo>
                    <a:pt x="311" y="12"/>
                  </a:lnTo>
                  <a:lnTo>
                    <a:pt x="316" y="7"/>
                  </a:lnTo>
                  <a:lnTo>
                    <a:pt x="319" y="4"/>
                  </a:lnTo>
                  <a:lnTo>
                    <a:pt x="324" y="1"/>
                  </a:lnTo>
                  <a:lnTo>
                    <a:pt x="330" y="0"/>
                  </a:lnTo>
                  <a:lnTo>
                    <a:pt x="330" y="0"/>
                  </a:lnTo>
                  <a:lnTo>
                    <a:pt x="334" y="0"/>
                  </a:lnTo>
                  <a:lnTo>
                    <a:pt x="340" y="0"/>
                  </a:lnTo>
                  <a:lnTo>
                    <a:pt x="344" y="1"/>
                  </a:lnTo>
                  <a:lnTo>
                    <a:pt x="350" y="4"/>
                  </a:lnTo>
                  <a:lnTo>
                    <a:pt x="359" y="9"/>
                  </a:lnTo>
                  <a:lnTo>
                    <a:pt x="370" y="16"/>
                  </a:lnTo>
                  <a:lnTo>
                    <a:pt x="380" y="23"/>
                  </a:lnTo>
                  <a:lnTo>
                    <a:pt x="390" y="29"/>
                  </a:lnTo>
                  <a:lnTo>
                    <a:pt x="400" y="33"/>
                  </a:lnTo>
                  <a:lnTo>
                    <a:pt x="406" y="35"/>
                  </a:lnTo>
                  <a:lnTo>
                    <a:pt x="411" y="35"/>
                  </a:lnTo>
                  <a:lnTo>
                    <a:pt x="411" y="35"/>
                  </a:lnTo>
                  <a:close/>
                  <a:moveTo>
                    <a:pt x="522" y="143"/>
                  </a:moveTo>
                  <a:lnTo>
                    <a:pt x="522" y="143"/>
                  </a:lnTo>
                  <a:lnTo>
                    <a:pt x="504" y="136"/>
                  </a:lnTo>
                  <a:lnTo>
                    <a:pt x="486" y="130"/>
                  </a:lnTo>
                  <a:lnTo>
                    <a:pt x="468" y="126"/>
                  </a:lnTo>
                  <a:lnTo>
                    <a:pt x="451" y="122"/>
                  </a:lnTo>
                  <a:lnTo>
                    <a:pt x="432" y="121"/>
                  </a:lnTo>
                  <a:lnTo>
                    <a:pt x="414" y="120"/>
                  </a:lnTo>
                  <a:lnTo>
                    <a:pt x="397" y="120"/>
                  </a:lnTo>
                  <a:lnTo>
                    <a:pt x="380" y="122"/>
                  </a:lnTo>
                  <a:lnTo>
                    <a:pt x="362" y="125"/>
                  </a:lnTo>
                  <a:lnTo>
                    <a:pt x="344" y="128"/>
                  </a:lnTo>
                  <a:lnTo>
                    <a:pt x="328" y="133"/>
                  </a:lnTo>
                  <a:lnTo>
                    <a:pt x="311" y="138"/>
                  </a:lnTo>
                  <a:lnTo>
                    <a:pt x="295" y="144"/>
                  </a:lnTo>
                  <a:lnTo>
                    <a:pt x="281" y="152"/>
                  </a:lnTo>
                  <a:lnTo>
                    <a:pt x="265" y="160"/>
                  </a:lnTo>
                  <a:lnTo>
                    <a:pt x="251" y="169"/>
                  </a:lnTo>
                  <a:lnTo>
                    <a:pt x="236" y="178"/>
                  </a:lnTo>
                  <a:lnTo>
                    <a:pt x="223" y="190"/>
                  </a:lnTo>
                  <a:lnTo>
                    <a:pt x="210" y="201"/>
                  </a:lnTo>
                  <a:lnTo>
                    <a:pt x="198" y="214"/>
                  </a:lnTo>
                  <a:lnTo>
                    <a:pt x="187" y="226"/>
                  </a:lnTo>
                  <a:lnTo>
                    <a:pt x="176" y="240"/>
                  </a:lnTo>
                  <a:lnTo>
                    <a:pt x="166" y="255"/>
                  </a:lnTo>
                  <a:lnTo>
                    <a:pt x="157" y="270"/>
                  </a:lnTo>
                  <a:lnTo>
                    <a:pt x="149" y="284"/>
                  </a:lnTo>
                  <a:lnTo>
                    <a:pt x="141" y="300"/>
                  </a:lnTo>
                  <a:lnTo>
                    <a:pt x="136" y="317"/>
                  </a:lnTo>
                  <a:lnTo>
                    <a:pt x="130" y="335"/>
                  </a:lnTo>
                  <a:lnTo>
                    <a:pt x="126" y="353"/>
                  </a:lnTo>
                  <a:lnTo>
                    <a:pt x="123" y="371"/>
                  </a:lnTo>
                  <a:lnTo>
                    <a:pt x="121" y="389"/>
                  </a:lnTo>
                  <a:lnTo>
                    <a:pt x="121" y="409"/>
                  </a:lnTo>
                  <a:lnTo>
                    <a:pt x="121" y="409"/>
                  </a:lnTo>
                  <a:lnTo>
                    <a:pt x="121" y="428"/>
                  </a:lnTo>
                  <a:lnTo>
                    <a:pt x="123" y="446"/>
                  </a:lnTo>
                  <a:lnTo>
                    <a:pt x="125" y="465"/>
                  </a:lnTo>
                  <a:lnTo>
                    <a:pt x="130" y="483"/>
                  </a:lnTo>
                  <a:lnTo>
                    <a:pt x="134" y="500"/>
                  </a:lnTo>
                  <a:lnTo>
                    <a:pt x="140" y="517"/>
                  </a:lnTo>
                  <a:lnTo>
                    <a:pt x="147" y="533"/>
                  </a:lnTo>
                  <a:lnTo>
                    <a:pt x="155" y="549"/>
                  </a:lnTo>
                  <a:lnTo>
                    <a:pt x="164" y="564"/>
                  </a:lnTo>
                  <a:lnTo>
                    <a:pt x="174" y="579"/>
                  </a:lnTo>
                  <a:lnTo>
                    <a:pt x="185" y="592"/>
                  </a:lnTo>
                  <a:lnTo>
                    <a:pt x="196" y="606"/>
                  </a:lnTo>
                  <a:lnTo>
                    <a:pt x="209" y="619"/>
                  </a:lnTo>
                  <a:lnTo>
                    <a:pt x="221" y="630"/>
                  </a:lnTo>
                  <a:lnTo>
                    <a:pt x="235" y="641"/>
                  </a:lnTo>
                  <a:lnTo>
                    <a:pt x="249" y="651"/>
                  </a:lnTo>
                  <a:lnTo>
                    <a:pt x="263" y="661"/>
                  </a:lnTo>
                  <a:lnTo>
                    <a:pt x="278" y="669"/>
                  </a:lnTo>
                  <a:lnTo>
                    <a:pt x="294" y="676"/>
                  </a:lnTo>
                  <a:lnTo>
                    <a:pt x="310" y="683"/>
                  </a:lnTo>
                  <a:lnTo>
                    <a:pt x="326" y="688"/>
                  </a:lnTo>
                  <a:lnTo>
                    <a:pt x="343" y="693"/>
                  </a:lnTo>
                  <a:lnTo>
                    <a:pt x="360" y="696"/>
                  </a:lnTo>
                  <a:lnTo>
                    <a:pt x="378" y="700"/>
                  </a:lnTo>
                  <a:lnTo>
                    <a:pt x="396" y="701"/>
                  </a:lnTo>
                  <a:lnTo>
                    <a:pt x="413" y="701"/>
                  </a:lnTo>
                  <a:lnTo>
                    <a:pt x="431" y="701"/>
                  </a:lnTo>
                  <a:lnTo>
                    <a:pt x="449" y="698"/>
                  </a:lnTo>
                  <a:lnTo>
                    <a:pt x="468" y="695"/>
                  </a:lnTo>
                  <a:lnTo>
                    <a:pt x="486" y="692"/>
                  </a:lnTo>
                  <a:lnTo>
                    <a:pt x="504" y="686"/>
                  </a:lnTo>
                  <a:lnTo>
                    <a:pt x="522" y="679"/>
                  </a:lnTo>
                  <a:lnTo>
                    <a:pt x="522" y="679"/>
                  </a:lnTo>
                  <a:lnTo>
                    <a:pt x="540" y="671"/>
                  </a:lnTo>
                  <a:lnTo>
                    <a:pt x="557" y="662"/>
                  </a:lnTo>
                  <a:lnTo>
                    <a:pt x="573" y="652"/>
                  </a:lnTo>
                  <a:lnTo>
                    <a:pt x="588" y="641"/>
                  </a:lnTo>
                  <a:lnTo>
                    <a:pt x="601" y="630"/>
                  </a:lnTo>
                  <a:lnTo>
                    <a:pt x="615" y="617"/>
                  </a:lnTo>
                  <a:lnTo>
                    <a:pt x="627" y="605"/>
                  </a:lnTo>
                  <a:lnTo>
                    <a:pt x="639" y="591"/>
                  </a:lnTo>
                  <a:lnTo>
                    <a:pt x="649" y="578"/>
                  </a:lnTo>
                  <a:lnTo>
                    <a:pt x="658" y="563"/>
                  </a:lnTo>
                  <a:lnTo>
                    <a:pt x="667" y="548"/>
                  </a:lnTo>
                  <a:lnTo>
                    <a:pt x="674" y="532"/>
                  </a:lnTo>
                  <a:lnTo>
                    <a:pt x="681" y="516"/>
                  </a:lnTo>
                  <a:lnTo>
                    <a:pt x="687" y="500"/>
                  </a:lnTo>
                  <a:lnTo>
                    <a:pt x="693" y="483"/>
                  </a:lnTo>
                  <a:lnTo>
                    <a:pt x="696" y="466"/>
                  </a:lnTo>
                  <a:lnTo>
                    <a:pt x="698" y="449"/>
                  </a:lnTo>
                  <a:lnTo>
                    <a:pt x="700" y="432"/>
                  </a:lnTo>
                  <a:lnTo>
                    <a:pt x="702" y="414"/>
                  </a:lnTo>
                  <a:lnTo>
                    <a:pt x="700" y="397"/>
                  </a:lnTo>
                  <a:lnTo>
                    <a:pt x="699" y="379"/>
                  </a:lnTo>
                  <a:lnTo>
                    <a:pt x="697" y="362"/>
                  </a:lnTo>
                  <a:lnTo>
                    <a:pt x="694" y="345"/>
                  </a:lnTo>
                  <a:lnTo>
                    <a:pt x="689" y="328"/>
                  </a:lnTo>
                  <a:lnTo>
                    <a:pt x="685" y="312"/>
                  </a:lnTo>
                  <a:lnTo>
                    <a:pt x="678" y="295"/>
                  </a:lnTo>
                  <a:lnTo>
                    <a:pt x="670" y="279"/>
                  </a:lnTo>
                  <a:lnTo>
                    <a:pt x="661" y="263"/>
                  </a:lnTo>
                  <a:lnTo>
                    <a:pt x="651" y="247"/>
                  </a:lnTo>
                  <a:lnTo>
                    <a:pt x="640" y="232"/>
                  </a:lnTo>
                  <a:lnTo>
                    <a:pt x="629" y="218"/>
                  </a:lnTo>
                  <a:lnTo>
                    <a:pt x="615" y="203"/>
                  </a:lnTo>
                  <a:lnTo>
                    <a:pt x="615" y="203"/>
                  </a:lnTo>
                  <a:lnTo>
                    <a:pt x="605" y="194"/>
                  </a:lnTo>
                  <a:lnTo>
                    <a:pt x="594" y="185"/>
                  </a:lnTo>
                  <a:lnTo>
                    <a:pt x="572" y="168"/>
                  </a:lnTo>
                  <a:lnTo>
                    <a:pt x="548" y="154"/>
                  </a:lnTo>
                  <a:lnTo>
                    <a:pt x="522" y="143"/>
                  </a:lnTo>
                  <a:lnTo>
                    <a:pt x="522" y="143"/>
                  </a:lnTo>
                  <a:close/>
                  <a:moveTo>
                    <a:pt x="411" y="173"/>
                  </a:moveTo>
                  <a:lnTo>
                    <a:pt x="411" y="173"/>
                  </a:lnTo>
                  <a:lnTo>
                    <a:pt x="436" y="174"/>
                  </a:lnTo>
                  <a:lnTo>
                    <a:pt x="459" y="177"/>
                  </a:lnTo>
                  <a:lnTo>
                    <a:pt x="481" y="183"/>
                  </a:lnTo>
                  <a:lnTo>
                    <a:pt x="503" y="191"/>
                  </a:lnTo>
                  <a:lnTo>
                    <a:pt x="525" y="201"/>
                  </a:lnTo>
                  <a:lnTo>
                    <a:pt x="544" y="214"/>
                  </a:lnTo>
                  <a:lnTo>
                    <a:pt x="562" y="227"/>
                  </a:lnTo>
                  <a:lnTo>
                    <a:pt x="580" y="242"/>
                  </a:lnTo>
                  <a:lnTo>
                    <a:pt x="594" y="259"/>
                  </a:lnTo>
                  <a:lnTo>
                    <a:pt x="608" y="278"/>
                  </a:lnTo>
                  <a:lnTo>
                    <a:pt x="621" y="297"/>
                  </a:lnTo>
                  <a:lnTo>
                    <a:pt x="631" y="317"/>
                  </a:lnTo>
                  <a:lnTo>
                    <a:pt x="639" y="340"/>
                  </a:lnTo>
                  <a:lnTo>
                    <a:pt x="645" y="363"/>
                  </a:lnTo>
                  <a:lnTo>
                    <a:pt x="648" y="386"/>
                  </a:lnTo>
                  <a:lnTo>
                    <a:pt x="649" y="411"/>
                  </a:lnTo>
                  <a:lnTo>
                    <a:pt x="649" y="411"/>
                  </a:lnTo>
                  <a:lnTo>
                    <a:pt x="648" y="435"/>
                  </a:lnTo>
                  <a:lnTo>
                    <a:pt x="645" y="459"/>
                  </a:lnTo>
                  <a:lnTo>
                    <a:pt x="639" y="482"/>
                  </a:lnTo>
                  <a:lnTo>
                    <a:pt x="631" y="503"/>
                  </a:lnTo>
                  <a:lnTo>
                    <a:pt x="621" y="524"/>
                  </a:lnTo>
                  <a:lnTo>
                    <a:pt x="608" y="543"/>
                  </a:lnTo>
                  <a:lnTo>
                    <a:pt x="594" y="562"/>
                  </a:lnTo>
                  <a:lnTo>
                    <a:pt x="580" y="579"/>
                  </a:lnTo>
                  <a:lnTo>
                    <a:pt x="562" y="595"/>
                  </a:lnTo>
                  <a:lnTo>
                    <a:pt x="544" y="608"/>
                  </a:lnTo>
                  <a:lnTo>
                    <a:pt x="525" y="620"/>
                  </a:lnTo>
                  <a:lnTo>
                    <a:pt x="503" y="630"/>
                  </a:lnTo>
                  <a:lnTo>
                    <a:pt x="481" y="638"/>
                  </a:lnTo>
                  <a:lnTo>
                    <a:pt x="459" y="644"/>
                  </a:lnTo>
                  <a:lnTo>
                    <a:pt x="436" y="647"/>
                  </a:lnTo>
                  <a:lnTo>
                    <a:pt x="411" y="648"/>
                  </a:lnTo>
                  <a:lnTo>
                    <a:pt x="411" y="648"/>
                  </a:lnTo>
                  <a:lnTo>
                    <a:pt x="387" y="647"/>
                  </a:lnTo>
                  <a:lnTo>
                    <a:pt x="363" y="644"/>
                  </a:lnTo>
                  <a:lnTo>
                    <a:pt x="340" y="638"/>
                  </a:lnTo>
                  <a:lnTo>
                    <a:pt x="318" y="630"/>
                  </a:lnTo>
                  <a:lnTo>
                    <a:pt x="298" y="620"/>
                  </a:lnTo>
                  <a:lnTo>
                    <a:pt x="278" y="608"/>
                  </a:lnTo>
                  <a:lnTo>
                    <a:pt x="259" y="595"/>
                  </a:lnTo>
                  <a:lnTo>
                    <a:pt x="243" y="579"/>
                  </a:lnTo>
                  <a:lnTo>
                    <a:pt x="227" y="562"/>
                  </a:lnTo>
                  <a:lnTo>
                    <a:pt x="213" y="543"/>
                  </a:lnTo>
                  <a:lnTo>
                    <a:pt x="202" y="524"/>
                  </a:lnTo>
                  <a:lnTo>
                    <a:pt x="191" y="503"/>
                  </a:lnTo>
                  <a:lnTo>
                    <a:pt x="184" y="482"/>
                  </a:lnTo>
                  <a:lnTo>
                    <a:pt x="178" y="459"/>
                  </a:lnTo>
                  <a:lnTo>
                    <a:pt x="174" y="435"/>
                  </a:lnTo>
                  <a:lnTo>
                    <a:pt x="173" y="411"/>
                  </a:lnTo>
                  <a:lnTo>
                    <a:pt x="173" y="411"/>
                  </a:lnTo>
                  <a:lnTo>
                    <a:pt x="174" y="386"/>
                  </a:lnTo>
                  <a:lnTo>
                    <a:pt x="178" y="363"/>
                  </a:lnTo>
                  <a:lnTo>
                    <a:pt x="184" y="340"/>
                  </a:lnTo>
                  <a:lnTo>
                    <a:pt x="191" y="317"/>
                  </a:lnTo>
                  <a:lnTo>
                    <a:pt x="202" y="297"/>
                  </a:lnTo>
                  <a:lnTo>
                    <a:pt x="213" y="278"/>
                  </a:lnTo>
                  <a:lnTo>
                    <a:pt x="227" y="259"/>
                  </a:lnTo>
                  <a:lnTo>
                    <a:pt x="243" y="242"/>
                  </a:lnTo>
                  <a:lnTo>
                    <a:pt x="259" y="227"/>
                  </a:lnTo>
                  <a:lnTo>
                    <a:pt x="278" y="214"/>
                  </a:lnTo>
                  <a:lnTo>
                    <a:pt x="298" y="201"/>
                  </a:lnTo>
                  <a:lnTo>
                    <a:pt x="318" y="191"/>
                  </a:lnTo>
                  <a:lnTo>
                    <a:pt x="340" y="183"/>
                  </a:lnTo>
                  <a:lnTo>
                    <a:pt x="363" y="177"/>
                  </a:lnTo>
                  <a:lnTo>
                    <a:pt x="387" y="174"/>
                  </a:lnTo>
                  <a:lnTo>
                    <a:pt x="411" y="173"/>
                  </a:lnTo>
                  <a:lnTo>
                    <a:pt x="411" y="173"/>
                  </a:lnTo>
                  <a:close/>
                  <a:moveTo>
                    <a:pt x="427" y="244"/>
                  </a:moveTo>
                  <a:lnTo>
                    <a:pt x="468" y="332"/>
                  </a:lnTo>
                  <a:lnTo>
                    <a:pt x="564" y="344"/>
                  </a:lnTo>
                  <a:lnTo>
                    <a:pt x="564" y="344"/>
                  </a:lnTo>
                  <a:lnTo>
                    <a:pt x="569" y="345"/>
                  </a:lnTo>
                  <a:lnTo>
                    <a:pt x="573" y="347"/>
                  </a:lnTo>
                  <a:lnTo>
                    <a:pt x="576" y="351"/>
                  </a:lnTo>
                  <a:lnTo>
                    <a:pt x="578" y="355"/>
                  </a:lnTo>
                  <a:lnTo>
                    <a:pt x="578" y="355"/>
                  </a:lnTo>
                  <a:lnTo>
                    <a:pt x="580" y="361"/>
                  </a:lnTo>
                  <a:lnTo>
                    <a:pt x="578" y="365"/>
                  </a:lnTo>
                  <a:lnTo>
                    <a:pt x="577" y="370"/>
                  </a:lnTo>
                  <a:lnTo>
                    <a:pt x="574" y="373"/>
                  </a:lnTo>
                  <a:lnTo>
                    <a:pt x="502" y="440"/>
                  </a:lnTo>
                  <a:lnTo>
                    <a:pt x="521" y="535"/>
                  </a:lnTo>
                  <a:lnTo>
                    <a:pt x="521" y="535"/>
                  </a:lnTo>
                  <a:lnTo>
                    <a:pt x="521" y="540"/>
                  </a:lnTo>
                  <a:lnTo>
                    <a:pt x="520" y="544"/>
                  </a:lnTo>
                  <a:lnTo>
                    <a:pt x="518" y="549"/>
                  </a:lnTo>
                  <a:lnTo>
                    <a:pt x="514" y="552"/>
                  </a:lnTo>
                  <a:lnTo>
                    <a:pt x="514" y="552"/>
                  </a:lnTo>
                  <a:lnTo>
                    <a:pt x="510" y="555"/>
                  </a:lnTo>
                  <a:lnTo>
                    <a:pt x="505" y="556"/>
                  </a:lnTo>
                  <a:lnTo>
                    <a:pt x="501" y="555"/>
                  </a:lnTo>
                  <a:lnTo>
                    <a:pt x="496" y="554"/>
                  </a:lnTo>
                  <a:lnTo>
                    <a:pt x="411" y="506"/>
                  </a:lnTo>
                  <a:lnTo>
                    <a:pt x="326" y="554"/>
                  </a:lnTo>
                  <a:lnTo>
                    <a:pt x="326" y="554"/>
                  </a:lnTo>
                  <a:lnTo>
                    <a:pt x="322" y="555"/>
                  </a:lnTo>
                  <a:lnTo>
                    <a:pt x="317" y="556"/>
                  </a:lnTo>
                  <a:lnTo>
                    <a:pt x="311" y="555"/>
                  </a:lnTo>
                  <a:lnTo>
                    <a:pt x="307" y="552"/>
                  </a:lnTo>
                  <a:lnTo>
                    <a:pt x="307" y="552"/>
                  </a:lnTo>
                  <a:lnTo>
                    <a:pt x="303" y="549"/>
                  </a:lnTo>
                  <a:lnTo>
                    <a:pt x="301" y="544"/>
                  </a:lnTo>
                  <a:lnTo>
                    <a:pt x="300" y="540"/>
                  </a:lnTo>
                  <a:lnTo>
                    <a:pt x="300" y="535"/>
                  </a:lnTo>
                  <a:lnTo>
                    <a:pt x="319" y="440"/>
                  </a:lnTo>
                  <a:lnTo>
                    <a:pt x="249" y="373"/>
                  </a:lnTo>
                  <a:lnTo>
                    <a:pt x="249" y="373"/>
                  </a:lnTo>
                  <a:lnTo>
                    <a:pt x="245" y="370"/>
                  </a:lnTo>
                  <a:lnTo>
                    <a:pt x="243" y="365"/>
                  </a:lnTo>
                  <a:lnTo>
                    <a:pt x="243" y="361"/>
                  </a:lnTo>
                  <a:lnTo>
                    <a:pt x="243" y="355"/>
                  </a:lnTo>
                  <a:lnTo>
                    <a:pt x="243" y="355"/>
                  </a:lnTo>
                  <a:lnTo>
                    <a:pt x="245" y="351"/>
                  </a:lnTo>
                  <a:lnTo>
                    <a:pt x="249" y="347"/>
                  </a:lnTo>
                  <a:lnTo>
                    <a:pt x="253" y="345"/>
                  </a:lnTo>
                  <a:lnTo>
                    <a:pt x="258" y="344"/>
                  </a:lnTo>
                  <a:lnTo>
                    <a:pt x="355" y="332"/>
                  </a:lnTo>
                  <a:lnTo>
                    <a:pt x="395" y="244"/>
                  </a:lnTo>
                  <a:lnTo>
                    <a:pt x="395" y="244"/>
                  </a:lnTo>
                  <a:lnTo>
                    <a:pt x="398" y="240"/>
                  </a:lnTo>
                  <a:lnTo>
                    <a:pt x="401" y="236"/>
                  </a:lnTo>
                  <a:lnTo>
                    <a:pt x="406" y="234"/>
                  </a:lnTo>
                  <a:lnTo>
                    <a:pt x="411" y="234"/>
                  </a:lnTo>
                  <a:lnTo>
                    <a:pt x="411" y="234"/>
                  </a:lnTo>
                  <a:lnTo>
                    <a:pt x="416" y="234"/>
                  </a:lnTo>
                  <a:lnTo>
                    <a:pt x="421" y="236"/>
                  </a:lnTo>
                  <a:lnTo>
                    <a:pt x="424" y="240"/>
                  </a:lnTo>
                  <a:lnTo>
                    <a:pt x="427" y="244"/>
                  </a:lnTo>
                  <a:lnTo>
                    <a:pt x="427" y="244"/>
                  </a:lnTo>
                  <a:close/>
                </a:path>
              </a:pathLst>
            </a:custGeom>
            <a:solidFill>
              <a:srgbClr val="222D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2" name="Rectangle 3"/>
            <p:cNvSpPr txBox="1">
              <a:spLocks noChangeArrowheads="1"/>
            </p:cNvSpPr>
            <p:nvPr/>
          </p:nvSpPr>
          <p:spPr bwMode="auto">
            <a:xfrm>
              <a:off x="6368428" y="1047459"/>
              <a:ext cx="1080483" cy="19666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r" fontAlgn="auto">
                <a:spcAft>
                  <a:spcPts val="0"/>
                </a:spcAft>
                <a:defRPr/>
              </a:pPr>
              <a:r>
                <a:rPr lang="zh-CN" altLang="en-US" sz="1400" b="1" dirty="0" smtClean="0">
                  <a:solidFill>
                    <a:srgbClr val="222D47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实时查询</a:t>
              </a:r>
              <a:endParaRPr lang="en-US" sz="1400" b="1" dirty="0">
                <a:solidFill>
                  <a:srgbClr val="222D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5266175" y="2348166"/>
              <a:ext cx="2042071" cy="630432"/>
              <a:chOff x="2160306" y="4046763"/>
              <a:chExt cx="1662381" cy="630432"/>
            </a:xfrm>
          </p:grpSpPr>
          <p:sp>
            <p:nvSpPr>
              <p:cNvPr id="55" name="Rectangle 3"/>
              <p:cNvSpPr txBox="1">
                <a:spLocks noChangeArrowheads="1"/>
              </p:cNvSpPr>
              <p:nvPr/>
            </p:nvSpPr>
            <p:spPr bwMode="auto">
              <a:xfrm>
                <a:off x="2160306" y="4244536"/>
                <a:ext cx="1662381" cy="432659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None/>
                  <a:defRPr lang="en-US" altLang="ko-KR" sz="2000" dirty="0" smtClean="0">
                    <a:latin typeface="Microsoft Sans Serif" pitchFamily="34" charset="0"/>
                    <a:ea typeface="+mj-ea"/>
                    <a:cs typeface="Microsoft Sans Serif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latin typeface="+mn-lt"/>
                    <a:ea typeface="+mn-ea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latin typeface="+mn-lt"/>
                    <a:ea typeface="+mn-ea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latin typeface="+mn-lt"/>
                    <a:ea typeface="+mn-ea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latin typeface="+mn-lt"/>
                    <a:ea typeface="+mn-ea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9pPr>
              </a:lstStyle>
              <a:p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向服务器</a:t>
                </a:r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存入玩家</a:t>
                </a:r>
                <a:r>
                  <a:rPr lang="en-US" altLang="zh-CN" sz="1400" dirty="0" smtClean="0">
                    <a:latin typeface="微软雅黑" pitchFamily="34" charset="-122"/>
                    <a:ea typeface="微软雅黑" pitchFamily="34" charset="-122"/>
                  </a:rPr>
                  <a:t>ID</a:t>
                </a:r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、</a:t>
                </a:r>
                <a:endParaRPr lang="en-US" altLang="zh-CN" sz="1400" dirty="0"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所用时间、所用步数</a:t>
                </a:r>
              </a:p>
            </p:txBody>
          </p:sp>
          <p:sp>
            <p:nvSpPr>
              <p:cNvPr id="56" name="Rectangle 3"/>
              <p:cNvSpPr txBox="1">
                <a:spLocks noChangeArrowheads="1"/>
              </p:cNvSpPr>
              <p:nvPr/>
            </p:nvSpPr>
            <p:spPr bwMode="auto">
              <a:xfrm>
                <a:off x="2193857" y="4046763"/>
                <a:ext cx="851669" cy="184666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None/>
                  <a:defRPr lang="en-US" altLang="ko-KR" sz="2000" dirty="0" smtClean="0">
                    <a:latin typeface="Microsoft Sans Serif" pitchFamily="34" charset="0"/>
                    <a:ea typeface="+mj-ea"/>
                    <a:cs typeface="Microsoft Sans Serif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latin typeface="+mn-lt"/>
                    <a:ea typeface="+mn-ea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latin typeface="+mn-lt"/>
                    <a:ea typeface="+mn-ea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latin typeface="+mn-lt"/>
                    <a:ea typeface="+mn-ea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latin typeface="+mn-lt"/>
                    <a:ea typeface="+mn-ea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defRPr/>
                </a:pPr>
                <a:r>
                  <a:rPr lang="en-US" altLang="en-US" sz="1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STEP 03</a:t>
                </a: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2160307" y="4046763"/>
              <a:ext cx="1681518" cy="630432"/>
              <a:chOff x="2160307" y="4046763"/>
              <a:chExt cx="1681518" cy="630432"/>
            </a:xfrm>
          </p:grpSpPr>
          <p:sp>
            <p:nvSpPr>
              <p:cNvPr id="58" name="Rectangle 3"/>
              <p:cNvSpPr txBox="1">
                <a:spLocks noChangeArrowheads="1"/>
              </p:cNvSpPr>
              <p:nvPr/>
            </p:nvSpPr>
            <p:spPr bwMode="auto">
              <a:xfrm>
                <a:off x="2160307" y="4244536"/>
                <a:ext cx="1681518" cy="432659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None/>
                  <a:defRPr lang="en-US" altLang="ko-KR" sz="2000" dirty="0" smtClean="0">
                    <a:latin typeface="Microsoft Sans Serif" pitchFamily="34" charset="0"/>
                    <a:ea typeface="+mj-ea"/>
                    <a:cs typeface="Microsoft Sans Serif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latin typeface="+mn-lt"/>
                    <a:ea typeface="+mn-ea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latin typeface="+mn-lt"/>
                    <a:ea typeface="+mn-ea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latin typeface="+mn-lt"/>
                    <a:ea typeface="+mn-ea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latin typeface="+mn-lt"/>
                    <a:ea typeface="+mn-ea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9pPr>
              </a:lstStyle>
              <a:p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完成游戏后根据</a:t>
                </a:r>
                <a:endParaRPr lang="en-US" altLang="zh-CN" sz="1400" dirty="0"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预设算法生成</a:t>
                </a:r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分数</a:t>
                </a:r>
              </a:p>
            </p:txBody>
          </p:sp>
          <p:sp>
            <p:nvSpPr>
              <p:cNvPr id="59" name="Rectangle 3"/>
              <p:cNvSpPr txBox="1">
                <a:spLocks noChangeArrowheads="1"/>
              </p:cNvSpPr>
              <p:nvPr/>
            </p:nvSpPr>
            <p:spPr bwMode="auto">
              <a:xfrm>
                <a:off x="2193857" y="4046763"/>
                <a:ext cx="851669" cy="184666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None/>
                  <a:defRPr lang="en-US" altLang="ko-KR" sz="2000" dirty="0" smtClean="0">
                    <a:latin typeface="Microsoft Sans Serif" pitchFamily="34" charset="0"/>
                    <a:ea typeface="+mj-ea"/>
                    <a:cs typeface="Microsoft Sans Serif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latin typeface="+mn-lt"/>
                    <a:ea typeface="+mn-ea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latin typeface="+mn-lt"/>
                    <a:ea typeface="+mn-ea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latin typeface="+mn-lt"/>
                    <a:ea typeface="+mn-ea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latin typeface="+mn-lt"/>
                    <a:ea typeface="+mn-ea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defRPr/>
                </a:pPr>
                <a:r>
                  <a:rPr lang="en-US" altLang="en-US" sz="1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STEP 01</a:t>
                </a: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6745513" y="1568900"/>
              <a:ext cx="1723901" cy="630432"/>
              <a:chOff x="2160307" y="4046763"/>
              <a:chExt cx="1723901" cy="630432"/>
            </a:xfrm>
          </p:grpSpPr>
          <p:sp>
            <p:nvSpPr>
              <p:cNvPr id="61" name="Rectangle 3"/>
              <p:cNvSpPr txBox="1">
                <a:spLocks noChangeArrowheads="1"/>
              </p:cNvSpPr>
              <p:nvPr/>
            </p:nvSpPr>
            <p:spPr bwMode="auto">
              <a:xfrm>
                <a:off x="2160307" y="4244536"/>
                <a:ext cx="1723901" cy="432659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None/>
                  <a:defRPr lang="en-US" altLang="ko-KR" sz="2000" dirty="0" smtClean="0">
                    <a:latin typeface="Microsoft Sans Serif" pitchFamily="34" charset="0"/>
                    <a:ea typeface="+mj-ea"/>
                    <a:cs typeface="Microsoft Sans Serif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latin typeface="+mn-lt"/>
                    <a:ea typeface="+mn-ea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latin typeface="+mn-lt"/>
                    <a:ea typeface="+mn-ea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latin typeface="+mn-lt"/>
                    <a:ea typeface="+mn-ea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latin typeface="+mn-lt"/>
                    <a:ea typeface="+mn-ea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9pPr>
              </a:lstStyle>
              <a:p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可随时</a:t>
                </a:r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查询</a:t>
                </a:r>
                <a:r>
                  <a:rPr lang="zh-CN" altLang="en-US" sz="1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本机排名</a:t>
                </a:r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与</a:t>
                </a:r>
                <a:endParaRPr lang="en-US" altLang="zh-CN" sz="1400" dirty="0"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zh-CN" altLang="en-US" sz="1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全球排行榜</a:t>
                </a:r>
                <a:endPara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2" name="Rectangle 3"/>
              <p:cNvSpPr txBox="1">
                <a:spLocks noChangeArrowheads="1"/>
              </p:cNvSpPr>
              <p:nvPr/>
            </p:nvSpPr>
            <p:spPr bwMode="auto">
              <a:xfrm>
                <a:off x="2193857" y="4046763"/>
                <a:ext cx="851669" cy="184666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None/>
                  <a:defRPr lang="en-US" altLang="ko-KR" sz="2000" dirty="0" smtClean="0">
                    <a:latin typeface="Microsoft Sans Serif" pitchFamily="34" charset="0"/>
                    <a:ea typeface="+mj-ea"/>
                    <a:cs typeface="Microsoft Sans Serif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latin typeface="+mn-lt"/>
                    <a:ea typeface="+mn-ea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latin typeface="+mn-lt"/>
                    <a:ea typeface="+mn-ea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latin typeface="+mn-lt"/>
                    <a:ea typeface="+mn-ea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latin typeface="+mn-lt"/>
                    <a:ea typeface="+mn-ea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defRPr/>
                </a:pPr>
                <a:r>
                  <a:rPr lang="en-US" altLang="en-US" sz="1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STEP 04</a:t>
                </a:r>
              </a:p>
            </p:txBody>
          </p:sp>
        </p:grpSp>
      </p:grpSp>
      <p:sp>
        <p:nvSpPr>
          <p:cNvPr id="64" name="文本框 63"/>
          <p:cNvSpPr txBox="1"/>
          <p:nvPr/>
        </p:nvSpPr>
        <p:spPr>
          <a:xfrm>
            <a:off x="5723689" y="3668130"/>
            <a:ext cx="3096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得到的玩家</a:t>
            </a:r>
            <a:r>
              <a:rPr lang="en-US" altLang="zh-CN" sz="1400" b="1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ID</a:t>
            </a:r>
            <a:r>
              <a:rPr lang="zh-CN" altLang="en-US" sz="1400" b="1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、成绩、时间、步数等数据会同时在本地和云端进行排名并储存，可供玩家随时</a:t>
            </a:r>
            <a:r>
              <a:rPr lang="zh-CN" altLang="en-US" sz="1400" b="1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查询</a:t>
            </a:r>
            <a:endParaRPr lang="zh-CN" altLang="en-US" sz="1400" b="1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17" y="1149612"/>
            <a:ext cx="2848699" cy="175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1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4"/>
          <p:cNvSpPr>
            <a:spLocks noGrp="1"/>
          </p:cNvSpPr>
          <p:nvPr>
            <p:ph type="body" sz="quarter" idx="10"/>
          </p:nvPr>
        </p:nvSpPr>
        <p:spPr>
          <a:xfrm flipH="1">
            <a:off x="4283968" y="2348610"/>
            <a:ext cx="1728192" cy="332399"/>
          </a:xfrm>
        </p:spPr>
        <p:txBody>
          <a:bodyPr/>
          <a:lstStyle/>
          <a:p>
            <a:r>
              <a:rPr lang="zh-CN" altLang="en-US" dirty="0"/>
              <a:t>技术实现</a:t>
            </a:r>
            <a:endParaRPr lang="ko-KR" altLang="en-US" dirty="0"/>
          </a:p>
        </p:txBody>
      </p:sp>
      <p:sp>
        <p:nvSpPr>
          <p:cNvPr id="4" name="텍스트 개체 틀 6"/>
          <p:cNvSpPr>
            <a:spLocks noGrp="1"/>
          </p:cNvSpPr>
          <p:nvPr>
            <p:ph type="body" sz="quarter" idx="14"/>
          </p:nvPr>
        </p:nvSpPr>
        <p:spPr>
          <a:xfrm flipH="1">
            <a:off x="3059832" y="2099312"/>
            <a:ext cx="1656184" cy="830997"/>
          </a:xfrm>
        </p:spPr>
        <p:txBody>
          <a:bodyPr/>
          <a:lstStyle/>
          <a:p>
            <a:r>
              <a:rPr lang="en-US" altLang="ko-KR" sz="6000" dirty="0">
                <a:ln w="31750">
                  <a:solidFill>
                    <a:srgbClr val="222D47"/>
                  </a:solidFill>
                </a:ln>
                <a:noFill/>
                <a:ea typeface="Tahoma" panose="020B0604030504040204" pitchFamily="34" charset="0"/>
              </a:rPr>
              <a:t>04</a:t>
            </a:r>
            <a:endParaRPr lang="ko-KR" altLang="en-US" sz="6000" dirty="0">
              <a:ln w="31750">
                <a:solidFill>
                  <a:srgbClr val="222D47"/>
                </a:solidFill>
              </a:ln>
              <a:noFill/>
              <a:ea typeface="Tahoma" panose="020B060403050404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91586" y="1995686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091586" y="3003798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54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95736" y="2211710"/>
            <a:ext cx="19442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500" dirty="0" err="1" smtClean="0"/>
              <a:t>Qt</a:t>
            </a:r>
            <a:r>
              <a:rPr kumimoji="1" lang="en-US" altLang="zh-CN" sz="2500" dirty="0" smtClean="0"/>
              <a:t> 5</a:t>
            </a:r>
            <a:endParaRPr kumimoji="1" lang="zh-CN" altLang="en-US" sz="2500" dirty="0"/>
          </a:p>
        </p:txBody>
      </p:sp>
      <p:sp>
        <p:nvSpPr>
          <p:cNvPr id="4" name="矩形 3"/>
          <p:cNvSpPr/>
          <p:nvPr/>
        </p:nvSpPr>
        <p:spPr>
          <a:xfrm>
            <a:off x="4788024" y="195486"/>
            <a:ext cx="28803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QWidget</a:t>
            </a:r>
            <a:r>
              <a:rPr lang="en-US" altLang="zh-CN" sz="1000" b="1" dirty="0">
                <a:solidFill>
                  <a:srgbClr val="008000"/>
                </a:solidFill>
              </a:rPr>
              <a:t>&gt;</a:t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QNetworkAccessManager</a:t>
            </a:r>
            <a:r>
              <a:rPr lang="en-US" altLang="zh-CN" sz="1000" b="1" dirty="0">
                <a:solidFill>
                  <a:srgbClr val="008000"/>
                </a:solidFill>
              </a:rPr>
              <a:t>&gt;</a:t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QNetworkReply</a:t>
            </a:r>
            <a:r>
              <a:rPr lang="en-US" altLang="zh-CN" sz="1000" b="1" dirty="0">
                <a:solidFill>
                  <a:srgbClr val="008000"/>
                </a:solidFill>
              </a:rPr>
              <a:t>&gt;</a:t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QJsonParseError</a:t>
            </a:r>
            <a:r>
              <a:rPr lang="en-US" altLang="zh-CN" sz="1000" b="1" dirty="0">
                <a:solidFill>
                  <a:srgbClr val="008000"/>
                </a:solidFill>
              </a:rPr>
              <a:t>&gt;</a:t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QJsonObject</a:t>
            </a:r>
            <a:r>
              <a:rPr lang="en-US" altLang="zh-CN" sz="1000" b="1" dirty="0">
                <a:solidFill>
                  <a:srgbClr val="008000"/>
                </a:solidFill>
              </a:rPr>
              <a:t>&gt;</a:t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QJsonArray</a:t>
            </a:r>
            <a:r>
              <a:rPr lang="en-US" altLang="zh-CN" sz="1000" b="1" dirty="0">
                <a:solidFill>
                  <a:srgbClr val="008000"/>
                </a:solidFill>
              </a:rPr>
              <a:t>&gt;</a:t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QPixmap</a:t>
            </a:r>
            <a:r>
              <a:rPr lang="en-US" altLang="zh-CN" sz="1000" b="1" dirty="0">
                <a:solidFill>
                  <a:srgbClr val="008000"/>
                </a:solidFill>
              </a:rPr>
              <a:t>&gt;</a:t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QBitmap</a:t>
            </a:r>
            <a:r>
              <a:rPr lang="en-US" altLang="zh-CN" sz="1000" b="1" dirty="0">
                <a:solidFill>
                  <a:srgbClr val="008000"/>
                </a:solidFill>
              </a:rPr>
              <a:t>&gt;</a:t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QPainter</a:t>
            </a:r>
            <a:r>
              <a:rPr lang="en-US" altLang="zh-CN" sz="1000" b="1" dirty="0">
                <a:solidFill>
                  <a:srgbClr val="008000"/>
                </a:solidFill>
              </a:rPr>
              <a:t>&gt;</a:t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QFontDatabase</a:t>
            </a:r>
            <a:r>
              <a:rPr lang="en-US" altLang="zh-CN" sz="1000" b="1" dirty="0">
                <a:solidFill>
                  <a:srgbClr val="008000"/>
                </a:solidFill>
              </a:rPr>
              <a:t>&gt;</a:t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QString</a:t>
            </a:r>
            <a:r>
              <a:rPr lang="en-US" altLang="zh-CN" sz="1000" b="1" dirty="0">
                <a:solidFill>
                  <a:srgbClr val="008000"/>
                </a:solidFill>
              </a:rPr>
              <a:t>&gt;</a:t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QFont</a:t>
            </a:r>
            <a:r>
              <a:rPr lang="en-US" altLang="zh-CN" sz="1000" b="1" dirty="0" smtClean="0">
                <a:solidFill>
                  <a:srgbClr val="008000"/>
                </a:solidFill>
              </a:rPr>
              <a:t>&gt;</a:t>
            </a:r>
          </a:p>
          <a:p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QMainWindow</a:t>
            </a:r>
            <a:r>
              <a:rPr lang="en-US" altLang="zh-CN" sz="1000" b="1" dirty="0">
                <a:solidFill>
                  <a:srgbClr val="008000"/>
                </a:solidFill>
              </a:rPr>
              <a:t>&gt;</a:t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QBitmap</a:t>
            </a:r>
            <a:r>
              <a:rPr lang="en-US" altLang="zh-CN" sz="1000" b="1" dirty="0">
                <a:solidFill>
                  <a:srgbClr val="008000"/>
                </a:solidFill>
              </a:rPr>
              <a:t>&gt;</a:t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QPainter</a:t>
            </a:r>
            <a:r>
              <a:rPr lang="en-US" altLang="zh-CN" sz="1000" b="1" dirty="0">
                <a:solidFill>
                  <a:srgbClr val="008000"/>
                </a:solidFill>
              </a:rPr>
              <a:t>&gt;</a:t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QString</a:t>
            </a:r>
            <a:r>
              <a:rPr lang="en-US" altLang="zh-CN" sz="1000" b="1" dirty="0">
                <a:solidFill>
                  <a:srgbClr val="008000"/>
                </a:solidFill>
              </a:rPr>
              <a:t>&gt;</a:t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QPushButton</a:t>
            </a:r>
            <a:r>
              <a:rPr lang="en-US" altLang="zh-CN" sz="1000" b="1" dirty="0">
                <a:solidFill>
                  <a:srgbClr val="008000"/>
                </a:solidFill>
              </a:rPr>
              <a:t>&gt;</a:t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QMessageBox</a:t>
            </a:r>
            <a:r>
              <a:rPr lang="en-US" altLang="zh-CN" sz="1000" b="1" dirty="0">
                <a:solidFill>
                  <a:srgbClr val="008000"/>
                </a:solidFill>
              </a:rPr>
              <a:t>&gt;</a:t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QImage</a:t>
            </a:r>
            <a:r>
              <a:rPr lang="en-US" altLang="zh-CN" sz="1000" b="1" dirty="0">
                <a:solidFill>
                  <a:srgbClr val="008000"/>
                </a:solidFill>
              </a:rPr>
              <a:t>&gt;</a:t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QTimer</a:t>
            </a:r>
            <a:r>
              <a:rPr lang="en-US" altLang="zh-CN" sz="1000" b="1" dirty="0">
                <a:solidFill>
                  <a:srgbClr val="008000"/>
                </a:solidFill>
              </a:rPr>
              <a:t>&gt;</a:t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QTime</a:t>
            </a:r>
            <a:r>
              <a:rPr lang="en-US" altLang="zh-CN" sz="1000" b="1" dirty="0">
                <a:solidFill>
                  <a:srgbClr val="008000"/>
                </a:solidFill>
              </a:rPr>
              <a:t>&gt;</a:t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QDebug</a:t>
            </a:r>
            <a:r>
              <a:rPr lang="en-US" altLang="zh-CN" sz="1000" b="1" dirty="0" smtClean="0">
                <a:solidFill>
                  <a:srgbClr val="008000"/>
                </a:solidFill>
              </a:rPr>
              <a:t>&gt;</a:t>
            </a:r>
            <a:r>
              <a:rPr lang="en-US" altLang="zh-CN" sz="1000" b="1" dirty="0">
                <a:solidFill>
                  <a:srgbClr val="008000"/>
                </a:solidFill>
              </a:rPr>
              <a:t/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QMessageBox</a:t>
            </a:r>
            <a:r>
              <a:rPr lang="en-US" altLang="zh-CN" sz="1000" b="1" dirty="0" smtClean="0">
                <a:solidFill>
                  <a:srgbClr val="008000"/>
                </a:solidFill>
              </a:rPr>
              <a:t>&gt;</a:t>
            </a:r>
          </a:p>
          <a:p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QDialog</a:t>
            </a:r>
            <a:r>
              <a:rPr lang="en-US" altLang="zh-CN" sz="1000" b="1" dirty="0">
                <a:solidFill>
                  <a:srgbClr val="008000"/>
                </a:solidFill>
              </a:rPr>
              <a:t>&gt;</a:t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QFileDialog</a:t>
            </a:r>
            <a:r>
              <a:rPr lang="en-US" altLang="zh-CN" sz="1000" b="1" dirty="0">
                <a:solidFill>
                  <a:srgbClr val="008000"/>
                </a:solidFill>
              </a:rPr>
              <a:t>&gt;</a:t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QDebug</a:t>
            </a:r>
            <a:r>
              <a:rPr lang="en-US" altLang="zh-CN" sz="1000" b="1" dirty="0">
                <a:solidFill>
                  <a:srgbClr val="008000"/>
                </a:solidFill>
              </a:rPr>
              <a:t>&gt;</a:t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QPixmap</a:t>
            </a:r>
            <a:r>
              <a:rPr lang="en-US" altLang="zh-CN" sz="1000" b="1" dirty="0">
                <a:solidFill>
                  <a:srgbClr val="008000"/>
                </a:solidFill>
              </a:rPr>
              <a:t>&gt;</a:t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QBitmap</a:t>
            </a:r>
            <a:r>
              <a:rPr lang="en-US" altLang="zh-CN" sz="1000" b="1" dirty="0">
                <a:solidFill>
                  <a:srgbClr val="008000"/>
                </a:solidFill>
              </a:rPr>
              <a:t>&gt;</a:t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QPainter</a:t>
            </a:r>
            <a:r>
              <a:rPr lang="en-US" altLang="zh-CN" sz="1000" b="1" dirty="0">
                <a:solidFill>
                  <a:srgbClr val="008000"/>
                </a:solidFill>
              </a:rPr>
              <a:t>&gt;</a:t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QFontDatabase</a:t>
            </a:r>
            <a:r>
              <a:rPr lang="en-US" altLang="zh-CN" sz="1000" b="1" dirty="0" smtClean="0">
                <a:solidFill>
                  <a:srgbClr val="008000"/>
                </a:solidFill>
              </a:rPr>
              <a:t>&gt;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2133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23478"/>
            <a:ext cx="4329107" cy="494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0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2411761" y="883314"/>
            <a:ext cx="758260" cy="561009"/>
          </a:xfrm>
        </p:spPr>
        <p:txBody>
          <a:bodyPr/>
          <a:lstStyle/>
          <a:p>
            <a:r>
              <a:rPr lang="zh-CN" altLang="en-US" sz="2800" dirty="0"/>
              <a:t>目录</a:t>
            </a:r>
            <a:endParaRPr lang="ko-KR" altLang="en-US" sz="2800" dirty="0"/>
          </a:p>
        </p:txBody>
      </p:sp>
      <p:sp>
        <p:nvSpPr>
          <p:cNvPr id="3" name="텍스트 개체 틀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1800" dirty="0"/>
              <a:t>01. </a:t>
            </a:r>
            <a:r>
              <a:rPr lang="zh-CN" altLang="en-US" sz="1800" dirty="0"/>
              <a:t>项目简介</a:t>
            </a:r>
            <a:r>
              <a:rPr lang="en-US" altLang="zh-CN" sz="1800" dirty="0"/>
              <a:t>	</a:t>
            </a:r>
            <a:endParaRPr lang="ko-KR" altLang="en-US" sz="1800" dirty="0"/>
          </a:p>
        </p:txBody>
      </p:sp>
      <p:sp>
        <p:nvSpPr>
          <p:cNvPr id="4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3779912" y="2281814"/>
            <a:ext cx="4392488" cy="247227"/>
          </a:xfrm>
        </p:spPr>
        <p:txBody>
          <a:bodyPr/>
          <a:lstStyle/>
          <a:p>
            <a:r>
              <a:rPr lang="en-US" altLang="ko-KR" sz="1800" dirty="0"/>
              <a:t>03. </a:t>
            </a:r>
            <a:r>
              <a:rPr lang="zh-CN" altLang="en-US" sz="1800" dirty="0"/>
              <a:t>功能模块</a:t>
            </a:r>
            <a:endParaRPr lang="ko-KR" altLang="en-US" sz="1800" dirty="0"/>
          </a:p>
        </p:txBody>
      </p:sp>
      <p:sp>
        <p:nvSpPr>
          <p:cNvPr id="5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3779912" y="2936901"/>
            <a:ext cx="4392488" cy="247227"/>
          </a:xfrm>
        </p:spPr>
        <p:txBody>
          <a:bodyPr/>
          <a:lstStyle/>
          <a:p>
            <a:r>
              <a:rPr lang="en-US" altLang="ko-KR" sz="1800" dirty="0"/>
              <a:t>04. </a:t>
            </a:r>
            <a:r>
              <a:rPr lang="zh-CN" altLang="en-US" sz="1800" dirty="0"/>
              <a:t>技术实现</a:t>
            </a:r>
            <a:endParaRPr lang="ko-KR" altLang="en-US" sz="1800" dirty="0"/>
          </a:p>
        </p:txBody>
      </p:sp>
      <p:sp>
        <p:nvSpPr>
          <p:cNvPr id="12" name="텍스트 개체 틀 22"/>
          <p:cNvSpPr>
            <a:spLocks noGrp="1"/>
          </p:cNvSpPr>
          <p:nvPr>
            <p:ph type="body" sz="quarter" idx="20"/>
          </p:nvPr>
        </p:nvSpPr>
        <p:spPr>
          <a:xfrm>
            <a:off x="3779912" y="3591988"/>
            <a:ext cx="4392488" cy="247227"/>
          </a:xfrm>
        </p:spPr>
        <p:txBody>
          <a:bodyPr/>
          <a:lstStyle/>
          <a:p>
            <a:r>
              <a:rPr lang="en-US" altLang="ko-KR" sz="1800" dirty="0"/>
              <a:t>05. </a:t>
            </a:r>
            <a:r>
              <a:rPr lang="zh-CN" altLang="en-US" sz="1800" dirty="0"/>
              <a:t>项目总结</a:t>
            </a:r>
            <a:endParaRPr lang="ko-KR" altLang="en-US" sz="18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2555776" y="843558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3779912" y="1626727"/>
            <a:ext cx="4392488" cy="247227"/>
          </a:xfrm>
        </p:spPr>
        <p:txBody>
          <a:bodyPr/>
          <a:lstStyle/>
          <a:p>
            <a:r>
              <a:rPr lang="en-US" altLang="ko-KR" sz="1800" dirty="0"/>
              <a:t>02. </a:t>
            </a:r>
            <a:r>
              <a:rPr lang="zh-CN" altLang="en-US" sz="1800" dirty="0"/>
              <a:t>组内分工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5244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267494"/>
            <a:ext cx="7767262" cy="332399"/>
          </a:xfrm>
        </p:spPr>
        <p:txBody>
          <a:bodyPr/>
          <a:lstStyle/>
          <a:p>
            <a:r>
              <a:rPr lang="zh-CN" altLang="en-US" sz="2400" dirty="0" smtClean="0"/>
              <a:t>技术实现</a:t>
            </a:r>
            <a:endParaRPr lang="zh-CN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D5159125-21CB-4682-B178-819920333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60" y="3013893"/>
            <a:ext cx="2797568" cy="209679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2DA5CCE4-0BA0-4F7C-A662-25FEF1114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28" y="969479"/>
            <a:ext cx="3550742" cy="201041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BA9452E2-0311-4ABE-AC22-9DABFC660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328" y="1017515"/>
            <a:ext cx="4107779" cy="272918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B0A0BB6E-55AB-4153-950A-DF337A90CF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5328" y="3962728"/>
            <a:ext cx="3456384" cy="102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6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267494"/>
            <a:ext cx="7767262" cy="332399"/>
          </a:xfrm>
        </p:spPr>
        <p:txBody>
          <a:bodyPr/>
          <a:lstStyle/>
          <a:p>
            <a:r>
              <a:rPr lang="zh-CN" altLang="en-US" sz="2400" dirty="0" smtClean="0"/>
              <a:t>技术实现</a:t>
            </a:r>
            <a:endParaRPr lang="zh-CN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598C1E3B-C198-428D-A6D6-A9F44A321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3" y="1347614"/>
            <a:ext cx="3739615" cy="13869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69583F10-1485-411F-A453-2C0E453F2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906231"/>
            <a:ext cx="3811623" cy="176037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7"/>
          <a:stretch/>
        </p:blipFill>
        <p:spPr>
          <a:xfrm>
            <a:off x="4310899" y="1347614"/>
            <a:ext cx="3803235" cy="331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9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267494"/>
            <a:ext cx="7767262" cy="332399"/>
          </a:xfrm>
        </p:spPr>
        <p:txBody>
          <a:bodyPr/>
          <a:lstStyle/>
          <a:p>
            <a:r>
              <a:rPr lang="zh-CN" altLang="en-US" sz="2400" dirty="0" smtClean="0"/>
              <a:t>全球排名</a:t>
            </a:r>
            <a:endParaRPr lang="zh-CN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xmlns="" id="{DADB48CE-60FD-4C1D-B485-552AFC07FB64}"/>
              </a:ext>
            </a:extLst>
          </p:cNvPr>
          <p:cNvSpPr/>
          <p:nvPr/>
        </p:nvSpPr>
        <p:spPr>
          <a:xfrm>
            <a:off x="662610" y="2311369"/>
            <a:ext cx="1677142" cy="76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本地生成分数</a:t>
            </a:r>
            <a:endParaRPr lang="zh-CN" altLang="en-US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2483768" y="2427734"/>
            <a:ext cx="10801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: 圆角 34">
            <a:extLst>
              <a:ext uri="{FF2B5EF4-FFF2-40B4-BE49-F238E27FC236}">
                <a16:creationId xmlns:a16="http://schemas.microsoft.com/office/drawing/2014/main" xmlns="" id="{DADB48CE-60FD-4C1D-B485-552AFC07FB64}"/>
              </a:ext>
            </a:extLst>
          </p:cNvPr>
          <p:cNvSpPr/>
          <p:nvPr/>
        </p:nvSpPr>
        <p:spPr>
          <a:xfrm>
            <a:off x="3584908" y="2311368"/>
            <a:ext cx="1923195" cy="76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err="1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api.admirable.one</a:t>
            </a:r>
            <a:endParaRPr lang="zh-CN" altLang="en-US" sz="1500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5637157" y="2571750"/>
            <a:ext cx="10801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: 圆角 34">
            <a:extLst>
              <a:ext uri="{FF2B5EF4-FFF2-40B4-BE49-F238E27FC236}">
                <a16:creationId xmlns:a16="http://schemas.microsoft.com/office/drawing/2014/main" xmlns="" id="{DADB48CE-60FD-4C1D-B485-552AFC07FB64}"/>
              </a:ext>
            </a:extLst>
          </p:cNvPr>
          <p:cNvSpPr/>
          <p:nvPr/>
        </p:nvSpPr>
        <p:spPr>
          <a:xfrm>
            <a:off x="6753259" y="2311368"/>
            <a:ext cx="1923195" cy="76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MySQL</a:t>
            </a:r>
            <a:r>
              <a:rPr lang="zh-CN" altLang="en-US" sz="15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数据库</a:t>
            </a:r>
            <a:endParaRPr lang="zh-CN" altLang="en-US" sz="1500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26311" y="221171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调用接口</a:t>
            </a:r>
            <a:endParaRPr kumimoji="1" lang="zh-CN" altLang="en-US" sz="1400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11" name="右箭头 10"/>
          <p:cNvSpPr/>
          <p:nvPr/>
        </p:nvSpPr>
        <p:spPr>
          <a:xfrm flipH="1">
            <a:off x="2411760" y="2693586"/>
            <a:ext cx="10801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326311" y="2892294"/>
            <a:ext cx="1152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500" dirty="0" err="1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json</a:t>
            </a:r>
            <a:endParaRPr kumimoji="1" lang="zh-CN" altLang="en-US" sz="1500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311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16408" y="2931790"/>
            <a:ext cx="5911181" cy="412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高性能、高可用的 </a:t>
            </a:r>
            <a:r>
              <a:rPr lang="en-US" altLang="zh-CN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API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0191" y="1995686"/>
            <a:ext cx="74636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000" b="1" dirty="0" smtClean="0">
                <a:latin typeface="Franklin Gothic Heavy" charset="0"/>
                <a:ea typeface="Franklin Gothic Heavy" charset="0"/>
                <a:cs typeface="Franklin Gothic Heavy" charset="0"/>
              </a:rPr>
              <a:t>Python</a:t>
            </a:r>
            <a:r>
              <a:rPr kumimoji="1" lang="zh-CN" altLang="en-US" sz="3000" b="1" dirty="0" smtClean="0">
                <a:latin typeface="Franklin Gothic Heavy" charset="0"/>
                <a:ea typeface="Franklin Gothic Heavy" charset="0"/>
                <a:cs typeface="Franklin Gothic Heavy" charset="0"/>
              </a:rPr>
              <a:t> </a:t>
            </a:r>
            <a:r>
              <a:rPr kumimoji="1" lang="en-US" altLang="zh-CN" sz="3000" b="1" dirty="0" smtClean="0">
                <a:latin typeface="Franklin Gothic Heavy" charset="0"/>
                <a:ea typeface="Franklin Gothic Heavy" charset="0"/>
                <a:cs typeface="Franklin Gothic Heavy" charset="0"/>
              </a:rPr>
              <a:t>+ </a:t>
            </a:r>
            <a:r>
              <a:rPr kumimoji="1" lang="en-US" altLang="zh-CN" sz="3000" b="1" dirty="0" err="1" smtClean="0">
                <a:latin typeface="Franklin Gothic Heavy" charset="0"/>
                <a:ea typeface="Franklin Gothic Heavy" charset="0"/>
                <a:cs typeface="Franklin Gothic Heavy" charset="0"/>
              </a:rPr>
              <a:t>uWSGI</a:t>
            </a:r>
            <a:r>
              <a:rPr kumimoji="1" lang="en-US" altLang="zh-CN" sz="3000" b="1" dirty="0" smtClean="0">
                <a:latin typeface="Franklin Gothic Heavy" charset="0"/>
                <a:ea typeface="Franklin Gothic Heavy" charset="0"/>
                <a:cs typeface="Franklin Gothic Heavy" charset="0"/>
              </a:rPr>
              <a:t> + supervisor + Nginx</a:t>
            </a:r>
            <a:endParaRPr kumimoji="1" lang="zh-CN" altLang="en-US" sz="3000" b="1" dirty="0">
              <a:latin typeface="Franklin Gothic Heavy" charset="0"/>
              <a:ea typeface="Franklin Gothic Heavy" charset="0"/>
              <a:cs typeface="Franklin Gothic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4"/>
          <p:cNvSpPr>
            <a:spLocks noGrp="1"/>
          </p:cNvSpPr>
          <p:nvPr>
            <p:ph type="body" sz="quarter" idx="10"/>
          </p:nvPr>
        </p:nvSpPr>
        <p:spPr>
          <a:xfrm flipH="1">
            <a:off x="4283968" y="2348610"/>
            <a:ext cx="1728192" cy="332399"/>
          </a:xfrm>
        </p:spPr>
        <p:txBody>
          <a:bodyPr/>
          <a:lstStyle/>
          <a:p>
            <a:r>
              <a:rPr lang="zh-CN" altLang="en-US" dirty="0"/>
              <a:t>项目总结</a:t>
            </a:r>
            <a:endParaRPr lang="ko-KR" altLang="en-US" dirty="0"/>
          </a:p>
        </p:txBody>
      </p:sp>
      <p:sp>
        <p:nvSpPr>
          <p:cNvPr id="4" name="텍스트 개체 틀 6"/>
          <p:cNvSpPr>
            <a:spLocks noGrp="1"/>
          </p:cNvSpPr>
          <p:nvPr>
            <p:ph type="body" sz="quarter" idx="14"/>
          </p:nvPr>
        </p:nvSpPr>
        <p:spPr>
          <a:xfrm flipH="1">
            <a:off x="3059832" y="2099312"/>
            <a:ext cx="1656184" cy="830997"/>
          </a:xfrm>
        </p:spPr>
        <p:txBody>
          <a:bodyPr/>
          <a:lstStyle/>
          <a:p>
            <a:r>
              <a:rPr lang="en-US" altLang="ko-KR" sz="6000" dirty="0">
                <a:ln w="31750">
                  <a:solidFill>
                    <a:srgbClr val="222D47"/>
                  </a:solidFill>
                </a:ln>
                <a:noFill/>
                <a:ea typeface="Tahoma" panose="020B0604030504040204" pitchFamily="34" charset="0"/>
              </a:rPr>
              <a:t>05</a:t>
            </a:r>
            <a:endParaRPr lang="ko-KR" altLang="en-US" sz="6000" dirty="0">
              <a:ln w="31750">
                <a:solidFill>
                  <a:srgbClr val="222D47"/>
                </a:solidFill>
              </a:ln>
              <a:noFill/>
              <a:ea typeface="Tahoma" panose="020B060403050404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91586" y="1995686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091586" y="3003798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66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267494"/>
            <a:ext cx="7767262" cy="332399"/>
          </a:xfrm>
        </p:spPr>
        <p:txBody>
          <a:bodyPr/>
          <a:lstStyle/>
          <a:p>
            <a:r>
              <a:rPr lang="en-US" altLang="zh-CN" sz="2400" dirty="0"/>
              <a:t>+8S</a:t>
            </a:r>
            <a:r>
              <a:rPr lang="zh-CN" altLang="en-US" sz="2400" dirty="0"/>
              <a:t>拼图游戏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192839" y="1457140"/>
            <a:ext cx="675832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①</a:t>
            </a: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因为</a:t>
            </a:r>
            <a:r>
              <a:rPr lang="zh-CN" altLang="en-US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我们利用所用时间和所走步数与最优解的差算出得分进行排名，为了保证排名的相对</a:t>
            </a: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公平，我们</a:t>
            </a:r>
            <a:r>
              <a:rPr lang="zh-CN" altLang="en-US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只支持鼠标</a:t>
            </a:r>
            <a:r>
              <a:rPr lang="zh-CN" altLang="zh-CN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。 </a:t>
            </a:r>
          </a:p>
        </p:txBody>
      </p:sp>
      <p:cxnSp>
        <p:nvCxnSpPr>
          <p:cNvPr id="7" name="직선 연결선 7"/>
          <p:cNvCxnSpPr>
            <a:cxnSpLocks/>
          </p:cNvCxnSpPr>
          <p:nvPr/>
        </p:nvCxnSpPr>
        <p:spPr>
          <a:xfrm flipV="1">
            <a:off x="1344720" y="1275606"/>
            <a:ext cx="6344104" cy="7230"/>
          </a:xfrm>
          <a:prstGeom prst="line">
            <a:avLst/>
          </a:prstGeom>
          <a:ln w="57150"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7"/>
          <p:cNvCxnSpPr>
            <a:cxnSpLocks/>
          </p:cNvCxnSpPr>
          <p:nvPr/>
        </p:nvCxnSpPr>
        <p:spPr>
          <a:xfrm flipV="1">
            <a:off x="1351034" y="4353446"/>
            <a:ext cx="6344104" cy="7230"/>
          </a:xfrm>
          <a:prstGeom prst="line">
            <a:avLst/>
          </a:prstGeom>
          <a:ln w="57150"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198264" y="3003798"/>
            <a:ext cx="6752896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③ 因为团队内有一位坚持认为自己</a:t>
            </a: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内心 </a:t>
            </a: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萌萌哒 </a:t>
            </a: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的</a:t>
            </a:r>
            <a:r>
              <a:rPr lang="zh-CN" altLang="en-US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汉子，处于人文关怀，我们的产品带有他浓厚</a:t>
            </a: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的 </a:t>
            </a: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个人印记</a:t>
            </a: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。</a:t>
            </a:r>
            <a:endParaRPr lang="zh-CN" altLang="zh-CN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92839" y="2211710"/>
            <a:ext cx="6502299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②</a:t>
            </a:r>
            <a:r>
              <a:rPr lang="zh-CN" altLang="en-US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 鉴于音乐风格众口难调，砍掉背景音乐；鉴于玩家产生的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鼠标声本身已经是一种音效</a:t>
            </a:r>
            <a:r>
              <a:rPr lang="zh-CN" altLang="en-US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，砍掉方块移动音效</a:t>
            </a:r>
            <a:r>
              <a:rPr lang="zh-CN" altLang="zh-CN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。 </a:t>
            </a:r>
            <a:endParaRPr lang="en-US" altLang="zh-CN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2839" y="3695607"/>
            <a:ext cx="6752896" cy="388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④ 充分的容错性设计，无论怎么操作，都不会错</a:t>
            </a:r>
            <a:endParaRPr lang="zh-CN" altLang="zh-CN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61" y="972811"/>
            <a:ext cx="6381821" cy="394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8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59631" y="4199663"/>
            <a:ext cx="6502299" cy="388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甘特图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521" y="576064"/>
            <a:ext cx="5930517" cy="336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6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59631" y="4199663"/>
            <a:ext cx="6502299" cy="388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功能脑图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14" y="699542"/>
            <a:ext cx="6596732" cy="324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2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59631" y="4199663"/>
            <a:ext cx="6502299" cy="388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业务流程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828" y="555526"/>
            <a:ext cx="3399904" cy="355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3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5437" y="3795886"/>
            <a:ext cx="6758321" cy="38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团队全程采用 </a:t>
            </a: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GitHub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协作</a:t>
            </a: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，提高开发效率、优化工作流程</a:t>
            </a:r>
            <a:endParaRPr lang="zh-CN" altLang="zh-CN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317" y="339502"/>
            <a:ext cx="5040560" cy="33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45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4"/>
          <p:cNvSpPr>
            <a:spLocks noGrp="1"/>
          </p:cNvSpPr>
          <p:nvPr>
            <p:ph type="body" sz="quarter" idx="10"/>
          </p:nvPr>
        </p:nvSpPr>
        <p:spPr>
          <a:xfrm flipH="1">
            <a:off x="4283968" y="2348610"/>
            <a:ext cx="1728192" cy="332399"/>
          </a:xfrm>
        </p:spPr>
        <p:txBody>
          <a:bodyPr/>
          <a:lstStyle/>
          <a:p>
            <a:r>
              <a:rPr lang="zh-CN" altLang="en-US" dirty="0"/>
              <a:t>项目简介</a:t>
            </a:r>
            <a:endParaRPr lang="ko-KR" altLang="en-US" dirty="0"/>
          </a:p>
        </p:txBody>
      </p:sp>
      <p:sp>
        <p:nvSpPr>
          <p:cNvPr id="4" name="텍스트 개체 틀 6"/>
          <p:cNvSpPr>
            <a:spLocks noGrp="1"/>
          </p:cNvSpPr>
          <p:nvPr>
            <p:ph type="body" sz="quarter" idx="14"/>
          </p:nvPr>
        </p:nvSpPr>
        <p:spPr>
          <a:xfrm flipH="1">
            <a:off x="3059832" y="2099312"/>
            <a:ext cx="1656184" cy="830997"/>
          </a:xfrm>
        </p:spPr>
        <p:txBody>
          <a:bodyPr/>
          <a:lstStyle/>
          <a:p>
            <a:r>
              <a:rPr lang="en-US" altLang="ko-KR" sz="6000" dirty="0">
                <a:ln w="31750">
                  <a:solidFill>
                    <a:srgbClr val="222D47"/>
                  </a:solidFill>
                </a:ln>
                <a:noFill/>
                <a:ea typeface="Tahoma" panose="020B0604030504040204" pitchFamily="34" charset="0"/>
              </a:rPr>
              <a:t>01</a:t>
            </a:r>
            <a:endParaRPr lang="ko-KR" altLang="en-US" sz="6000" dirty="0">
              <a:ln w="31750">
                <a:solidFill>
                  <a:srgbClr val="222D47"/>
                </a:solidFill>
              </a:ln>
              <a:noFill/>
              <a:ea typeface="Tahoma" panose="020B060403050404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91586" y="1995686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091586" y="3003798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46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59631" y="3939902"/>
            <a:ext cx="6502299" cy="388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实现了</a:t>
            </a:r>
            <a:r>
              <a:rPr lang="en-US" altLang="zh-CN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多平台协作开发</a:t>
            </a: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及</a:t>
            </a:r>
            <a:r>
              <a:rPr lang="en-US" altLang="zh-CN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多平台发布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655" y="555526"/>
            <a:ext cx="5074252" cy="293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267494"/>
            <a:ext cx="7767262" cy="332399"/>
          </a:xfrm>
        </p:spPr>
        <p:txBody>
          <a:bodyPr/>
          <a:lstStyle/>
          <a:p>
            <a:r>
              <a:rPr lang="zh-CN" altLang="en-US" sz="2400" dirty="0" smtClean="0"/>
              <a:t>总结</a:t>
            </a:r>
            <a:endParaRPr lang="zh-CN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차트 13"/>
          <p:cNvGraphicFramePr/>
          <p:nvPr>
            <p:extLst>
              <p:ext uri="{D42A27DB-BD31-4B8C-83A1-F6EECF244321}">
                <p14:modId xmlns:p14="http://schemas.microsoft.com/office/powerpoint/2010/main" val="1926989285"/>
              </p:ext>
            </p:extLst>
          </p:nvPr>
        </p:nvGraphicFramePr>
        <p:xfrm>
          <a:off x="16401" y="2686914"/>
          <a:ext cx="5096497" cy="999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7" name="组合 56"/>
          <p:cNvGrpSpPr/>
          <p:nvPr/>
        </p:nvGrpSpPr>
        <p:grpSpPr>
          <a:xfrm>
            <a:off x="571165" y="2498858"/>
            <a:ext cx="5553123" cy="947275"/>
            <a:chOff x="631954" y="2561845"/>
            <a:chExt cx="5991935" cy="1046181"/>
          </a:xfrm>
        </p:grpSpPr>
        <p:grpSp>
          <p:nvGrpSpPr>
            <p:cNvPr id="42" name="그룹 10"/>
            <p:cNvGrpSpPr/>
            <p:nvPr/>
          </p:nvGrpSpPr>
          <p:grpSpPr>
            <a:xfrm>
              <a:off x="975833" y="2561845"/>
              <a:ext cx="5648056" cy="1046181"/>
              <a:chOff x="-3854384" y="2708920"/>
              <a:chExt cx="6986224" cy="1294048"/>
            </a:xfrm>
          </p:grpSpPr>
          <p:sp>
            <p:nvSpPr>
              <p:cNvPr id="45" name="한쪽 모서리가 잘린 사각형 11"/>
              <p:cNvSpPr/>
              <p:nvPr/>
            </p:nvSpPr>
            <p:spPr>
              <a:xfrm>
                <a:off x="-3854384" y="2708920"/>
                <a:ext cx="6986224" cy="1294048"/>
              </a:xfrm>
              <a:prstGeom prst="snip1Rect">
                <a:avLst>
                  <a:gd name="adj" fmla="val 12326"/>
                </a:avLst>
              </a:prstGeom>
              <a:noFill/>
              <a:ln>
                <a:solidFill>
                  <a:srgbClr val="222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Microsoft YaHei UI Light" charset="-122"/>
                  <a:ea typeface="Microsoft YaHei UI Light" charset="-122"/>
                  <a:cs typeface="Microsoft YaHei UI Light" charset="-122"/>
                </a:endParaRPr>
              </a:p>
            </p:txBody>
          </p:sp>
          <p:sp>
            <p:nvSpPr>
              <p:cNvPr id="46" name="직각 삼각형 12"/>
              <p:cNvSpPr/>
              <p:nvPr/>
            </p:nvSpPr>
            <p:spPr>
              <a:xfrm>
                <a:off x="2987824" y="2708920"/>
                <a:ext cx="144016" cy="144016"/>
              </a:xfrm>
              <a:prstGeom prst="rtTriangle">
                <a:avLst/>
              </a:prstGeom>
              <a:solidFill>
                <a:srgbClr val="222D47"/>
              </a:solidFill>
              <a:ln>
                <a:solidFill>
                  <a:srgbClr val="222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Microsoft YaHei UI Light" charset="-122"/>
                  <a:ea typeface="Microsoft YaHei UI Light" charset="-122"/>
                  <a:cs typeface="Microsoft YaHei UI Light" charset="-122"/>
                </a:endParaRPr>
              </a:p>
            </p:txBody>
          </p:sp>
        </p:grpSp>
        <p:sp>
          <p:nvSpPr>
            <p:cNvPr id="44" name="타원 22"/>
            <p:cNvSpPr/>
            <p:nvPr/>
          </p:nvSpPr>
          <p:spPr>
            <a:xfrm>
              <a:off x="631954" y="2715340"/>
              <a:ext cx="746364" cy="7463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22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sp>
          <p:nvSpPr>
            <p:cNvPr id="40" name="Freeform 6"/>
            <p:cNvSpPr>
              <a:spLocks noEditPoints="1"/>
            </p:cNvSpPr>
            <p:nvPr/>
          </p:nvSpPr>
          <p:spPr bwMode="auto">
            <a:xfrm>
              <a:off x="732060" y="2868815"/>
              <a:ext cx="499844" cy="498565"/>
            </a:xfrm>
            <a:custGeom>
              <a:avLst/>
              <a:gdLst>
                <a:gd name="T0" fmla="*/ 653 w 1173"/>
                <a:gd name="T1" fmla="*/ 859 h 1170"/>
                <a:gd name="T2" fmla="*/ 698 w 1173"/>
                <a:gd name="T3" fmla="*/ 811 h 1170"/>
                <a:gd name="T4" fmla="*/ 811 w 1173"/>
                <a:gd name="T5" fmla="*/ 693 h 1170"/>
                <a:gd name="T6" fmla="*/ 930 w 1173"/>
                <a:gd name="T7" fmla="*/ 475 h 1170"/>
                <a:gd name="T8" fmla="*/ 906 w 1173"/>
                <a:gd name="T9" fmla="*/ 293 h 1170"/>
                <a:gd name="T10" fmla="*/ 794 w 1173"/>
                <a:gd name="T11" fmla="*/ 151 h 1170"/>
                <a:gd name="T12" fmla="*/ 622 w 1173"/>
                <a:gd name="T13" fmla="*/ 85 h 1170"/>
                <a:gd name="T14" fmla="*/ 452 w 1173"/>
                <a:gd name="T15" fmla="*/ 110 h 1170"/>
                <a:gd name="T16" fmla="*/ 309 w 1173"/>
                <a:gd name="T17" fmla="*/ 222 h 1170"/>
                <a:gd name="T18" fmla="*/ 242 w 1173"/>
                <a:gd name="T19" fmla="*/ 393 h 1170"/>
                <a:gd name="T20" fmla="*/ 289 w 1173"/>
                <a:gd name="T21" fmla="*/ 605 h 1170"/>
                <a:gd name="T22" fmla="*/ 444 w 1173"/>
                <a:gd name="T23" fmla="*/ 750 h 1170"/>
                <a:gd name="T24" fmla="*/ 660 w 1173"/>
                <a:gd name="T25" fmla="*/ 1142 h 1170"/>
                <a:gd name="T26" fmla="*/ 535 w 1173"/>
                <a:gd name="T27" fmla="*/ 1162 h 1170"/>
                <a:gd name="T28" fmla="*/ 449 w 1173"/>
                <a:gd name="T29" fmla="*/ 1117 h 1170"/>
                <a:gd name="T30" fmla="*/ 396 w 1173"/>
                <a:gd name="T31" fmla="*/ 1046 h 1170"/>
                <a:gd name="T32" fmla="*/ 310 w 1173"/>
                <a:gd name="T33" fmla="*/ 756 h 1170"/>
                <a:gd name="T34" fmla="*/ 162 w 1173"/>
                <a:gd name="T35" fmla="*/ 486 h 1170"/>
                <a:gd name="T36" fmla="*/ 192 w 1173"/>
                <a:gd name="T37" fmla="*/ 262 h 1170"/>
                <a:gd name="T38" fmla="*/ 331 w 1173"/>
                <a:gd name="T39" fmla="*/ 86 h 1170"/>
                <a:gd name="T40" fmla="*/ 543 w 1173"/>
                <a:gd name="T41" fmla="*/ 3 h 1170"/>
                <a:gd name="T42" fmla="*/ 753 w 1173"/>
                <a:gd name="T43" fmla="*/ 34 h 1170"/>
                <a:gd name="T44" fmla="*/ 930 w 1173"/>
                <a:gd name="T45" fmla="*/ 173 h 1170"/>
                <a:gd name="T46" fmla="*/ 1013 w 1173"/>
                <a:gd name="T47" fmla="*/ 385 h 1170"/>
                <a:gd name="T48" fmla="*/ 955 w 1173"/>
                <a:gd name="T49" fmla="*/ 647 h 1170"/>
                <a:gd name="T50" fmla="*/ 782 w 1173"/>
                <a:gd name="T51" fmla="*/ 815 h 1170"/>
                <a:gd name="T52" fmla="*/ 759 w 1173"/>
                <a:gd name="T53" fmla="*/ 1092 h 1170"/>
                <a:gd name="T54" fmla="*/ 668 w 1173"/>
                <a:gd name="T55" fmla="*/ 1124 h 1170"/>
                <a:gd name="T56" fmla="*/ 995 w 1173"/>
                <a:gd name="T57" fmla="*/ 660 h 1170"/>
                <a:gd name="T58" fmla="*/ 1090 w 1173"/>
                <a:gd name="T59" fmla="*/ 684 h 1170"/>
                <a:gd name="T60" fmla="*/ 1083 w 1173"/>
                <a:gd name="T61" fmla="*/ 728 h 1170"/>
                <a:gd name="T62" fmla="*/ 1021 w 1173"/>
                <a:gd name="T63" fmla="*/ 202 h 1170"/>
                <a:gd name="T64" fmla="*/ 992 w 1173"/>
                <a:gd name="T65" fmla="*/ 168 h 1170"/>
                <a:gd name="T66" fmla="*/ 1083 w 1173"/>
                <a:gd name="T67" fmla="*/ 120 h 1170"/>
                <a:gd name="T68" fmla="*/ 1090 w 1173"/>
                <a:gd name="T69" fmla="*/ 166 h 1170"/>
                <a:gd name="T70" fmla="*/ 1060 w 1173"/>
                <a:gd name="T71" fmla="*/ 435 h 1170"/>
                <a:gd name="T72" fmla="*/ 1085 w 1173"/>
                <a:gd name="T73" fmla="*/ 397 h 1170"/>
                <a:gd name="T74" fmla="*/ 1173 w 1173"/>
                <a:gd name="T75" fmla="*/ 425 h 1170"/>
                <a:gd name="T76" fmla="*/ 169 w 1173"/>
                <a:gd name="T77" fmla="*/ 152 h 1170"/>
                <a:gd name="T78" fmla="*/ 176 w 1173"/>
                <a:gd name="T79" fmla="*/ 193 h 1170"/>
                <a:gd name="T80" fmla="*/ 81 w 1173"/>
                <a:gd name="T81" fmla="*/ 161 h 1170"/>
                <a:gd name="T82" fmla="*/ 96 w 1173"/>
                <a:gd name="T83" fmla="*/ 119 h 1170"/>
                <a:gd name="T84" fmla="*/ 157 w 1173"/>
                <a:gd name="T85" fmla="*/ 646 h 1170"/>
                <a:gd name="T86" fmla="*/ 180 w 1173"/>
                <a:gd name="T87" fmla="*/ 686 h 1170"/>
                <a:gd name="T88" fmla="*/ 86 w 1173"/>
                <a:gd name="T89" fmla="*/ 726 h 1170"/>
                <a:gd name="T90" fmla="*/ 89 w 1173"/>
                <a:gd name="T91" fmla="*/ 680 h 1170"/>
                <a:gd name="T92" fmla="*/ 115 w 1173"/>
                <a:gd name="T93" fmla="*/ 419 h 1170"/>
                <a:gd name="T94" fmla="*/ 27 w 1173"/>
                <a:gd name="T95" fmla="*/ 452 h 1170"/>
                <a:gd name="T96" fmla="*/ 1 w 1173"/>
                <a:gd name="T97" fmla="*/ 419 h 1170"/>
                <a:gd name="T98" fmla="*/ 381 w 1173"/>
                <a:gd name="T99" fmla="*/ 303 h 1170"/>
                <a:gd name="T100" fmla="*/ 410 w 1173"/>
                <a:gd name="T101" fmla="*/ 268 h 1170"/>
                <a:gd name="T102" fmla="*/ 507 w 1173"/>
                <a:gd name="T103" fmla="*/ 323 h 1170"/>
                <a:gd name="T104" fmla="*/ 572 w 1173"/>
                <a:gd name="T105" fmla="*/ 252 h 1170"/>
                <a:gd name="T106" fmla="*/ 614 w 1173"/>
                <a:gd name="T107" fmla="*/ 270 h 1170"/>
                <a:gd name="T108" fmla="*/ 741 w 1173"/>
                <a:gd name="T109" fmla="*/ 288 h 1170"/>
                <a:gd name="T110" fmla="*/ 779 w 1173"/>
                <a:gd name="T111" fmla="*/ 271 h 1170"/>
                <a:gd name="T112" fmla="*/ 687 w 1173"/>
                <a:gd name="T113" fmla="*/ 656 h 1170"/>
                <a:gd name="T114" fmla="*/ 643 w 1173"/>
                <a:gd name="T115" fmla="*/ 652 h 1170"/>
                <a:gd name="T116" fmla="*/ 636 w 1173"/>
                <a:gd name="T117" fmla="*/ 373 h 1170"/>
                <a:gd name="T118" fmla="*/ 587 w 1173"/>
                <a:gd name="T119" fmla="*/ 466 h 1170"/>
                <a:gd name="T120" fmla="*/ 559 w 1173"/>
                <a:gd name="T121" fmla="*/ 371 h 1170"/>
                <a:gd name="T122" fmla="*/ 534 w 1173"/>
                <a:gd name="T123" fmla="*/ 643 h 1170"/>
                <a:gd name="T124" fmla="*/ 494 w 1173"/>
                <a:gd name="T125" fmla="*/ 663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73" h="1170">
                  <a:moveTo>
                    <a:pt x="477" y="826"/>
                  </a:moveTo>
                  <a:lnTo>
                    <a:pt x="477" y="826"/>
                  </a:lnTo>
                  <a:lnTo>
                    <a:pt x="479" y="833"/>
                  </a:lnTo>
                  <a:lnTo>
                    <a:pt x="483" y="840"/>
                  </a:lnTo>
                  <a:lnTo>
                    <a:pt x="487" y="846"/>
                  </a:lnTo>
                  <a:lnTo>
                    <a:pt x="493" y="850"/>
                  </a:lnTo>
                  <a:lnTo>
                    <a:pt x="499" y="854"/>
                  </a:lnTo>
                  <a:lnTo>
                    <a:pt x="506" y="857"/>
                  </a:lnTo>
                  <a:lnTo>
                    <a:pt x="514" y="859"/>
                  </a:lnTo>
                  <a:lnTo>
                    <a:pt x="522" y="859"/>
                  </a:lnTo>
                  <a:lnTo>
                    <a:pt x="653" y="859"/>
                  </a:lnTo>
                  <a:lnTo>
                    <a:pt x="653" y="859"/>
                  </a:lnTo>
                  <a:lnTo>
                    <a:pt x="660" y="859"/>
                  </a:lnTo>
                  <a:lnTo>
                    <a:pt x="668" y="857"/>
                  </a:lnTo>
                  <a:lnTo>
                    <a:pt x="674" y="854"/>
                  </a:lnTo>
                  <a:lnTo>
                    <a:pt x="681" y="850"/>
                  </a:lnTo>
                  <a:lnTo>
                    <a:pt x="687" y="846"/>
                  </a:lnTo>
                  <a:lnTo>
                    <a:pt x="692" y="840"/>
                  </a:lnTo>
                  <a:lnTo>
                    <a:pt x="695" y="833"/>
                  </a:lnTo>
                  <a:lnTo>
                    <a:pt x="696" y="826"/>
                  </a:lnTo>
                  <a:lnTo>
                    <a:pt x="696" y="826"/>
                  </a:lnTo>
                  <a:lnTo>
                    <a:pt x="698" y="811"/>
                  </a:lnTo>
                  <a:lnTo>
                    <a:pt x="702" y="798"/>
                  </a:lnTo>
                  <a:lnTo>
                    <a:pt x="706" y="784"/>
                  </a:lnTo>
                  <a:lnTo>
                    <a:pt x="713" y="771"/>
                  </a:lnTo>
                  <a:lnTo>
                    <a:pt x="721" y="760"/>
                  </a:lnTo>
                  <a:lnTo>
                    <a:pt x="730" y="750"/>
                  </a:lnTo>
                  <a:lnTo>
                    <a:pt x="741" y="741"/>
                  </a:lnTo>
                  <a:lnTo>
                    <a:pt x="753" y="733"/>
                  </a:lnTo>
                  <a:lnTo>
                    <a:pt x="753" y="733"/>
                  </a:lnTo>
                  <a:lnTo>
                    <a:pt x="774" y="720"/>
                  </a:lnTo>
                  <a:lnTo>
                    <a:pt x="793" y="708"/>
                  </a:lnTo>
                  <a:lnTo>
                    <a:pt x="811" y="693"/>
                  </a:lnTo>
                  <a:lnTo>
                    <a:pt x="829" y="677"/>
                  </a:lnTo>
                  <a:lnTo>
                    <a:pt x="845" y="661"/>
                  </a:lnTo>
                  <a:lnTo>
                    <a:pt x="859" y="643"/>
                  </a:lnTo>
                  <a:lnTo>
                    <a:pt x="872" y="624"/>
                  </a:lnTo>
                  <a:lnTo>
                    <a:pt x="884" y="605"/>
                  </a:lnTo>
                  <a:lnTo>
                    <a:pt x="896" y="586"/>
                  </a:lnTo>
                  <a:lnTo>
                    <a:pt x="905" y="564"/>
                  </a:lnTo>
                  <a:lnTo>
                    <a:pt x="914" y="543"/>
                  </a:lnTo>
                  <a:lnTo>
                    <a:pt x="921" y="520"/>
                  </a:lnTo>
                  <a:lnTo>
                    <a:pt x="926" y="499"/>
                  </a:lnTo>
                  <a:lnTo>
                    <a:pt x="930" y="475"/>
                  </a:lnTo>
                  <a:lnTo>
                    <a:pt x="932" y="452"/>
                  </a:lnTo>
                  <a:lnTo>
                    <a:pt x="934" y="428"/>
                  </a:lnTo>
                  <a:lnTo>
                    <a:pt x="934" y="428"/>
                  </a:lnTo>
                  <a:lnTo>
                    <a:pt x="932" y="411"/>
                  </a:lnTo>
                  <a:lnTo>
                    <a:pt x="931" y="393"/>
                  </a:lnTo>
                  <a:lnTo>
                    <a:pt x="929" y="376"/>
                  </a:lnTo>
                  <a:lnTo>
                    <a:pt x="926" y="358"/>
                  </a:lnTo>
                  <a:lnTo>
                    <a:pt x="922" y="343"/>
                  </a:lnTo>
                  <a:lnTo>
                    <a:pt x="918" y="325"/>
                  </a:lnTo>
                  <a:lnTo>
                    <a:pt x="912" y="309"/>
                  </a:lnTo>
                  <a:lnTo>
                    <a:pt x="906" y="293"/>
                  </a:lnTo>
                  <a:lnTo>
                    <a:pt x="899" y="279"/>
                  </a:lnTo>
                  <a:lnTo>
                    <a:pt x="891" y="264"/>
                  </a:lnTo>
                  <a:lnTo>
                    <a:pt x="883" y="249"/>
                  </a:lnTo>
                  <a:lnTo>
                    <a:pt x="874" y="235"/>
                  </a:lnTo>
                  <a:lnTo>
                    <a:pt x="864" y="222"/>
                  </a:lnTo>
                  <a:lnTo>
                    <a:pt x="854" y="208"/>
                  </a:lnTo>
                  <a:lnTo>
                    <a:pt x="843" y="195"/>
                  </a:lnTo>
                  <a:lnTo>
                    <a:pt x="832" y="184"/>
                  </a:lnTo>
                  <a:lnTo>
                    <a:pt x="819" y="173"/>
                  </a:lnTo>
                  <a:lnTo>
                    <a:pt x="807" y="161"/>
                  </a:lnTo>
                  <a:lnTo>
                    <a:pt x="794" y="151"/>
                  </a:lnTo>
                  <a:lnTo>
                    <a:pt x="781" y="142"/>
                  </a:lnTo>
                  <a:lnTo>
                    <a:pt x="767" y="133"/>
                  </a:lnTo>
                  <a:lnTo>
                    <a:pt x="752" y="125"/>
                  </a:lnTo>
                  <a:lnTo>
                    <a:pt x="737" y="117"/>
                  </a:lnTo>
                  <a:lnTo>
                    <a:pt x="721" y="110"/>
                  </a:lnTo>
                  <a:lnTo>
                    <a:pt x="706" y="103"/>
                  </a:lnTo>
                  <a:lnTo>
                    <a:pt x="689" y="98"/>
                  </a:lnTo>
                  <a:lnTo>
                    <a:pt x="673" y="94"/>
                  </a:lnTo>
                  <a:lnTo>
                    <a:pt x="656" y="89"/>
                  </a:lnTo>
                  <a:lnTo>
                    <a:pt x="639" y="87"/>
                  </a:lnTo>
                  <a:lnTo>
                    <a:pt x="622" y="85"/>
                  </a:lnTo>
                  <a:lnTo>
                    <a:pt x="605" y="82"/>
                  </a:lnTo>
                  <a:lnTo>
                    <a:pt x="587" y="82"/>
                  </a:lnTo>
                  <a:lnTo>
                    <a:pt x="587" y="82"/>
                  </a:lnTo>
                  <a:lnTo>
                    <a:pt x="569" y="82"/>
                  </a:lnTo>
                  <a:lnTo>
                    <a:pt x="551" y="85"/>
                  </a:lnTo>
                  <a:lnTo>
                    <a:pt x="534" y="87"/>
                  </a:lnTo>
                  <a:lnTo>
                    <a:pt x="517" y="89"/>
                  </a:lnTo>
                  <a:lnTo>
                    <a:pt x="500" y="94"/>
                  </a:lnTo>
                  <a:lnTo>
                    <a:pt x="484" y="98"/>
                  </a:lnTo>
                  <a:lnTo>
                    <a:pt x="468" y="103"/>
                  </a:lnTo>
                  <a:lnTo>
                    <a:pt x="452" y="110"/>
                  </a:lnTo>
                  <a:lnTo>
                    <a:pt x="437" y="117"/>
                  </a:lnTo>
                  <a:lnTo>
                    <a:pt x="422" y="125"/>
                  </a:lnTo>
                  <a:lnTo>
                    <a:pt x="407" y="133"/>
                  </a:lnTo>
                  <a:lnTo>
                    <a:pt x="394" y="142"/>
                  </a:lnTo>
                  <a:lnTo>
                    <a:pt x="380" y="151"/>
                  </a:lnTo>
                  <a:lnTo>
                    <a:pt x="366" y="161"/>
                  </a:lnTo>
                  <a:lnTo>
                    <a:pt x="354" y="173"/>
                  </a:lnTo>
                  <a:lnTo>
                    <a:pt x="342" y="184"/>
                  </a:lnTo>
                  <a:lnTo>
                    <a:pt x="331" y="195"/>
                  </a:lnTo>
                  <a:lnTo>
                    <a:pt x="320" y="208"/>
                  </a:lnTo>
                  <a:lnTo>
                    <a:pt x="309" y="222"/>
                  </a:lnTo>
                  <a:lnTo>
                    <a:pt x="300" y="235"/>
                  </a:lnTo>
                  <a:lnTo>
                    <a:pt x="291" y="249"/>
                  </a:lnTo>
                  <a:lnTo>
                    <a:pt x="283" y="264"/>
                  </a:lnTo>
                  <a:lnTo>
                    <a:pt x="275" y="279"/>
                  </a:lnTo>
                  <a:lnTo>
                    <a:pt x="268" y="293"/>
                  </a:lnTo>
                  <a:lnTo>
                    <a:pt x="261" y="309"/>
                  </a:lnTo>
                  <a:lnTo>
                    <a:pt x="257" y="325"/>
                  </a:lnTo>
                  <a:lnTo>
                    <a:pt x="251" y="343"/>
                  </a:lnTo>
                  <a:lnTo>
                    <a:pt x="248" y="358"/>
                  </a:lnTo>
                  <a:lnTo>
                    <a:pt x="244" y="376"/>
                  </a:lnTo>
                  <a:lnTo>
                    <a:pt x="242" y="393"/>
                  </a:lnTo>
                  <a:lnTo>
                    <a:pt x="241" y="411"/>
                  </a:lnTo>
                  <a:lnTo>
                    <a:pt x="241" y="428"/>
                  </a:lnTo>
                  <a:lnTo>
                    <a:pt x="241" y="428"/>
                  </a:lnTo>
                  <a:lnTo>
                    <a:pt x="242" y="452"/>
                  </a:lnTo>
                  <a:lnTo>
                    <a:pt x="244" y="475"/>
                  </a:lnTo>
                  <a:lnTo>
                    <a:pt x="248" y="499"/>
                  </a:lnTo>
                  <a:lnTo>
                    <a:pt x="253" y="520"/>
                  </a:lnTo>
                  <a:lnTo>
                    <a:pt x="260" y="543"/>
                  </a:lnTo>
                  <a:lnTo>
                    <a:pt x="268" y="564"/>
                  </a:lnTo>
                  <a:lnTo>
                    <a:pt x="278" y="586"/>
                  </a:lnTo>
                  <a:lnTo>
                    <a:pt x="289" y="605"/>
                  </a:lnTo>
                  <a:lnTo>
                    <a:pt x="301" y="624"/>
                  </a:lnTo>
                  <a:lnTo>
                    <a:pt x="315" y="643"/>
                  </a:lnTo>
                  <a:lnTo>
                    <a:pt x="330" y="661"/>
                  </a:lnTo>
                  <a:lnTo>
                    <a:pt x="346" y="677"/>
                  </a:lnTo>
                  <a:lnTo>
                    <a:pt x="363" y="693"/>
                  </a:lnTo>
                  <a:lnTo>
                    <a:pt x="381" y="708"/>
                  </a:lnTo>
                  <a:lnTo>
                    <a:pt x="401" y="720"/>
                  </a:lnTo>
                  <a:lnTo>
                    <a:pt x="421" y="733"/>
                  </a:lnTo>
                  <a:lnTo>
                    <a:pt x="421" y="733"/>
                  </a:lnTo>
                  <a:lnTo>
                    <a:pt x="433" y="741"/>
                  </a:lnTo>
                  <a:lnTo>
                    <a:pt x="444" y="750"/>
                  </a:lnTo>
                  <a:lnTo>
                    <a:pt x="453" y="760"/>
                  </a:lnTo>
                  <a:lnTo>
                    <a:pt x="461" y="771"/>
                  </a:lnTo>
                  <a:lnTo>
                    <a:pt x="467" y="784"/>
                  </a:lnTo>
                  <a:lnTo>
                    <a:pt x="471" y="798"/>
                  </a:lnTo>
                  <a:lnTo>
                    <a:pt x="476" y="811"/>
                  </a:lnTo>
                  <a:lnTo>
                    <a:pt x="477" y="826"/>
                  </a:lnTo>
                  <a:lnTo>
                    <a:pt x="477" y="826"/>
                  </a:lnTo>
                  <a:close/>
                  <a:moveTo>
                    <a:pt x="668" y="1124"/>
                  </a:moveTo>
                  <a:lnTo>
                    <a:pt x="668" y="1124"/>
                  </a:lnTo>
                  <a:lnTo>
                    <a:pt x="664" y="1133"/>
                  </a:lnTo>
                  <a:lnTo>
                    <a:pt x="660" y="1142"/>
                  </a:lnTo>
                  <a:lnTo>
                    <a:pt x="654" y="1150"/>
                  </a:lnTo>
                  <a:lnTo>
                    <a:pt x="647" y="1157"/>
                  </a:lnTo>
                  <a:lnTo>
                    <a:pt x="639" y="1162"/>
                  </a:lnTo>
                  <a:lnTo>
                    <a:pt x="630" y="1166"/>
                  </a:lnTo>
                  <a:lnTo>
                    <a:pt x="620" y="1169"/>
                  </a:lnTo>
                  <a:lnTo>
                    <a:pt x="609" y="1170"/>
                  </a:lnTo>
                  <a:lnTo>
                    <a:pt x="564" y="1170"/>
                  </a:lnTo>
                  <a:lnTo>
                    <a:pt x="564" y="1170"/>
                  </a:lnTo>
                  <a:lnTo>
                    <a:pt x="554" y="1169"/>
                  </a:lnTo>
                  <a:lnTo>
                    <a:pt x="544" y="1166"/>
                  </a:lnTo>
                  <a:lnTo>
                    <a:pt x="535" y="1162"/>
                  </a:lnTo>
                  <a:lnTo>
                    <a:pt x="527" y="1157"/>
                  </a:lnTo>
                  <a:lnTo>
                    <a:pt x="520" y="1150"/>
                  </a:lnTo>
                  <a:lnTo>
                    <a:pt x="514" y="1142"/>
                  </a:lnTo>
                  <a:lnTo>
                    <a:pt x="509" y="1133"/>
                  </a:lnTo>
                  <a:lnTo>
                    <a:pt x="507" y="1124"/>
                  </a:lnTo>
                  <a:lnTo>
                    <a:pt x="483" y="1124"/>
                  </a:lnTo>
                  <a:lnTo>
                    <a:pt x="483" y="1124"/>
                  </a:lnTo>
                  <a:lnTo>
                    <a:pt x="474" y="1124"/>
                  </a:lnTo>
                  <a:lnTo>
                    <a:pt x="466" y="1122"/>
                  </a:lnTo>
                  <a:lnTo>
                    <a:pt x="457" y="1121"/>
                  </a:lnTo>
                  <a:lnTo>
                    <a:pt x="449" y="1117"/>
                  </a:lnTo>
                  <a:lnTo>
                    <a:pt x="442" y="1114"/>
                  </a:lnTo>
                  <a:lnTo>
                    <a:pt x="434" y="1109"/>
                  </a:lnTo>
                  <a:lnTo>
                    <a:pt x="427" y="1105"/>
                  </a:lnTo>
                  <a:lnTo>
                    <a:pt x="421" y="1099"/>
                  </a:lnTo>
                  <a:lnTo>
                    <a:pt x="415" y="1092"/>
                  </a:lnTo>
                  <a:lnTo>
                    <a:pt x="411" y="1085"/>
                  </a:lnTo>
                  <a:lnTo>
                    <a:pt x="406" y="1078"/>
                  </a:lnTo>
                  <a:lnTo>
                    <a:pt x="402" y="1072"/>
                  </a:lnTo>
                  <a:lnTo>
                    <a:pt x="399" y="1064"/>
                  </a:lnTo>
                  <a:lnTo>
                    <a:pt x="397" y="1054"/>
                  </a:lnTo>
                  <a:lnTo>
                    <a:pt x="396" y="1046"/>
                  </a:lnTo>
                  <a:lnTo>
                    <a:pt x="395" y="1037"/>
                  </a:lnTo>
                  <a:lnTo>
                    <a:pt x="396" y="829"/>
                  </a:lnTo>
                  <a:lnTo>
                    <a:pt x="396" y="829"/>
                  </a:lnTo>
                  <a:lnTo>
                    <a:pt x="395" y="821"/>
                  </a:lnTo>
                  <a:lnTo>
                    <a:pt x="393" y="815"/>
                  </a:lnTo>
                  <a:lnTo>
                    <a:pt x="388" y="809"/>
                  </a:lnTo>
                  <a:lnTo>
                    <a:pt x="381" y="805"/>
                  </a:lnTo>
                  <a:lnTo>
                    <a:pt x="381" y="805"/>
                  </a:lnTo>
                  <a:lnTo>
                    <a:pt x="356" y="790"/>
                  </a:lnTo>
                  <a:lnTo>
                    <a:pt x="332" y="773"/>
                  </a:lnTo>
                  <a:lnTo>
                    <a:pt x="310" y="756"/>
                  </a:lnTo>
                  <a:lnTo>
                    <a:pt x="289" y="736"/>
                  </a:lnTo>
                  <a:lnTo>
                    <a:pt x="269" y="716"/>
                  </a:lnTo>
                  <a:lnTo>
                    <a:pt x="251" y="694"/>
                  </a:lnTo>
                  <a:lnTo>
                    <a:pt x="234" y="671"/>
                  </a:lnTo>
                  <a:lnTo>
                    <a:pt x="218" y="647"/>
                  </a:lnTo>
                  <a:lnTo>
                    <a:pt x="204" y="622"/>
                  </a:lnTo>
                  <a:lnTo>
                    <a:pt x="193" y="597"/>
                  </a:lnTo>
                  <a:lnTo>
                    <a:pt x="183" y="570"/>
                  </a:lnTo>
                  <a:lnTo>
                    <a:pt x="173" y="542"/>
                  </a:lnTo>
                  <a:lnTo>
                    <a:pt x="168" y="515"/>
                  </a:lnTo>
                  <a:lnTo>
                    <a:pt x="162" y="486"/>
                  </a:lnTo>
                  <a:lnTo>
                    <a:pt x="160" y="458"/>
                  </a:lnTo>
                  <a:lnTo>
                    <a:pt x="159" y="428"/>
                  </a:lnTo>
                  <a:lnTo>
                    <a:pt x="159" y="428"/>
                  </a:lnTo>
                  <a:lnTo>
                    <a:pt x="159" y="406"/>
                  </a:lnTo>
                  <a:lnTo>
                    <a:pt x="161" y="385"/>
                  </a:lnTo>
                  <a:lnTo>
                    <a:pt x="163" y="363"/>
                  </a:lnTo>
                  <a:lnTo>
                    <a:pt x="168" y="343"/>
                  </a:lnTo>
                  <a:lnTo>
                    <a:pt x="172" y="322"/>
                  </a:lnTo>
                  <a:lnTo>
                    <a:pt x="178" y="301"/>
                  </a:lnTo>
                  <a:lnTo>
                    <a:pt x="185" y="281"/>
                  </a:lnTo>
                  <a:lnTo>
                    <a:pt x="192" y="262"/>
                  </a:lnTo>
                  <a:lnTo>
                    <a:pt x="201" y="243"/>
                  </a:lnTo>
                  <a:lnTo>
                    <a:pt x="210" y="224"/>
                  </a:lnTo>
                  <a:lnTo>
                    <a:pt x="220" y="207"/>
                  </a:lnTo>
                  <a:lnTo>
                    <a:pt x="232" y="190"/>
                  </a:lnTo>
                  <a:lnTo>
                    <a:pt x="243" y="173"/>
                  </a:lnTo>
                  <a:lnTo>
                    <a:pt x="257" y="157"/>
                  </a:lnTo>
                  <a:lnTo>
                    <a:pt x="269" y="141"/>
                  </a:lnTo>
                  <a:lnTo>
                    <a:pt x="284" y="126"/>
                  </a:lnTo>
                  <a:lnTo>
                    <a:pt x="299" y="112"/>
                  </a:lnTo>
                  <a:lnTo>
                    <a:pt x="314" y="98"/>
                  </a:lnTo>
                  <a:lnTo>
                    <a:pt x="331" y="86"/>
                  </a:lnTo>
                  <a:lnTo>
                    <a:pt x="347" y="73"/>
                  </a:lnTo>
                  <a:lnTo>
                    <a:pt x="365" y="62"/>
                  </a:lnTo>
                  <a:lnTo>
                    <a:pt x="382" y="52"/>
                  </a:lnTo>
                  <a:lnTo>
                    <a:pt x="402" y="42"/>
                  </a:lnTo>
                  <a:lnTo>
                    <a:pt x="420" y="34"/>
                  </a:lnTo>
                  <a:lnTo>
                    <a:pt x="439" y="26"/>
                  </a:lnTo>
                  <a:lnTo>
                    <a:pt x="460" y="20"/>
                  </a:lnTo>
                  <a:lnTo>
                    <a:pt x="479" y="14"/>
                  </a:lnTo>
                  <a:lnTo>
                    <a:pt x="501" y="9"/>
                  </a:lnTo>
                  <a:lnTo>
                    <a:pt x="522" y="5"/>
                  </a:lnTo>
                  <a:lnTo>
                    <a:pt x="543" y="3"/>
                  </a:lnTo>
                  <a:lnTo>
                    <a:pt x="565" y="1"/>
                  </a:lnTo>
                  <a:lnTo>
                    <a:pt x="587" y="0"/>
                  </a:lnTo>
                  <a:lnTo>
                    <a:pt x="587" y="0"/>
                  </a:lnTo>
                  <a:lnTo>
                    <a:pt x="609" y="1"/>
                  </a:lnTo>
                  <a:lnTo>
                    <a:pt x="631" y="3"/>
                  </a:lnTo>
                  <a:lnTo>
                    <a:pt x="652" y="5"/>
                  </a:lnTo>
                  <a:lnTo>
                    <a:pt x="673" y="9"/>
                  </a:lnTo>
                  <a:lnTo>
                    <a:pt x="694" y="14"/>
                  </a:lnTo>
                  <a:lnTo>
                    <a:pt x="714" y="20"/>
                  </a:lnTo>
                  <a:lnTo>
                    <a:pt x="734" y="26"/>
                  </a:lnTo>
                  <a:lnTo>
                    <a:pt x="753" y="34"/>
                  </a:lnTo>
                  <a:lnTo>
                    <a:pt x="773" y="42"/>
                  </a:lnTo>
                  <a:lnTo>
                    <a:pt x="791" y="52"/>
                  </a:lnTo>
                  <a:lnTo>
                    <a:pt x="809" y="62"/>
                  </a:lnTo>
                  <a:lnTo>
                    <a:pt x="826" y="73"/>
                  </a:lnTo>
                  <a:lnTo>
                    <a:pt x="843" y="86"/>
                  </a:lnTo>
                  <a:lnTo>
                    <a:pt x="859" y="98"/>
                  </a:lnTo>
                  <a:lnTo>
                    <a:pt x="875" y="112"/>
                  </a:lnTo>
                  <a:lnTo>
                    <a:pt x="890" y="126"/>
                  </a:lnTo>
                  <a:lnTo>
                    <a:pt x="904" y="141"/>
                  </a:lnTo>
                  <a:lnTo>
                    <a:pt x="918" y="157"/>
                  </a:lnTo>
                  <a:lnTo>
                    <a:pt x="930" y="173"/>
                  </a:lnTo>
                  <a:lnTo>
                    <a:pt x="942" y="190"/>
                  </a:lnTo>
                  <a:lnTo>
                    <a:pt x="953" y="207"/>
                  </a:lnTo>
                  <a:lnTo>
                    <a:pt x="963" y="224"/>
                  </a:lnTo>
                  <a:lnTo>
                    <a:pt x="974" y="243"/>
                  </a:lnTo>
                  <a:lnTo>
                    <a:pt x="981" y="262"/>
                  </a:lnTo>
                  <a:lnTo>
                    <a:pt x="989" y="281"/>
                  </a:lnTo>
                  <a:lnTo>
                    <a:pt x="996" y="301"/>
                  </a:lnTo>
                  <a:lnTo>
                    <a:pt x="1002" y="322"/>
                  </a:lnTo>
                  <a:lnTo>
                    <a:pt x="1007" y="343"/>
                  </a:lnTo>
                  <a:lnTo>
                    <a:pt x="1010" y="363"/>
                  </a:lnTo>
                  <a:lnTo>
                    <a:pt x="1013" y="385"/>
                  </a:lnTo>
                  <a:lnTo>
                    <a:pt x="1015" y="406"/>
                  </a:lnTo>
                  <a:lnTo>
                    <a:pt x="1016" y="428"/>
                  </a:lnTo>
                  <a:lnTo>
                    <a:pt x="1016" y="428"/>
                  </a:lnTo>
                  <a:lnTo>
                    <a:pt x="1015" y="458"/>
                  </a:lnTo>
                  <a:lnTo>
                    <a:pt x="1011" y="486"/>
                  </a:lnTo>
                  <a:lnTo>
                    <a:pt x="1007" y="515"/>
                  </a:lnTo>
                  <a:lnTo>
                    <a:pt x="1000" y="542"/>
                  </a:lnTo>
                  <a:lnTo>
                    <a:pt x="992" y="570"/>
                  </a:lnTo>
                  <a:lnTo>
                    <a:pt x="981" y="597"/>
                  </a:lnTo>
                  <a:lnTo>
                    <a:pt x="969" y="622"/>
                  </a:lnTo>
                  <a:lnTo>
                    <a:pt x="955" y="647"/>
                  </a:lnTo>
                  <a:lnTo>
                    <a:pt x="940" y="671"/>
                  </a:lnTo>
                  <a:lnTo>
                    <a:pt x="923" y="694"/>
                  </a:lnTo>
                  <a:lnTo>
                    <a:pt x="905" y="716"/>
                  </a:lnTo>
                  <a:lnTo>
                    <a:pt x="886" y="736"/>
                  </a:lnTo>
                  <a:lnTo>
                    <a:pt x="864" y="756"/>
                  </a:lnTo>
                  <a:lnTo>
                    <a:pt x="841" y="773"/>
                  </a:lnTo>
                  <a:lnTo>
                    <a:pt x="817" y="790"/>
                  </a:lnTo>
                  <a:lnTo>
                    <a:pt x="792" y="805"/>
                  </a:lnTo>
                  <a:lnTo>
                    <a:pt x="792" y="805"/>
                  </a:lnTo>
                  <a:lnTo>
                    <a:pt x="786" y="809"/>
                  </a:lnTo>
                  <a:lnTo>
                    <a:pt x="782" y="815"/>
                  </a:lnTo>
                  <a:lnTo>
                    <a:pt x="779" y="821"/>
                  </a:lnTo>
                  <a:lnTo>
                    <a:pt x="778" y="829"/>
                  </a:lnTo>
                  <a:lnTo>
                    <a:pt x="778" y="1037"/>
                  </a:lnTo>
                  <a:lnTo>
                    <a:pt x="778" y="1037"/>
                  </a:lnTo>
                  <a:lnTo>
                    <a:pt x="778" y="1046"/>
                  </a:lnTo>
                  <a:lnTo>
                    <a:pt x="777" y="1054"/>
                  </a:lnTo>
                  <a:lnTo>
                    <a:pt x="775" y="1064"/>
                  </a:lnTo>
                  <a:lnTo>
                    <a:pt x="772" y="1072"/>
                  </a:lnTo>
                  <a:lnTo>
                    <a:pt x="768" y="1078"/>
                  </a:lnTo>
                  <a:lnTo>
                    <a:pt x="764" y="1085"/>
                  </a:lnTo>
                  <a:lnTo>
                    <a:pt x="759" y="1092"/>
                  </a:lnTo>
                  <a:lnTo>
                    <a:pt x="753" y="1099"/>
                  </a:lnTo>
                  <a:lnTo>
                    <a:pt x="746" y="1105"/>
                  </a:lnTo>
                  <a:lnTo>
                    <a:pt x="740" y="1109"/>
                  </a:lnTo>
                  <a:lnTo>
                    <a:pt x="733" y="1114"/>
                  </a:lnTo>
                  <a:lnTo>
                    <a:pt x="725" y="1117"/>
                  </a:lnTo>
                  <a:lnTo>
                    <a:pt x="717" y="1121"/>
                  </a:lnTo>
                  <a:lnTo>
                    <a:pt x="709" y="1122"/>
                  </a:lnTo>
                  <a:lnTo>
                    <a:pt x="700" y="1124"/>
                  </a:lnTo>
                  <a:lnTo>
                    <a:pt x="692" y="1124"/>
                  </a:lnTo>
                  <a:lnTo>
                    <a:pt x="668" y="1124"/>
                  </a:lnTo>
                  <a:lnTo>
                    <a:pt x="668" y="1124"/>
                  </a:lnTo>
                  <a:close/>
                  <a:moveTo>
                    <a:pt x="1004" y="697"/>
                  </a:moveTo>
                  <a:lnTo>
                    <a:pt x="1004" y="697"/>
                  </a:lnTo>
                  <a:lnTo>
                    <a:pt x="1000" y="694"/>
                  </a:lnTo>
                  <a:lnTo>
                    <a:pt x="996" y="689"/>
                  </a:lnTo>
                  <a:lnTo>
                    <a:pt x="994" y="686"/>
                  </a:lnTo>
                  <a:lnTo>
                    <a:pt x="992" y="680"/>
                  </a:lnTo>
                  <a:lnTo>
                    <a:pt x="991" y="676"/>
                  </a:lnTo>
                  <a:lnTo>
                    <a:pt x="992" y="670"/>
                  </a:lnTo>
                  <a:lnTo>
                    <a:pt x="993" y="664"/>
                  </a:lnTo>
                  <a:lnTo>
                    <a:pt x="995" y="660"/>
                  </a:lnTo>
                  <a:lnTo>
                    <a:pt x="995" y="660"/>
                  </a:lnTo>
                  <a:lnTo>
                    <a:pt x="999" y="655"/>
                  </a:lnTo>
                  <a:lnTo>
                    <a:pt x="1002" y="652"/>
                  </a:lnTo>
                  <a:lnTo>
                    <a:pt x="1007" y="649"/>
                  </a:lnTo>
                  <a:lnTo>
                    <a:pt x="1011" y="647"/>
                  </a:lnTo>
                  <a:lnTo>
                    <a:pt x="1017" y="646"/>
                  </a:lnTo>
                  <a:lnTo>
                    <a:pt x="1021" y="646"/>
                  </a:lnTo>
                  <a:lnTo>
                    <a:pt x="1027" y="647"/>
                  </a:lnTo>
                  <a:lnTo>
                    <a:pt x="1032" y="649"/>
                  </a:lnTo>
                  <a:lnTo>
                    <a:pt x="1085" y="680"/>
                  </a:lnTo>
                  <a:lnTo>
                    <a:pt x="1085" y="680"/>
                  </a:lnTo>
                  <a:lnTo>
                    <a:pt x="1090" y="684"/>
                  </a:lnTo>
                  <a:lnTo>
                    <a:pt x="1093" y="687"/>
                  </a:lnTo>
                  <a:lnTo>
                    <a:pt x="1096" y="692"/>
                  </a:lnTo>
                  <a:lnTo>
                    <a:pt x="1098" y="697"/>
                  </a:lnTo>
                  <a:lnTo>
                    <a:pt x="1099" y="702"/>
                  </a:lnTo>
                  <a:lnTo>
                    <a:pt x="1098" y="708"/>
                  </a:lnTo>
                  <a:lnTo>
                    <a:pt x="1097" y="712"/>
                  </a:lnTo>
                  <a:lnTo>
                    <a:pt x="1094" y="718"/>
                  </a:lnTo>
                  <a:lnTo>
                    <a:pt x="1094" y="718"/>
                  </a:lnTo>
                  <a:lnTo>
                    <a:pt x="1092" y="722"/>
                  </a:lnTo>
                  <a:lnTo>
                    <a:pt x="1088" y="726"/>
                  </a:lnTo>
                  <a:lnTo>
                    <a:pt x="1083" y="728"/>
                  </a:lnTo>
                  <a:lnTo>
                    <a:pt x="1079" y="730"/>
                  </a:lnTo>
                  <a:lnTo>
                    <a:pt x="1073" y="732"/>
                  </a:lnTo>
                  <a:lnTo>
                    <a:pt x="1068" y="732"/>
                  </a:lnTo>
                  <a:lnTo>
                    <a:pt x="1063" y="730"/>
                  </a:lnTo>
                  <a:lnTo>
                    <a:pt x="1058" y="728"/>
                  </a:lnTo>
                  <a:lnTo>
                    <a:pt x="1004" y="697"/>
                  </a:lnTo>
                  <a:lnTo>
                    <a:pt x="1004" y="697"/>
                  </a:lnTo>
                  <a:close/>
                  <a:moveTo>
                    <a:pt x="1032" y="199"/>
                  </a:moveTo>
                  <a:lnTo>
                    <a:pt x="1032" y="199"/>
                  </a:lnTo>
                  <a:lnTo>
                    <a:pt x="1027" y="201"/>
                  </a:lnTo>
                  <a:lnTo>
                    <a:pt x="1021" y="202"/>
                  </a:lnTo>
                  <a:lnTo>
                    <a:pt x="1017" y="202"/>
                  </a:lnTo>
                  <a:lnTo>
                    <a:pt x="1011" y="202"/>
                  </a:lnTo>
                  <a:lnTo>
                    <a:pt x="1007" y="200"/>
                  </a:lnTo>
                  <a:lnTo>
                    <a:pt x="1002" y="198"/>
                  </a:lnTo>
                  <a:lnTo>
                    <a:pt x="999" y="193"/>
                  </a:lnTo>
                  <a:lnTo>
                    <a:pt x="995" y="188"/>
                  </a:lnTo>
                  <a:lnTo>
                    <a:pt x="995" y="188"/>
                  </a:lnTo>
                  <a:lnTo>
                    <a:pt x="993" y="184"/>
                  </a:lnTo>
                  <a:lnTo>
                    <a:pt x="992" y="178"/>
                  </a:lnTo>
                  <a:lnTo>
                    <a:pt x="991" y="174"/>
                  </a:lnTo>
                  <a:lnTo>
                    <a:pt x="992" y="168"/>
                  </a:lnTo>
                  <a:lnTo>
                    <a:pt x="994" y="163"/>
                  </a:lnTo>
                  <a:lnTo>
                    <a:pt x="996" y="159"/>
                  </a:lnTo>
                  <a:lnTo>
                    <a:pt x="1000" y="155"/>
                  </a:lnTo>
                  <a:lnTo>
                    <a:pt x="1004" y="152"/>
                  </a:lnTo>
                  <a:lnTo>
                    <a:pt x="1058" y="121"/>
                  </a:lnTo>
                  <a:lnTo>
                    <a:pt x="1058" y="121"/>
                  </a:lnTo>
                  <a:lnTo>
                    <a:pt x="1063" y="119"/>
                  </a:lnTo>
                  <a:lnTo>
                    <a:pt x="1068" y="118"/>
                  </a:lnTo>
                  <a:lnTo>
                    <a:pt x="1073" y="118"/>
                  </a:lnTo>
                  <a:lnTo>
                    <a:pt x="1079" y="119"/>
                  </a:lnTo>
                  <a:lnTo>
                    <a:pt x="1083" y="120"/>
                  </a:lnTo>
                  <a:lnTo>
                    <a:pt x="1088" y="123"/>
                  </a:lnTo>
                  <a:lnTo>
                    <a:pt x="1092" y="127"/>
                  </a:lnTo>
                  <a:lnTo>
                    <a:pt x="1094" y="131"/>
                  </a:lnTo>
                  <a:lnTo>
                    <a:pt x="1094" y="131"/>
                  </a:lnTo>
                  <a:lnTo>
                    <a:pt x="1097" y="136"/>
                  </a:lnTo>
                  <a:lnTo>
                    <a:pt x="1098" y="142"/>
                  </a:lnTo>
                  <a:lnTo>
                    <a:pt x="1099" y="146"/>
                  </a:lnTo>
                  <a:lnTo>
                    <a:pt x="1098" y="152"/>
                  </a:lnTo>
                  <a:lnTo>
                    <a:pt x="1096" y="157"/>
                  </a:lnTo>
                  <a:lnTo>
                    <a:pt x="1093" y="161"/>
                  </a:lnTo>
                  <a:lnTo>
                    <a:pt x="1090" y="166"/>
                  </a:lnTo>
                  <a:lnTo>
                    <a:pt x="1085" y="168"/>
                  </a:lnTo>
                  <a:lnTo>
                    <a:pt x="1032" y="199"/>
                  </a:lnTo>
                  <a:lnTo>
                    <a:pt x="1032" y="199"/>
                  </a:lnTo>
                  <a:close/>
                  <a:moveTo>
                    <a:pt x="1085" y="452"/>
                  </a:moveTo>
                  <a:lnTo>
                    <a:pt x="1085" y="452"/>
                  </a:lnTo>
                  <a:lnTo>
                    <a:pt x="1080" y="451"/>
                  </a:lnTo>
                  <a:lnTo>
                    <a:pt x="1075" y="450"/>
                  </a:lnTo>
                  <a:lnTo>
                    <a:pt x="1069" y="447"/>
                  </a:lnTo>
                  <a:lnTo>
                    <a:pt x="1066" y="444"/>
                  </a:lnTo>
                  <a:lnTo>
                    <a:pt x="1063" y="439"/>
                  </a:lnTo>
                  <a:lnTo>
                    <a:pt x="1060" y="435"/>
                  </a:lnTo>
                  <a:lnTo>
                    <a:pt x="1058" y="430"/>
                  </a:lnTo>
                  <a:lnTo>
                    <a:pt x="1058" y="425"/>
                  </a:lnTo>
                  <a:lnTo>
                    <a:pt x="1058" y="425"/>
                  </a:lnTo>
                  <a:lnTo>
                    <a:pt x="1058" y="419"/>
                  </a:lnTo>
                  <a:lnTo>
                    <a:pt x="1060" y="413"/>
                  </a:lnTo>
                  <a:lnTo>
                    <a:pt x="1063" y="409"/>
                  </a:lnTo>
                  <a:lnTo>
                    <a:pt x="1066" y="405"/>
                  </a:lnTo>
                  <a:lnTo>
                    <a:pt x="1069" y="402"/>
                  </a:lnTo>
                  <a:lnTo>
                    <a:pt x="1075" y="400"/>
                  </a:lnTo>
                  <a:lnTo>
                    <a:pt x="1080" y="397"/>
                  </a:lnTo>
                  <a:lnTo>
                    <a:pt x="1085" y="397"/>
                  </a:lnTo>
                  <a:lnTo>
                    <a:pt x="1146" y="397"/>
                  </a:lnTo>
                  <a:lnTo>
                    <a:pt x="1146" y="397"/>
                  </a:lnTo>
                  <a:lnTo>
                    <a:pt x="1152" y="397"/>
                  </a:lnTo>
                  <a:lnTo>
                    <a:pt x="1157" y="400"/>
                  </a:lnTo>
                  <a:lnTo>
                    <a:pt x="1162" y="402"/>
                  </a:lnTo>
                  <a:lnTo>
                    <a:pt x="1165" y="405"/>
                  </a:lnTo>
                  <a:lnTo>
                    <a:pt x="1169" y="409"/>
                  </a:lnTo>
                  <a:lnTo>
                    <a:pt x="1171" y="413"/>
                  </a:lnTo>
                  <a:lnTo>
                    <a:pt x="1173" y="419"/>
                  </a:lnTo>
                  <a:lnTo>
                    <a:pt x="1173" y="425"/>
                  </a:lnTo>
                  <a:lnTo>
                    <a:pt x="1173" y="425"/>
                  </a:lnTo>
                  <a:lnTo>
                    <a:pt x="1173" y="430"/>
                  </a:lnTo>
                  <a:lnTo>
                    <a:pt x="1171" y="435"/>
                  </a:lnTo>
                  <a:lnTo>
                    <a:pt x="1169" y="439"/>
                  </a:lnTo>
                  <a:lnTo>
                    <a:pt x="1165" y="444"/>
                  </a:lnTo>
                  <a:lnTo>
                    <a:pt x="1162" y="447"/>
                  </a:lnTo>
                  <a:lnTo>
                    <a:pt x="1157" y="450"/>
                  </a:lnTo>
                  <a:lnTo>
                    <a:pt x="1152" y="451"/>
                  </a:lnTo>
                  <a:lnTo>
                    <a:pt x="1146" y="452"/>
                  </a:lnTo>
                  <a:lnTo>
                    <a:pt x="1085" y="452"/>
                  </a:lnTo>
                  <a:lnTo>
                    <a:pt x="1085" y="452"/>
                  </a:lnTo>
                  <a:close/>
                  <a:moveTo>
                    <a:pt x="169" y="152"/>
                  </a:moveTo>
                  <a:lnTo>
                    <a:pt x="169" y="152"/>
                  </a:lnTo>
                  <a:lnTo>
                    <a:pt x="173" y="155"/>
                  </a:lnTo>
                  <a:lnTo>
                    <a:pt x="177" y="159"/>
                  </a:lnTo>
                  <a:lnTo>
                    <a:pt x="180" y="163"/>
                  </a:lnTo>
                  <a:lnTo>
                    <a:pt x="181" y="168"/>
                  </a:lnTo>
                  <a:lnTo>
                    <a:pt x="183" y="174"/>
                  </a:lnTo>
                  <a:lnTo>
                    <a:pt x="183" y="178"/>
                  </a:lnTo>
                  <a:lnTo>
                    <a:pt x="181" y="184"/>
                  </a:lnTo>
                  <a:lnTo>
                    <a:pt x="179" y="188"/>
                  </a:lnTo>
                  <a:lnTo>
                    <a:pt x="179" y="188"/>
                  </a:lnTo>
                  <a:lnTo>
                    <a:pt x="176" y="193"/>
                  </a:lnTo>
                  <a:lnTo>
                    <a:pt x="172" y="198"/>
                  </a:lnTo>
                  <a:lnTo>
                    <a:pt x="168" y="200"/>
                  </a:lnTo>
                  <a:lnTo>
                    <a:pt x="162" y="202"/>
                  </a:lnTo>
                  <a:lnTo>
                    <a:pt x="157" y="202"/>
                  </a:lnTo>
                  <a:lnTo>
                    <a:pt x="152" y="202"/>
                  </a:lnTo>
                  <a:lnTo>
                    <a:pt x="147" y="201"/>
                  </a:lnTo>
                  <a:lnTo>
                    <a:pt x="142" y="199"/>
                  </a:lnTo>
                  <a:lnTo>
                    <a:pt x="89" y="168"/>
                  </a:lnTo>
                  <a:lnTo>
                    <a:pt x="89" y="168"/>
                  </a:lnTo>
                  <a:lnTo>
                    <a:pt x="84" y="166"/>
                  </a:lnTo>
                  <a:lnTo>
                    <a:pt x="81" y="161"/>
                  </a:lnTo>
                  <a:lnTo>
                    <a:pt x="78" y="157"/>
                  </a:lnTo>
                  <a:lnTo>
                    <a:pt x="76" y="152"/>
                  </a:lnTo>
                  <a:lnTo>
                    <a:pt x="75" y="146"/>
                  </a:lnTo>
                  <a:lnTo>
                    <a:pt x="75" y="142"/>
                  </a:lnTo>
                  <a:lnTo>
                    <a:pt x="76" y="136"/>
                  </a:lnTo>
                  <a:lnTo>
                    <a:pt x="79" y="131"/>
                  </a:lnTo>
                  <a:lnTo>
                    <a:pt x="79" y="131"/>
                  </a:lnTo>
                  <a:lnTo>
                    <a:pt x="82" y="127"/>
                  </a:lnTo>
                  <a:lnTo>
                    <a:pt x="86" y="123"/>
                  </a:lnTo>
                  <a:lnTo>
                    <a:pt x="90" y="120"/>
                  </a:lnTo>
                  <a:lnTo>
                    <a:pt x="96" y="119"/>
                  </a:lnTo>
                  <a:lnTo>
                    <a:pt x="100" y="118"/>
                  </a:lnTo>
                  <a:lnTo>
                    <a:pt x="106" y="118"/>
                  </a:lnTo>
                  <a:lnTo>
                    <a:pt x="111" y="119"/>
                  </a:lnTo>
                  <a:lnTo>
                    <a:pt x="116" y="121"/>
                  </a:lnTo>
                  <a:lnTo>
                    <a:pt x="169" y="152"/>
                  </a:lnTo>
                  <a:lnTo>
                    <a:pt x="169" y="152"/>
                  </a:lnTo>
                  <a:close/>
                  <a:moveTo>
                    <a:pt x="142" y="649"/>
                  </a:moveTo>
                  <a:lnTo>
                    <a:pt x="142" y="649"/>
                  </a:lnTo>
                  <a:lnTo>
                    <a:pt x="147" y="647"/>
                  </a:lnTo>
                  <a:lnTo>
                    <a:pt x="152" y="646"/>
                  </a:lnTo>
                  <a:lnTo>
                    <a:pt x="157" y="646"/>
                  </a:lnTo>
                  <a:lnTo>
                    <a:pt x="162" y="647"/>
                  </a:lnTo>
                  <a:lnTo>
                    <a:pt x="168" y="649"/>
                  </a:lnTo>
                  <a:lnTo>
                    <a:pt x="172" y="652"/>
                  </a:lnTo>
                  <a:lnTo>
                    <a:pt x="176" y="655"/>
                  </a:lnTo>
                  <a:lnTo>
                    <a:pt x="179" y="660"/>
                  </a:lnTo>
                  <a:lnTo>
                    <a:pt x="179" y="660"/>
                  </a:lnTo>
                  <a:lnTo>
                    <a:pt x="181" y="664"/>
                  </a:lnTo>
                  <a:lnTo>
                    <a:pt x="183" y="670"/>
                  </a:lnTo>
                  <a:lnTo>
                    <a:pt x="183" y="676"/>
                  </a:lnTo>
                  <a:lnTo>
                    <a:pt x="181" y="680"/>
                  </a:lnTo>
                  <a:lnTo>
                    <a:pt x="180" y="686"/>
                  </a:lnTo>
                  <a:lnTo>
                    <a:pt x="177" y="689"/>
                  </a:lnTo>
                  <a:lnTo>
                    <a:pt x="173" y="694"/>
                  </a:lnTo>
                  <a:lnTo>
                    <a:pt x="169" y="697"/>
                  </a:lnTo>
                  <a:lnTo>
                    <a:pt x="116" y="728"/>
                  </a:lnTo>
                  <a:lnTo>
                    <a:pt x="116" y="728"/>
                  </a:lnTo>
                  <a:lnTo>
                    <a:pt x="111" y="730"/>
                  </a:lnTo>
                  <a:lnTo>
                    <a:pt x="106" y="732"/>
                  </a:lnTo>
                  <a:lnTo>
                    <a:pt x="100" y="732"/>
                  </a:lnTo>
                  <a:lnTo>
                    <a:pt x="96" y="730"/>
                  </a:lnTo>
                  <a:lnTo>
                    <a:pt x="90" y="728"/>
                  </a:lnTo>
                  <a:lnTo>
                    <a:pt x="86" y="726"/>
                  </a:lnTo>
                  <a:lnTo>
                    <a:pt x="82" y="722"/>
                  </a:lnTo>
                  <a:lnTo>
                    <a:pt x="79" y="718"/>
                  </a:lnTo>
                  <a:lnTo>
                    <a:pt x="79" y="718"/>
                  </a:lnTo>
                  <a:lnTo>
                    <a:pt x="76" y="712"/>
                  </a:lnTo>
                  <a:lnTo>
                    <a:pt x="75" y="708"/>
                  </a:lnTo>
                  <a:lnTo>
                    <a:pt x="75" y="702"/>
                  </a:lnTo>
                  <a:lnTo>
                    <a:pt x="76" y="697"/>
                  </a:lnTo>
                  <a:lnTo>
                    <a:pt x="78" y="692"/>
                  </a:lnTo>
                  <a:lnTo>
                    <a:pt x="81" y="687"/>
                  </a:lnTo>
                  <a:lnTo>
                    <a:pt x="84" y="684"/>
                  </a:lnTo>
                  <a:lnTo>
                    <a:pt x="89" y="680"/>
                  </a:lnTo>
                  <a:lnTo>
                    <a:pt x="142" y="649"/>
                  </a:lnTo>
                  <a:lnTo>
                    <a:pt x="142" y="649"/>
                  </a:lnTo>
                  <a:close/>
                  <a:moveTo>
                    <a:pt x="89" y="397"/>
                  </a:moveTo>
                  <a:lnTo>
                    <a:pt x="89" y="397"/>
                  </a:lnTo>
                  <a:lnTo>
                    <a:pt x="94" y="397"/>
                  </a:lnTo>
                  <a:lnTo>
                    <a:pt x="99" y="400"/>
                  </a:lnTo>
                  <a:lnTo>
                    <a:pt x="104" y="402"/>
                  </a:lnTo>
                  <a:lnTo>
                    <a:pt x="108" y="405"/>
                  </a:lnTo>
                  <a:lnTo>
                    <a:pt x="112" y="409"/>
                  </a:lnTo>
                  <a:lnTo>
                    <a:pt x="114" y="413"/>
                  </a:lnTo>
                  <a:lnTo>
                    <a:pt x="115" y="419"/>
                  </a:lnTo>
                  <a:lnTo>
                    <a:pt x="116" y="425"/>
                  </a:lnTo>
                  <a:lnTo>
                    <a:pt x="116" y="425"/>
                  </a:lnTo>
                  <a:lnTo>
                    <a:pt x="115" y="430"/>
                  </a:lnTo>
                  <a:lnTo>
                    <a:pt x="114" y="435"/>
                  </a:lnTo>
                  <a:lnTo>
                    <a:pt x="112" y="439"/>
                  </a:lnTo>
                  <a:lnTo>
                    <a:pt x="108" y="444"/>
                  </a:lnTo>
                  <a:lnTo>
                    <a:pt x="104" y="447"/>
                  </a:lnTo>
                  <a:lnTo>
                    <a:pt x="99" y="450"/>
                  </a:lnTo>
                  <a:lnTo>
                    <a:pt x="94" y="451"/>
                  </a:lnTo>
                  <a:lnTo>
                    <a:pt x="89" y="452"/>
                  </a:lnTo>
                  <a:lnTo>
                    <a:pt x="27" y="452"/>
                  </a:lnTo>
                  <a:lnTo>
                    <a:pt x="27" y="452"/>
                  </a:lnTo>
                  <a:lnTo>
                    <a:pt x="22" y="451"/>
                  </a:lnTo>
                  <a:lnTo>
                    <a:pt x="17" y="450"/>
                  </a:lnTo>
                  <a:lnTo>
                    <a:pt x="13" y="447"/>
                  </a:lnTo>
                  <a:lnTo>
                    <a:pt x="8" y="444"/>
                  </a:lnTo>
                  <a:lnTo>
                    <a:pt x="5" y="439"/>
                  </a:lnTo>
                  <a:lnTo>
                    <a:pt x="2" y="435"/>
                  </a:lnTo>
                  <a:lnTo>
                    <a:pt x="1" y="430"/>
                  </a:lnTo>
                  <a:lnTo>
                    <a:pt x="0" y="425"/>
                  </a:lnTo>
                  <a:lnTo>
                    <a:pt x="0" y="425"/>
                  </a:lnTo>
                  <a:lnTo>
                    <a:pt x="1" y="419"/>
                  </a:lnTo>
                  <a:lnTo>
                    <a:pt x="2" y="413"/>
                  </a:lnTo>
                  <a:lnTo>
                    <a:pt x="5" y="409"/>
                  </a:lnTo>
                  <a:lnTo>
                    <a:pt x="8" y="405"/>
                  </a:lnTo>
                  <a:lnTo>
                    <a:pt x="13" y="402"/>
                  </a:lnTo>
                  <a:lnTo>
                    <a:pt x="17" y="400"/>
                  </a:lnTo>
                  <a:lnTo>
                    <a:pt x="22" y="397"/>
                  </a:lnTo>
                  <a:lnTo>
                    <a:pt x="27" y="397"/>
                  </a:lnTo>
                  <a:lnTo>
                    <a:pt x="89" y="397"/>
                  </a:lnTo>
                  <a:lnTo>
                    <a:pt x="89" y="397"/>
                  </a:lnTo>
                  <a:close/>
                  <a:moveTo>
                    <a:pt x="381" y="303"/>
                  </a:moveTo>
                  <a:lnTo>
                    <a:pt x="381" y="303"/>
                  </a:lnTo>
                  <a:lnTo>
                    <a:pt x="380" y="297"/>
                  </a:lnTo>
                  <a:lnTo>
                    <a:pt x="380" y="292"/>
                  </a:lnTo>
                  <a:lnTo>
                    <a:pt x="381" y="287"/>
                  </a:lnTo>
                  <a:lnTo>
                    <a:pt x="383" y="282"/>
                  </a:lnTo>
                  <a:lnTo>
                    <a:pt x="386" y="277"/>
                  </a:lnTo>
                  <a:lnTo>
                    <a:pt x="390" y="274"/>
                  </a:lnTo>
                  <a:lnTo>
                    <a:pt x="395" y="271"/>
                  </a:lnTo>
                  <a:lnTo>
                    <a:pt x="399" y="268"/>
                  </a:lnTo>
                  <a:lnTo>
                    <a:pt x="399" y="268"/>
                  </a:lnTo>
                  <a:lnTo>
                    <a:pt x="405" y="268"/>
                  </a:lnTo>
                  <a:lnTo>
                    <a:pt x="410" y="268"/>
                  </a:lnTo>
                  <a:lnTo>
                    <a:pt x="415" y="270"/>
                  </a:lnTo>
                  <a:lnTo>
                    <a:pt x="420" y="271"/>
                  </a:lnTo>
                  <a:lnTo>
                    <a:pt x="425" y="274"/>
                  </a:lnTo>
                  <a:lnTo>
                    <a:pt x="428" y="277"/>
                  </a:lnTo>
                  <a:lnTo>
                    <a:pt x="431" y="282"/>
                  </a:lnTo>
                  <a:lnTo>
                    <a:pt x="434" y="288"/>
                  </a:lnTo>
                  <a:lnTo>
                    <a:pt x="449" y="341"/>
                  </a:lnTo>
                  <a:lnTo>
                    <a:pt x="449" y="341"/>
                  </a:lnTo>
                  <a:lnTo>
                    <a:pt x="477" y="331"/>
                  </a:lnTo>
                  <a:lnTo>
                    <a:pt x="507" y="323"/>
                  </a:lnTo>
                  <a:lnTo>
                    <a:pt x="507" y="323"/>
                  </a:lnTo>
                  <a:lnTo>
                    <a:pt x="508" y="323"/>
                  </a:lnTo>
                  <a:lnTo>
                    <a:pt x="508" y="323"/>
                  </a:lnTo>
                  <a:lnTo>
                    <a:pt x="533" y="319"/>
                  </a:lnTo>
                  <a:lnTo>
                    <a:pt x="559" y="316"/>
                  </a:lnTo>
                  <a:lnTo>
                    <a:pt x="559" y="275"/>
                  </a:lnTo>
                  <a:lnTo>
                    <a:pt x="559" y="275"/>
                  </a:lnTo>
                  <a:lnTo>
                    <a:pt x="560" y="270"/>
                  </a:lnTo>
                  <a:lnTo>
                    <a:pt x="562" y="264"/>
                  </a:lnTo>
                  <a:lnTo>
                    <a:pt x="564" y="259"/>
                  </a:lnTo>
                  <a:lnTo>
                    <a:pt x="567" y="256"/>
                  </a:lnTo>
                  <a:lnTo>
                    <a:pt x="572" y="252"/>
                  </a:lnTo>
                  <a:lnTo>
                    <a:pt x="576" y="250"/>
                  </a:lnTo>
                  <a:lnTo>
                    <a:pt x="581" y="248"/>
                  </a:lnTo>
                  <a:lnTo>
                    <a:pt x="587" y="248"/>
                  </a:lnTo>
                  <a:lnTo>
                    <a:pt x="587" y="248"/>
                  </a:lnTo>
                  <a:lnTo>
                    <a:pt x="592" y="248"/>
                  </a:lnTo>
                  <a:lnTo>
                    <a:pt x="598" y="250"/>
                  </a:lnTo>
                  <a:lnTo>
                    <a:pt x="603" y="252"/>
                  </a:lnTo>
                  <a:lnTo>
                    <a:pt x="606" y="256"/>
                  </a:lnTo>
                  <a:lnTo>
                    <a:pt x="609" y="259"/>
                  </a:lnTo>
                  <a:lnTo>
                    <a:pt x="612" y="264"/>
                  </a:lnTo>
                  <a:lnTo>
                    <a:pt x="614" y="270"/>
                  </a:lnTo>
                  <a:lnTo>
                    <a:pt x="614" y="275"/>
                  </a:lnTo>
                  <a:lnTo>
                    <a:pt x="614" y="316"/>
                  </a:lnTo>
                  <a:lnTo>
                    <a:pt x="614" y="316"/>
                  </a:lnTo>
                  <a:lnTo>
                    <a:pt x="640" y="319"/>
                  </a:lnTo>
                  <a:lnTo>
                    <a:pt x="667" y="323"/>
                  </a:lnTo>
                  <a:lnTo>
                    <a:pt x="667" y="324"/>
                  </a:lnTo>
                  <a:lnTo>
                    <a:pt x="667" y="323"/>
                  </a:lnTo>
                  <a:lnTo>
                    <a:pt x="667" y="323"/>
                  </a:lnTo>
                  <a:lnTo>
                    <a:pt x="696" y="331"/>
                  </a:lnTo>
                  <a:lnTo>
                    <a:pt x="725" y="341"/>
                  </a:lnTo>
                  <a:lnTo>
                    <a:pt x="741" y="288"/>
                  </a:lnTo>
                  <a:lnTo>
                    <a:pt x="741" y="288"/>
                  </a:lnTo>
                  <a:lnTo>
                    <a:pt x="743" y="282"/>
                  </a:lnTo>
                  <a:lnTo>
                    <a:pt x="745" y="277"/>
                  </a:lnTo>
                  <a:lnTo>
                    <a:pt x="749" y="274"/>
                  </a:lnTo>
                  <a:lnTo>
                    <a:pt x="753" y="271"/>
                  </a:lnTo>
                  <a:lnTo>
                    <a:pt x="758" y="270"/>
                  </a:lnTo>
                  <a:lnTo>
                    <a:pt x="764" y="268"/>
                  </a:lnTo>
                  <a:lnTo>
                    <a:pt x="769" y="268"/>
                  </a:lnTo>
                  <a:lnTo>
                    <a:pt x="774" y="268"/>
                  </a:lnTo>
                  <a:lnTo>
                    <a:pt x="774" y="268"/>
                  </a:lnTo>
                  <a:lnTo>
                    <a:pt x="779" y="271"/>
                  </a:lnTo>
                  <a:lnTo>
                    <a:pt x="784" y="274"/>
                  </a:lnTo>
                  <a:lnTo>
                    <a:pt x="787" y="277"/>
                  </a:lnTo>
                  <a:lnTo>
                    <a:pt x="791" y="282"/>
                  </a:lnTo>
                  <a:lnTo>
                    <a:pt x="793" y="287"/>
                  </a:lnTo>
                  <a:lnTo>
                    <a:pt x="793" y="292"/>
                  </a:lnTo>
                  <a:lnTo>
                    <a:pt x="794" y="297"/>
                  </a:lnTo>
                  <a:lnTo>
                    <a:pt x="793" y="303"/>
                  </a:lnTo>
                  <a:lnTo>
                    <a:pt x="693" y="646"/>
                  </a:lnTo>
                  <a:lnTo>
                    <a:pt x="693" y="646"/>
                  </a:lnTo>
                  <a:lnTo>
                    <a:pt x="690" y="652"/>
                  </a:lnTo>
                  <a:lnTo>
                    <a:pt x="687" y="656"/>
                  </a:lnTo>
                  <a:lnTo>
                    <a:pt x="684" y="660"/>
                  </a:lnTo>
                  <a:lnTo>
                    <a:pt x="679" y="663"/>
                  </a:lnTo>
                  <a:lnTo>
                    <a:pt x="674" y="664"/>
                  </a:lnTo>
                  <a:lnTo>
                    <a:pt x="670" y="665"/>
                  </a:lnTo>
                  <a:lnTo>
                    <a:pt x="664" y="667"/>
                  </a:lnTo>
                  <a:lnTo>
                    <a:pt x="659" y="665"/>
                  </a:lnTo>
                  <a:lnTo>
                    <a:pt x="659" y="665"/>
                  </a:lnTo>
                  <a:lnTo>
                    <a:pt x="654" y="663"/>
                  </a:lnTo>
                  <a:lnTo>
                    <a:pt x="649" y="660"/>
                  </a:lnTo>
                  <a:lnTo>
                    <a:pt x="645" y="656"/>
                  </a:lnTo>
                  <a:lnTo>
                    <a:pt x="643" y="652"/>
                  </a:lnTo>
                  <a:lnTo>
                    <a:pt x="640" y="647"/>
                  </a:lnTo>
                  <a:lnTo>
                    <a:pt x="639" y="643"/>
                  </a:lnTo>
                  <a:lnTo>
                    <a:pt x="639" y="637"/>
                  </a:lnTo>
                  <a:lnTo>
                    <a:pt x="640" y="631"/>
                  </a:lnTo>
                  <a:lnTo>
                    <a:pt x="710" y="394"/>
                  </a:lnTo>
                  <a:lnTo>
                    <a:pt x="710" y="394"/>
                  </a:lnTo>
                  <a:lnTo>
                    <a:pt x="684" y="385"/>
                  </a:lnTo>
                  <a:lnTo>
                    <a:pt x="655" y="377"/>
                  </a:lnTo>
                  <a:lnTo>
                    <a:pt x="655" y="377"/>
                  </a:lnTo>
                  <a:lnTo>
                    <a:pt x="655" y="377"/>
                  </a:lnTo>
                  <a:lnTo>
                    <a:pt x="636" y="373"/>
                  </a:lnTo>
                  <a:lnTo>
                    <a:pt x="614" y="371"/>
                  </a:lnTo>
                  <a:lnTo>
                    <a:pt x="614" y="438"/>
                  </a:lnTo>
                  <a:lnTo>
                    <a:pt x="614" y="438"/>
                  </a:lnTo>
                  <a:lnTo>
                    <a:pt x="614" y="443"/>
                  </a:lnTo>
                  <a:lnTo>
                    <a:pt x="612" y="449"/>
                  </a:lnTo>
                  <a:lnTo>
                    <a:pt x="609" y="453"/>
                  </a:lnTo>
                  <a:lnTo>
                    <a:pt x="606" y="457"/>
                  </a:lnTo>
                  <a:lnTo>
                    <a:pt x="603" y="460"/>
                  </a:lnTo>
                  <a:lnTo>
                    <a:pt x="598" y="463"/>
                  </a:lnTo>
                  <a:lnTo>
                    <a:pt x="592" y="465"/>
                  </a:lnTo>
                  <a:lnTo>
                    <a:pt x="587" y="466"/>
                  </a:lnTo>
                  <a:lnTo>
                    <a:pt x="587" y="466"/>
                  </a:lnTo>
                  <a:lnTo>
                    <a:pt x="581" y="465"/>
                  </a:lnTo>
                  <a:lnTo>
                    <a:pt x="576" y="463"/>
                  </a:lnTo>
                  <a:lnTo>
                    <a:pt x="572" y="460"/>
                  </a:lnTo>
                  <a:lnTo>
                    <a:pt x="567" y="457"/>
                  </a:lnTo>
                  <a:lnTo>
                    <a:pt x="564" y="453"/>
                  </a:lnTo>
                  <a:lnTo>
                    <a:pt x="562" y="449"/>
                  </a:lnTo>
                  <a:lnTo>
                    <a:pt x="560" y="443"/>
                  </a:lnTo>
                  <a:lnTo>
                    <a:pt x="559" y="438"/>
                  </a:lnTo>
                  <a:lnTo>
                    <a:pt x="559" y="371"/>
                  </a:lnTo>
                  <a:lnTo>
                    <a:pt x="559" y="371"/>
                  </a:lnTo>
                  <a:lnTo>
                    <a:pt x="539" y="373"/>
                  </a:lnTo>
                  <a:lnTo>
                    <a:pt x="519" y="377"/>
                  </a:lnTo>
                  <a:lnTo>
                    <a:pt x="519" y="377"/>
                  </a:lnTo>
                  <a:lnTo>
                    <a:pt x="518" y="377"/>
                  </a:lnTo>
                  <a:lnTo>
                    <a:pt x="518" y="377"/>
                  </a:lnTo>
                  <a:lnTo>
                    <a:pt x="491" y="385"/>
                  </a:lnTo>
                  <a:lnTo>
                    <a:pt x="464" y="394"/>
                  </a:lnTo>
                  <a:lnTo>
                    <a:pt x="534" y="631"/>
                  </a:lnTo>
                  <a:lnTo>
                    <a:pt x="534" y="631"/>
                  </a:lnTo>
                  <a:lnTo>
                    <a:pt x="534" y="637"/>
                  </a:lnTo>
                  <a:lnTo>
                    <a:pt x="534" y="643"/>
                  </a:lnTo>
                  <a:lnTo>
                    <a:pt x="533" y="647"/>
                  </a:lnTo>
                  <a:lnTo>
                    <a:pt x="532" y="652"/>
                  </a:lnTo>
                  <a:lnTo>
                    <a:pt x="528" y="656"/>
                  </a:lnTo>
                  <a:lnTo>
                    <a:pt x="525" y="660"/>
                  </a:lnTo>
                  <a:lnTo>
                    <a:pt x="520" y="663"/>
                  </a:lnTo>
                  <a:lnTo>
                    <a:pt x="515" y="665"/>
                  </a:lnTo>
                  <a:lnTo>
                    <a:pt x="515" y="665"/>
                  </a:lnTo>
                  <a:lnTo>
                    <a:pt x="510" y="667"/>
                  </a:lnTo>
                  <a:lnTo>
                    <a:pt x="504" y="665"/>
                  </a:lnTo>
                  <a:lnTo>
                    <a:pt x="499" y="664"/>
                  </a:lnTo>
                  <a:lnTo>
                    <a:pt x="494" y="663"/>
                  </a:lnTo>
                  <a:lnTo>
                    <a:pt x="490" y="660"/>
                  </a:lnTo>
                  <a:lnTo>
                    <a:pt x="486" y="656"/>
                  </a:lnTo>
                  <a:lnTo>
                    <a:pt x="483" y="652"/>
                  </a:lnTo>
                  <a:lnTo>
                    <a:pt x="482" y="646"/>
                  </a:lnTo>
                  <a:lnTo>
                    <a:pt x="381" y="303"/>
                  </a:lnTo>
                  <a:lnTo>
                    <a:pt x="381" y="303"/>
                  </a:lnTo>
                  <a:close/>
                </a:path>
              </a:pathLst>
            </a:custGeom>
            <a:solidFill>
              <a:srgbClr val="222D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453695" y="2715602"/>
              <a:ext cx="5053763" cy="815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在明确项目基本要求后，组长带领我们进行了讨论，对于项目所需进行</a:t>
              </a:r>
              <a:r>
                <a:rPr lang="zh-CN" altLang="en-US" sz="1400" dirty="0" smtClean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了</a:t>
              </a:r>
              <a:r>
                <a:rPr lang="en-US" altLang="zh-CN" sz="1400" dirty="0" smtClean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 </a:t>
              </a:r>
              <a:r>
                <a:rPr lang="zh-CN" altLang="en-US" sz="1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构思</a:t>
              </a:r>
              <a:r>
                <a: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与分块</a:t>
              </a:r>
              <a:r>
                <a:rPr lang="zh-CN" altLang="en-US" sz="1400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，进一步明确了各个组员应该做的模块，在多次讨论后基本订下了软件功能。</a:t>
              </a:r>
              <a:endParaRPr lang="zh-CN" altLang="zh-CN" sz="1400" dirty="0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71165" y="1313514"/>
            <a:ext cx="5580280" cy="947275"/>
            <a:chOff x="1561381" y="1789329"/>
            <a:chExt cx="6021238" cy="1046181"/>
          </a:xfrm>
        </p:grpSpPr>
        <p:grpSp>
          <p:nvGrpSpPr>
            <p:cNvPr id="17" name="그룹 10"/>
            <p:cNvGrpSpPr/>
            <p:nvPr/>
          </p:nvGrpSpPr>
          <p:grpSpPr>
            <a:xfrm>
              <a:off x="1934563" y="1789329"/>
              <a:ext cx="5648056" cy="1046181"/>
              <a:chOff x="-3854384" y="2708920"/>
              <a:chExt cx="6986224" cy="1294048"/>
            </a:xfrm>
          </p:grpSpPr>
          <p:sp>
            <p:nvSpPr>
              <p:cNvPr id="22" name="한쪽 모서리가 잘린 사각형 11"/>
              <p:cNvSpPr/>
              <p:nvPr/>
            </p:nvSpPr>
            <p:spPr>
              <a:xfrm>
                <a:off x="-3854384" y="2708920"/>
                <a:ext cx="6986224" cy="1294048"/>
              </a:xfrm>
              <a:prstGeom prst="snip1Rect">
                <a:avLst>
                  <a:gd name="adj" fmla="val 12326"/>
                </a:avLst>
              </a:prstGeom>
              <a:noFill/>
              <a:ln>
                <a:solidFill>
                  <a:srgbClr val="222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Microsoft YaHei UI Light" charset="-122"/>
                  <a:ea typeface="Microsoft YaHei UI Light" charset="-122"/>
                  <a:cs typeface="Microsoft YaHei UI Light" charset="-122"/>
                </a:endParaRPr>
              </a:p>
            </p:txBody>
          </p:sp>
          <p:sp>
            <p:nvSpPr>
              <p:cNvPr id="23" name="직각 삼각형 12"/>
              <p:cNvSpPr/>
              <p:nvPr/>
            </p:nvSpPr>
            <p:spPr>
              <a:xfrm>
                <a:off x="2987824" y="2708920"/>
                <a:ext cx="144016" cy="144016"/>
              </a:xfrm>
              <a:prstGeom prst="rtTriangle">
                <a:avLst/>
              </a:prstGeom>
              <a:solidFill>
                <a:srgbClr val="222D47"/>
              </a:solidFill>
              <a:ln>
                <a:solidFill>
                  <a:srgbClr val="222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Microsoft YaHei UI Light" charset="-122"/>
                  <a:ea typeface="Microsoft YaHei UI Light" charset="-122"/>
                  <a:cs typeface="Microsoft YaHei UI Light" charset="-122"/>
                </a:endParaRPr>
              </a:p>
            </p:txBody>
          </p:sp>
        </p:grpSp>
        <p:grpSp>
          <p:nvGrpSpPr>
            <p:cNvPr id="19" name="그룹 21"/>
            <p:cNvGrpSpPr/>
            <p:nvPr/>
          </p:nvGrpSpPr>
          <p:grpSpPr>
            <a:xfrm>
              <a:off x="1561381" y="1939238"/>
              <a:ext cx="746364" cy="746363"/>
              <a:chOff x="848089" y="2524252"/>
              <a:chExt cx="923196" cy="923196"/>
            </a:xfrm>
          </p:grpSpPr>
          <p:sp>
            <p:nvSpPr>
              <p:cNvPr id="20" name="타원 22"/>
              <p:cNvSpPr/>
              <p:nvPr/>
            </p:nvSpPr>
            <p:spPr>
              <a:xfrm>
                <a:off x="848089" y="2524252"/>
                <a:ext cx="923196" cy="9231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22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Microsoft YaHei UI Light" charset="-122"/>
                  <a:ea typeface="Microsoft YaHei UI Light" charset="-122"/>
                  <a:cs typeface="Microsoft YaHei UI Light" charset="-122"/>
                </a:endParaRPr>
              </a:p>
            </p:txBody>
          </p:sp>
          <p:sp>
            <p:nvSpPr>
              <p:cNvPr id="21" name="Freeform 7"/>
              <p:cNvSpPr>
                <a:spLocks noEditPoints="1"/>
              </p:cNvSpPr>
              <p:nvPr/>
            </p:nvSpPr>
            <p:spPr bwMode="auto">
              <a:xfrm>
                <a:off x="1047749" y="2723239"/>
                <a:ext cx="523876" cy="525222"/>
              </a:xfrm>
              <a:custGeom>
                <a:avLst/>
                <a:gdLst>
                  <a:gd name="T0" fmla="*/ 634 w 1166"/>
                  <a:gd name="T1" fmla="*/ 983 h 1168"/>
                  <a:gd name="T2" fmla="*/ 855 w 1166"/>
                  <a:gd name="T3" fmla="*/ 885 h 1168"/>
                  <a:gd name="T4" fmla="*/ 878 w 1166"/>
                  <a:gd name="T5" fmla="*/ 852 h 1168"/>
                  <a:gd name="T6" fmla="*/ 1163 w 1166"/>
                  <a:gd name="T7" fmla="*/ 908 h 1168"/>
                  <a:gd name="T8" fmla="*/ 937 w 1166"/>
                  <a:gd name="T9" fmla="*/ 931 h 1168"/>
                  <a:gd name="T10" fmla="*/ 921 w 1166"/>
                  <a:gd name="T11" fmla="*/ 1044 h 1168"/>
                  <a:gd name="T12" fmla="*/ 709 w 1166"/>
                  <a:gd name="T13" fmla="*/ 1138 h 1168"/>
                  <a:gd name="T14" fmla="*/ 673 w 1166"/>
                  <a:gd name="T15" fmla="*/ 1168 h 1168"/>
                  <a:gd name="T16" fmla="*/ 410 w 1166"/>
                  <a:gd name="T17" fmla="*/ 1096 h 1168"/>
                  <a:gd name="T18" fmla="*/ 209 w 1166"/>
                  <a:gd name="T19" fmla="*/ 730 h 1168"/>
                  <a:gd name="T20" fmla="*/ 249 w 1166"/>
                  <a:gd name="T21" fmla="*/ 708 h 1168"/>
                  <a:gd name="T22" fmla="*/ 257 w 1166"/>
                  <a:gd name="T23" fmla="*/ 575 h 1168"/>
                  <a:gd name="T24" fmla="*/ 53 w 1166"/>
                  <a:gd name="T25" fmla="*/ 540 h 1168"/>
                  <a:gd name="T26" fmla="*/ 10 w 1166"/>
                  <a:gd name="T27" fmla="*/ 568 h 1168"/>
                  <a:gd name="T28" fmla="*/ 10 w 1166"/>
                  <a:gd name="T29" fmla="*/ 700 h 1168"/>
                  <a:gd name="T30" fmla="*/ 223 w 1166"/>
                  <a:gd name="T31" fmla="*/ 953 h 1168"/>
                  <a:gd name="T32" fmla="*/ 333 w 1166"/>
                  <a:gd name="T33" fmla="*/ 797 h 1168"/>
                  <a:gd name="T34" fmla="*/ 489 w 1166"/>
                  <a:gd name="T35" fmla="*/ 731 h 1168"/>
                  <a:gd name="T36" fmla="*/ 420 w 1166"/>
                  <a:gd name="T37" fmla="*/ 898 h 1168"/>
                  <a:gd name="T38" fmla="*/ 298 w 1166"/>
                  <a:gd name="T39" fmla="*/ 1036 h 1168"/>
                  <a:gd name="T40" fmla="*/ 228 w 1166"/>
                  <a:gd name="T41" fmla="*/ 1031 h 1168"/>
                  <a:gd name="T42" fmla="*/ 215 w 1166"/>
                  <a:gd name="T43" fmla="*/ 963 h 1168"/>
                  <a:gd name="T44" fmla="*/ 566 w 1166"/>
                  <a:gd name="T45" fmla="*/ 11 h 1168"/>
                  <a:gd name="T46" fmla="*/ 606 w 1166"/>
                  <a:gd name="T47" fmla="*/ 58 h 1168"/>
                  <a:gd name="T48" fmla="*/ 610 w 1166"/>
                  <a:gd name="T49" fmla="*/ 113 h 1168"/>
                  <a:gd name="T50" fmla="*/ 576 w 1166"/>
                  <a:gd name="T51" fmla="*/ 176 h 1168"/>
                  <a:gd name="T52" fmla="*/ 517 w 1166"/>
                  <a:gd name="T53" fmla="*/ 208 h 1168"/>
                  <a:gd name="T54" fmla="*/ 467 w 1166"/>
                  <a:gd name="T55" fmla="*/ 189 h 1168"/>
                  <a:gd name="T56" fmla="*/ 435 w 1166"/>
                  <a:gd name="T57" fmla="*/ 127 h 1168"/>
                  <a:gd name="T58" fmla="*/ 438 w 1166"/>
                  <a:gd name="T59" fmla="*/ 66 h 1168"/>
                  <a:gd name="T60" fmla="*/ 474 w 1166"/>
                  <a:gd name="T61" fmla="*/ 16 h 1168"/>
                  <a:gd name="T62" fmla="*/ 532 w 1166"/>
                  <a:gd name="T63" fmla="*/ 1 h 1168"/>
                  <a:gd name="T64" fmla="*/ 564 w 1166"/>
                  <a:gd name="T65" fmla="*/ 268 h 1168"/>
                  <a:gd name="T66" fmla="*/ 684 w 1166"/>
                  <a:gd name="T67" fmla="*/ 378 h 1168"/>
                  <a:gd name="T68" fmla="*/ 822 w 1166"/>
                  <a:gd name="T69" fmla="*/ 391 h 1168"/>
                  <a:gd name="T70" fmla="*/ 861 w 1166"/>
                  <a:gd name="T71" fmla="*/ 417 h 1168"/>
                  <a:gd name="T72" fmla="*/ 851 w 1166"/>
                  <a:gd name="T73" fmla="*/ 471 h 1168"/>
                  <a:gd name="T74" fmla="*/ 725 w 1166"/>
                  <a:gd name="T75" fmla="*/ 489 h 1168"/>
                  <a:gd name="T76" fmla="*/ 633 w 1166"/>
                  <a:gd name="T77" fmla="*/ 467 h 1168"/>
                  <a:gd name="T78" fmla="*/ 547 w 1166"/>
                  <a:gd name="T79" fmla="*/ 559 h 1168"/>
                  <a:gd name="T80" fmla="*/ 683 w 1166"/>
                  <a:gd name="T81" fmla="*/ 630 h 1168"/>
                  <a:gd name="T82" fmla="*/ 768 w 1166"/>
                  <a:gd name="T83" fmla="*/ 746 h 1168"/>
                  <a:gd name="T84" fmla="*/ 805 w 1166"/>
                  <a:gd name="T85" fmla="*/ 877 h 1168"/>
                  <a:gd name="T86" fmla="*/ 753 w 1166"/>
                  <a:gd name="T87" fmla="*/ 919 h 1168"/>
                  <a:gd name="T88" fmla="*/ 700 w 1166"/>
                  <a:gd name="T89" fmla="*/ 890 h 1168"/>
                  <a:gd name="T90" fmla="*/ 587 w 1166"/>
                  <a:gd name="T91" fmla="*/ 728 h 1168"/>
                  <a:gd name="T92" fmla="*/ 331 w 1166"/>
                  <a:gd name="T93" fmla="*/ 633 h 1168"/>
                  <a:gd name="T94" fmla="*/ 291 w 1166"/>
                  <a:gd name="T95" fmla="*/ 579 h 1168"/>
                  <a:gd name="T96" fmla="*/ 266 w 1166"/>
                  <a:gd name="T97" fmla="*/ 358 h 1168"/>
                  <a:gd name="T98" fmla="*/ 234 w 1166"/>
                  <a:gd name="T99" fmla="*/ 414 h 1168"/>
                  <a:gd name="T100" fmla="*/ 205 w 1166"/>
                  <a:gd name="T101" fmla="*/ 510 h 1168"/>
                  <a:gd name="T102" fmla="*/ 150 w 1166"/>
                  <a:gd name="T103" fmla="*/ 508 h 1168"/>
                  <a:gd name="T104" fmla="*/ 136 w 1166"/>
                  <a:gd name="T105" fmla="*/ 437 h 1168"/>
                  <a:gd name="T106" fmla="*/ 184 w 1166"/>
                  <a:gd name="T107" fmla="*/ 298 h 1168"/>
                  <a:gd name="T108" fmla="*/ 353 w 1166"/>
                  <a:gd name="T109" fmla="*/ 213 h 1168"/>
                  <a:gd name="T110" fmla="*/ 447 w 1166"/>
                  <a:gd name="T111" fmla="*/ 226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66" h="1168">
                    <a:moveTo>
                      <a:pt x="436" y="1086"/>
                    </a:moveTo>
                    <a:lnTo>
                      <a:pt x="627" y="1086"/>
                    </a:lnTo>
                    <a:lnTo>
                      <a:pt x="627" y="1004"/>
                    </a:lnTo>
                    <a:lnTo>
                      <a:pt x="627" y="1004"/>
                    </a:lnTo>
                    <a:lnTo>
                      <a:pt x="628" y="997"/>
                    </a:lnTo>
                    <a:lnTo>
                      <a:pt x="630" y="990"/>
                    </a:lnTo>
                    <a:lnTo>
                      <a:pt x="634" y="983"/>
                    </a:lnTo>
                    <a:lnTo>
                      <a:pt x="638" y="978"/>
                    </a:lnTo>
                    <a:lnTo>
                      <a:pt x="643" y="973"/>
                    </a:lnTo>
                    <a:lnTo>
                      <a:pt x="650" y="971"/>
                    </a:lnTo>
                    <a:lnTo>
                      <a:pt x="657" y="968"/>
                    </a:lnTo>
                    <a:lnTo>
                      <a:pt x="664" y="967"/>
                    </a:lnTo>
                    <a:lnTo>
                      <a:pt x="855" y="967"/>
                    </a:lnTo>
                    <a:lnTo>
                      <a:pt x="855" y="885"/>
                    </a:lnTo>
                    <a:lnTo>
                      <a:pt x="855" y="885"/>
                    </a:lnTo>
                    <a:lnTo>
                      <a:pt x="856" y="878"/>
                    </a:lnTo>
                    <a:lnTo>
                      <a:pt x="859" y="872"/>
                    </a:lnTo>
                    <a:lnTo>
                      <a:pt x="862" y="865"/>
                    </a:lnTo>
                    <a:lnTo>
                      <a:pt x="867" y="859"/>
                    </a:lnTo>
                    <a:lnTo>
                      <a:pt x="871" y="854"/>
                    </a:lnTo>
                    <a:lnTo>
                      <a:pt x="878" y="852"/>
                    </a:lnTo>
                    <a:lnTo>
                      <a:pt x="885" y="850"/>
                    </a:lnTo>
                    <a:lnTo>
                      <a:pt x="892" y="849"/>
                    </a:lnTo>
                    <a:lnTo>
                      <a:pt x="1166" y="849"/>
                    </a:lnTo>
                    <a:lnTo>
                      <a:pt x="1166" y="894"/>
                    </a:lnTo>
                    <a:lnTo>
                      <a:pt x="1166" y="894"/>
                    </a:lnTo>
                    <a:lnTo>
                      <a:pt x="1165" y="901"/>
                    </a:lnTo>
                    <a:lnTo>
                      <a:pt x="1163" y="908"/>
                    </a:lnTo>
                    <a:lnTo>
                      <a:pt x="1160" y="915"/>
                    </a:lnTo>
                    <a:lnTo>
                      <a:pt x="1155" y="921"/>
                    </a:lnTo>
                    <a:lnTo>
                      <a:pt x="1150" y="925"/>
                    </a:lnTo>
                    <a:lnTo>
                      <a:pt x="1144" y="927"/>
                    </a:lnTo>
                    <a:lnTo>
                      <a:pt x="1136" y="930"/>
                    </a:lnTo>
                    <a:lnTo>
                      <a:pt x="1129" y="931"/>
                    </a:lnTo>
                    <a:lnTo>
                      <a:pt x="937" y="931"/>
                    </a:lnTo>
                    <a:lnTo>
                      <a:pt x="937" y="1013"/>
                    </a:lnTo>
                    <a:lnTo>
                      <a:pt x="937" y="1013"/>
                    </a:lnTo>
                    <a:lnTo>
                      <a:pt x="937" y="1020"/>
                    </a:lnTo>
                    <a:lnTo>
                      <a:pt x="935" y="1027"/>
                    </a:lnTo>
                    <a:lnTo>
                      <a:pt x="932" y="1034"/>
                    </a:lnTo>
                    <a:lnTo>
                      <a:pt x="927" y="1039"/>
                    </a:lnTo>
                    <a:lnTo>
                      <a:pt x="921" y="1044"/>
                    </a:lnTo>
                    <a:lnTo>
                      <a:pt x="916" y="1046"/>
                    </a:lnTo>
                    <a:lnTo>
                      <a:pt x="909" y="1048"/>
                    </a:lnTo>
                    <a:lnTo>
                      <a:pt x="901" y="1049"/>
                    </a:lnTo>
                    <a:lnTo>
                      <a:pt x="709" y="1049"/>
                    </a:lnTo>
                    <a:lnTo>
                      <a:pt x="709" y="1132"/>
                    </a:lnTo>
                    <a:lnTo>
                      <a:pt x="709" y="1132"/>
                    </a:lnTo>
                    <a:lnTo>
                      <a:pt x="709" y="1138"/>
                    </a:lnTo>
                    <a:lnTo>
                      <a:pt x="707" y="1145"/>
                    </a:lnTo>
                    <a:lnTo>
                      <a:pt x="703" y="1152"/>
                    </a:lnTo>
                    <a:lnTo>
                      <a:pt x="699" y="1158"/>
                    </a:lnTo>
                    <a:lnTo>
                      <a:pt x="693" y="1162"/>
                    </a:lnTo>
                    <a:lnTo>
                      <a:pt x="687" y="1165"/>
                    </a:lnTo>
                    <a:lnTo>
                      <a:pt x="681" y="1167"/>
                    </a:lnTo>
                    <a:lnTo>
                      <a:pt x="673" y="1168"/>
                    </a:lnTo>
                    <a:lnTo>
                      <a:pt x="399" y="1168"/>
                    </a:lnTo>
                    <a:lnTo>
                      <a:pt x="399" y="1123"/>
                    </a:lnTo>
                    <a:lnTo>
                      <a:pt x="399" y="1123"/>
                    </a:lnTo>
                    <a:lnTo>
                      <a:pt x="400" y="1116"/>
                    </a:lnTo>
                    <a:lnTo>
                      <a:pt x="402" y="1109"/>
                    </a:lnTo>
                    <a:lnTo>
                      <a:pt x="406" y="1102"/>
                    </a:lnTo>
                    <a:lnTo>
                      <a:pt x="410" y="1096"/>
                    </a:lnTo>
                    <a:lnTo>
                      <a:pt x="416" y="1092"/>
                    </a:lnTo>
                    <a:lnTo>
                      <a:pt x="422" y="1089"/>
                    </a:lnTo>
                    <a:lnTo>
                      <a:pt x="428" y="1087"/>
                    </a:lnTo>
                    <a:lnTo>
                      <a:pt x="436" y="1086"/>
                    </a:lnTo>
                    <a:lnTo>
                      <a:pt x="436" y="1086"/>
                    </a:lnTo>
                    <a:close/>
                    <a:moveTo>
                      <a:pt x="37" y="715"/>
                    </a:moveTo>
                    <a:lnTo>
                      <a:pt x="209" y="730"/>
                    </a:lnTo>
                    <a:lnTo>
                      <a:pt x="209" y="730"/>
                    </a:lnTo>
                    <a:lnTo>
                      <a:pt x="218" y="730"/>
                    </a:lnTo>
                    <a:lnTo>
                      <a:pt x="226" y="728"/>
                    </a:lnTo>
                    <a:lnTo>
                      <a:pt x="233" y="724"/>
                    </a:lnTo>
                    <a:lnTo>
                      <a:pt x="240" y="721"/>
                    </a:lnTo>
                    <a:lnTo>
                      <a:pt x="246" y="715"/>
                    </a:lnTo>
                    <a:lnTo>
                      <a:pt x="249" y="708"/>
                    </a:lnTo>
                    <a:lnTo>
                      <a:pt x="253" y="700"/>
                    </a:lnTo>
                    <a:lnTo>
                      <a:pt x="254" y="692"/>
                    </a:lnTo>
                    <a:lnTo>
                      <a:pt x="263" y="599"/>
                    </a:lnTo>
                    <a:lnTo>
                      <a:pt x="263" y="599"/>
                    </a:lnTo>
                    <a:lnTo>
                      <a:pt x="262" y="590"/>
                    </a:lnTo>
                    <a:lnTo>
                      <a:pt x="261" y="582"/>
                    </a:lnTo>
                    <a:lnTo>
                      <a:pt x="257" y="575"/>
                    </a:lnTo>
                    <a:lnTo>
                      <a:pt x="253" y="568"/>
                    </a:lnTo>
                    <a:lnTo>
                      <a:pt x="247" y="562"/>
                    </a:lnTo>
                    <a:lnTo>
                      <a:pt x="240" y="559"/>
                    </a:lnTo>
                    <a:lnTo>
                      <a:pt x="233" y="555"/>
                    </a:lnTo>
                    <a:lnTo>
                      <a:pt x="225" y="554"/>
                    </a:lnTo>
                    <a:lnTo>
                      <a:pt x="53" y="540"/>
                    </a:lnTo>
                    <a:lnTo>
                      <a:pt x="53" y="540"/>
                    </a:lnTo>
                    <a:lnTo>
                      <a:pt x="44" y="540"/>
                    </a:lnTo>
                    <a:lnTo>
                      <a:pt x="36" y="541"/>
                    </a:lnTo>
                    <a:lnTo>
                      <a:pt x="29" y="544"/>
                    </a:lnTo>
                    <a:lnTo>
                      <a:pt x="22" y="549"/>
                    </a:lnTo>
                    <a:lnTo>
                      <a:pt x="16" y="554"/>
                    </a:lnTo>
                    <a:lnTo>
                      <a:pt x="13" y="561"/>
                    </a:lnTo>
                    <a:lnTo>
                      <a:pt x="10" y="568"/>
                    </a:lnTo>
                    <a:lnTo>
                      <a:pt x="8" y="576"/>
                    </a:lnTo>
                    <a:lnTo>
                      <a:pt x="0" y="671"/>
                    </a:lnTo>
                    <a:lnTo>
                      <a:pt x="0" y="671"/>
                    </a:lnTo>
                    <a:lnTo>
                      <a:pt x="0" y="679"/>
                    </a:lnTo>
                    <a:lnTo>
                      <a:pt x="2" y="687"/>
                    </a:lnTo>
                    <a:lnTo>
                      <a:pt x="5" y="694"/>
                    </a:lnTo>
                    <a:lnTo>
                      <a:pt x="10" y="700"/>
                    </a:lnTo>
                    <a:lnTo>
                      <a:pt x="15" y="706"/>
                    </a:lnTo>
                    <a:lnTo>
                      <a:pt x="22" y="711"/>
                    </a:lnTo>
                    <a:lnTo>
                      <a:pt x="29" y="714"/>
                    </a:lnTo>
                    <a:lnTo>
                      <a:pt x="37" y="715"/>
                    </a:lnTo>
                    <a:lnTo>
                      <a:pt x="37" y="715"/>
                    </a:lnTo>
                    <a:close/>
                    <a:moveTo>
                      <a:pt x="223" y="953"/>
                    </a:moveTo>
                    <a:lnTo>
                      <a:pt x="223" y="953"/>
                    </a:lnTo>
                    <a:lnTo>
                      <a:pt x="278" y="889"/>
                    </a:lnTo>
                    <a:lnTo>
                      <a:pt x="297" y="862"/>
                    </a:lnTo>
                    <a:lnTo>
                      <a:pt x="306" y="851"/>
                    </a:lnTo>
                    <a:lnTo>
                      <a:pt x="313" y="838"/>
                    </a:lnTo>
                    <a:lnTo>
                      <a:pt x="320" y="826"/>
                    </a:lnTo>
                    <a:lnTo>
                      <a:pt x="327" y="812"/>
                    </a:lnTo>
                    <a:lnTo>
                      <a:pt x="333" y="797"/>
                    </a:lnTo>
                    <a:lnTo>
                      <a:pt x="338" y="780"/>
                    </a:lnTo>
                    <a:lnTo>
                      <a:pt x="350" y="741"/>
                    </a:lnTo>
                    <a:lnTo>
                      <a:pt x="362" y="691"/>
                    </a:lnTo>
                    <a:lnTo>
                      <a:pt x="362" y="691"/>
                    </a:lnTo>
                    <a:lnTo>
                      <a:pt x="476" y="728"/>
                    </a:lnTo>
                    <a:lnTo>
                      <a:pt x="476" y="728"/>
                    </a:lnTo>
                    <a:lnTo>
                      <a:pt x="489" y="731"/>
                    </a:lnTo>
                    <a:lnTo>
                      <a:pt x="489" y="731"/>
                    </a:lnTo>
                    <a:lnTo>
                      <a:pt x="469" y="788"/>
                    </a:lnTo>
                    <a:lnTo>
                      <a:pt x="454" y="832"/>
                    </a:lnTo>
                    <a:lnTo>
                      <a:pt x="446" y="851"/>
                    </a:lnTo>
                    <a:lnTo>
                      <a:pt x="438" y="868"/>
                    </a:lnTo>
                    <a:lnTo>
                      <a:pt x="428" y="883"/>
                    </a:lnTo>
                    <a:lnTo>
                      <a:pt x="420" y="898"/>
                    </a:lnTo>
                    <a:lnTo>
                      <a:pt x="411" y="911"/>
                    </a:lnTo>
                    <a:lnTo>
                      <a:pt x="401" y="925"/>
                    </a:lnTo>
                    <a:lnTo>
                      <a:pt x="376" y="954"/>
                    </a:lnTo>
                    <a:lnTo>
                      <a:pt x="346" y="987"/>
                    </a:lnTo>
                    <a:lnTo>
                      <a:pt x="307" y="1028"/>
                    </a:lnTo>
                    <a:lnTo>
                      <a:pt x="307" y="1028"/>
                    </a:lnTo>
                    <a:lnTo>
                      <a:pt x="298" y="1036"/>
                    </a:lnTo>
                    <a:lnTo>
                      <a:pt x="287" y="1043"/>
                    </a:lnTo>
                    <a:lnTo>
                      <a:pt x="277" y="1046"/>
                    </a:lnTo>
                    <a:lnTo>
                      <a:pt x="266" y="1046"/>
                    </a:lnTo>
                    <a:lnTo>
                      <a:pt x="255" y="1046"/>
                    </a:lnTo>
                    <a:lnTo>
                      <a:pt x="245" y="1043"/>
                    </a:lnTo>
                    <a:lnTo>
                      <a:pt x="236" y="1038"/>
                    </a:lnTo>
                    <a:lnTo>
                      <a:pt x="228" y="1031"/>
                    </a:lnTo>
                    <a:lnTo>
                      <a:pt x="220" y="1024"/>
                    </a:lnTo>
                    <a:lnTo>
                      <a:pt x="214" y="1015"/>
                    </a:lnTo>
                    <a:lnTo>
                      <a:pt x="210" y="1006"/>
                    </a:lnTo>
                    <a:lnTo>
                      <a:pt x="208" y="996"/>
                    </a:lnTo>
                    <a:lnTo>
                      <a:pt x="208" y="986"/>
                    </a:lnTo>
                    <a:lnTo>
                      <a:pt x="210" y="974"/>
                    </a:lnTo>
                    <a:lnTo>
                      <a:pt x="215" y="963"/>
                    </a:lnTo>
                    <a:lnTo>
                      <a:pt x="223" y="953"/>
                    </a:lnTo>
                    <a:lnTo>
                      <a:pt x="223" y="953"/>
                    </a:lnTo>
                    <a:close/>
                    <a:moveTo>
                      <a:pt x="541" y="2"/>
                    </a:moveTo>
                    <a:lnTo>
                      <a:pt x="541" y="2"/>
                    </a:lnTo>
                    <a:lnTo>
                      <a:pt x="551" y="4"/>
                    </a:lnTo>
                    <a:lnTo>
                      <a:pt x="559" y="8"/>
                    </a:lnTo>
                    <a:lnTo>
                      <a:pt x="566" y="11"/>
                    </a:lnTo>
                    <a:lnTo>
                      <a:pt x="574" y="17"/>
                    </a:lnTo>
                    <a:lnTo>
                      <a:pt x="581" y="22"/>
                    </a:lnTo>
                    <a:lnTo>
                      <a:pt x="587" y="28"/>
                    </a:lnTo>
                    <a:lnTo>
                      <a:pt x="593" y="35"/>
                    </a:lnTo>
                    <a:lnTo>
                      <a:pt x="598" y="42"/>
                    </a:lnTo>
                    <a:lnTo>
                      <a:pt x="602" y="50"/>
                    </a:lnTo>
                    <a:lnTo>
                      <a:pt x="606" y="58"/>
                    </a:lnTo>
                    <a:lnTo>
                      <a:pt x="609" y="66"/>
                    </a:lnTo>
                    <a:lnTo>
                      <a:pt x="611" y="75"/>
                    </a:lnTo>
                    <a:lnTo>
                      <a:pt x="612" y="84"/>
                    </a:lnTo>
                    <a:lnTo>
                      <a:pt x="612" y="93"/>
                    </a:lnTo>
                    <a:lnTo>
                      <a:pt x="611" y="104"/>
                    </a:lnTo>
                    <a:lnTo>
                      <a:pt x="610" y="113"/>
                    </a:lnTo>
                    <a:lnTo>
                      <a:pt x="610" y="113"/>
                    </a:lnTo>
                    <a:lnTo>
                      <a:pt x="608" y="122"/>
                    </a:lnTo>
                    <a:lnTo>
                      <a:pt x="604" y="132"/>
                    </a:lnTo>
                    <a:lnTo>
                      <a:pt x="600" y="141"/>
                    </a:lnTo>
                    <a:lnTo>
                      <a:pt x="595" y="150"/>
                    </a:lnTo>
                    <a:lnTo>
                      <a:pt x="589" y="158"/>
                    </a:lnTo>
                    <a:lnTo>
                      <a:pt x="582" y="168"/>
                    </a:lnTo>
                    <a:lnTo>
                      <a:pt x="576" y="176"/>
                    </a:lnTo>
                    <a:lnTo>
                      <a:pt x="569" y="182"/>
                    </a:lnTo>
                    <a:lnTo>
                      <a:pt x="561" y="189"/>
                    </a:lnTo>
                    <a:lnTo>
                      <a:pt x="553" y="195"/>
                    </a:lnTo>
                    <a:lnTo>
                      <a:pt x="544" y="200"/>
                    </a:lnTo>
                    <a:lnTo>
                      <a:pt x="535" y="203"/>
                    </a:lnTo>
                    <a:lnTo>
                      <a:pt x="527" y="206"/>
                    </a:lnTo>
                    <a:lnTo>
                      <a:pt x="517" y="208"/>
                    </a:lnTo>
                    <a:lnTo>
                      <a:pt x="508" y="208"/>
                    </a:lnTo>
                    <a:lnTo>
                      <a:pt x="499" y="206"/>
                    </a:lnTo>
                    <a:lnTo>
                      <a:pt x="499" y="206"/>
                    </a:lnTo>
                    <a:lnTo>
                      <a:pt x="490" y="204"/>
                    </a:lnTo>
                    <a:lnTo>
                      <a:pt x="482" y="200"/>
                    </a:lnTo>
                    <a:lnTo>
                      <a:pt x="474" y="195"/>
                    </a:lnTo>
                    <a:lnTo>
                      <a:pt x="467" y="189"/>
                    </a:lnTo>
                    <a:lnTo>
                      <a:pt x="460" y="181"/>
                    </a:lnTo>
                    <a:lnTo>
                      <a:pt x="455" y="174"/>
                    </a:lnTo>
                    <a:lnTo>
                      <a:pt x="449" y="165"/>
                    </a:lnTo>
                    <a:lnTo>
                      <a:pt x="444" y="156"/>
                    </a:lnTo>
                    <a:lnTo>
                      <a:pt x="441" y="147"/>
                    </a:lnTo>
                    <a:lnTo>
                      <a:pt x="438" y="137"/>
                    </a:lnTo>
                    <a:lnTo>
                      <a:pt x="435" y="127"/>
                    </a:lnTo>
                    <a:lnTo>
                      <a:pt x="433" y="116"/>
                    </a:lnTo>
                    <a:lnTo>
                      <a:pt x="433" y="106"/>
                    </a:lnTo>
                    <a:lnTo>
                      <a:pt x="433" y="96"/>
                    </a:lnTo>
                    <a:lnTo>
                      <a:pt x="433" y="85"/>
                    </a:lnTo>
                    <a:lnTo>
                      <a:pt x="435" y="75"/>
                    </a:lnTo>
                    <a:lnTo>
                      <a:pt x="435" y="75"/>
                    </a:lnTo>
                    <a:lnTo>
                      <a:pt x="438" y="66"/>
                    </a:lnTo>
                    <a:lnTo>
                      <a:pt x="441" y="57"/>
                    </a:lnTo>
                    <a:lnTo>
                      <a:pt x="444" y="49"/>
                    </a:lnTo>
                    <a:lnTo>
                      <a:pt x="449" y="41"/>
                    </a:lnTo>
                    <a:lnTo>
                      <a:pt x="455" y="34"/>
                    </a:lnTo>
                    <a:lnTo>
                      <a:pt x="460" y="27"/>
                    </a:lnTo>
                    <a:lnTo>
                      <a:pt x="467" y="22"/>
                    </a:lnTo>
                    <a:lnTo>
                      <a:pt x="474" y="16"/>
                    </a:lnTo>
                    <a:lnTo>
                      <a:pt x="482" y="11"/>
                    </a:lnTo>
                    <a:lnTo>
                      <a:pt x="489" y="8"/>
                    </a:lnTo>
                    <a:lnTo>
                      <a:pt x="498" y="4"/>
                    </a:lnTo>
                    <a:lnTo>
                      <a:pt x="506" y="2"/>
                    </a:lnTo>
                    <a:lnTo>
                      <a:pt x="515" y="1"/>
                    </a:lnTo>
                    <a:lnTo>
                      <a:pt x="523" y="0"/>
                    </a:lnTo>
                    <a:lnTo>
                      <a:pt x="532" y="1"/>
                    </a:lnTo>
                    <a:lnTo>
                      <a:pt x="541" y="2"/>
                    </a:lnTo>
                    <a:lnTo>
                      <a:pt x="541" y="2"/>
                    </a:lnTo>
                    <a:close/>
                    <a:moveTo>
                      <a:pt x="531" y="253"/>
                    </a:moveTo>
                    <a:lnTo>
                      <a:pt x="531" y="253"/>
                    </a:lnTo>
                    <a:lnTo>
                      <a:pt x="540" y="257"/>
                    </a:lnTo>
                    <a:lnTo>
                      <a:pt x="552" y="261"/>
                    </a:lnTo>
                    <a:lnTo>
                      <a:pt x="564" y="268"/>
                    </a:lnTo>
                    <a:lnTo>
                      <a:pt x="570" y="273"/>
                    </a:lnTo>
                    <a:lnTo>
                      <a:pt x="576" y="277"/>
                    </a:lnTo>
                    <a:lnTo>
                      <a:pt x="576" y="277"/>
                    </a:lnTo>
                    <a:lnTo>
                      <a:pt x="650" y="349"/>
                    </a:lnTo>
                    <a:lnTo>
                      <a:pt x="662" y="360"/>
                    </a:lnTo>
                    <a:lnTo>
                      <a:pt x="674" y="370"/>
                    </a:lnTo>
                    <a:lnTo>
                      <a:pt x="684" y="378"/>
                    </a:lnTo>
                    <a:lnTo>
                      <a:pt x="694" y="383"/>
                    </a:lnTo>
                    <a:lnTo>
                      <a:pt x="705" y="388"/>
                    </a:lnTo>
                    <a:lnTo>
                      <a:pt x="716" y="390"/>
                    </a:lnTo>
                    <a:lnTo>
                      <a:pt x="727" y="392"/>
                    </a:lnTo>
                    <a:lnTo>
                      <a:pt x="741" y="393"/>
                    </a:lnTo>
                    <a:lnTo>
                      <a:pt x="775" y="393"/>
                    </a:lnTo>
                    <a:lnTo>
                      <a:pt x="822" y="391"/>
                    </a:lnTo>
                    <a:lnTo>
                      <a:pt x="822" y="391"/>
                    </a:lnTo>
                    <a:lnTo>
                      <a:pt x="831" y="392"/>
                    </a:lnTo>
                    <a:lnTo>
                      <a:pt x="840" y="395"/>
                    </a:lnTo>
                    <a:lnTo>
                      <a:pt x="847" y="398"/>
                    </a:lnTo>
                    <a:lnTo>
                      <a:pt x="853" y="404"/>
                    </a:lnTo>
                    <a:lnTo>
                      <a:pt x="858" y="411"/>
                    </a:lnTo>
                    <a:lnTo>
                      <a:pt x="861" y="417"/>
                    </a:lnTo>
                    <a:lnTo>
                      <a:pt x="862" y="425"/>
                    </a:lnTo>
                    <a:lnTo>
                      <a:pt x="863" y="433"/>
                    </a:lnTo>
                    <a:lnTo>
                      <a:pt x="863" y="443"/>
                    </a:lnTo>
                    <a:lnTo>
                      <a:pt x="862" y="451"/>
                    </a:lnTo>
                    <a:lnTo>
                      <a:pt x="859" y="457"/>
                    </a:lnTo>
                    <a:lnTo>
                      <a:pt x="855" y="464"/>
                    </a:lnTo>
                    <a:lnTo>
                      <a:pt x="851" y="471"/>
                    </a:lnTo>
                    <a:lnTo>
                      <a:pt x="845" y="476"/>
                    </a:lnTo>
                    <a:lnTo>
                      <a:pt x="837" y="479"/>
                    </a:lnTo>
                    <a:lnTo>
                      <a:pt x="829" y="480"/>
                    </a:lnTo>
                    <a:lnTo>
                      <a:pt x="829" y="480"/>
                    </a:lnTo>
                    <a:lnTo>
                      <a:pt x="780" y="486"/>
                    </a:lnTo>
                    <a:lnTo>
                      <a:pt x="741" y="489"/>
                    </a:lnTo>
                    <a:lnTo>
                      <a:pt x="725" y="489"/>
                    </a:lnTo>
                    <a:lnTo>
                      <a:pt x="710" y="489"/>
                    </a:lnTo>
                    <a:lnTo>
                      <a:pt x="697" y="489"/>
                    </a:lnTo>
                    <a:lnTo>
                      <a:pt x="683" y="487"/>
                    </a:lnTo>
                    <a:lnTo>
                      <a:pt x="670" y="484"/>
                    </a:lnTo>
                    <a:lnTo>
                      <a:pt x="658" y="479"/>
                    </a:lnTo>
                    <a:lnTo>
                      <a:pt x="646" y="473"/>
                    </a:lnTo>
                    <a:lnTo>
                      <a:pt x="633" y="467"/>
                    </a:lnTo>
                    <a:lnTo>
                      <a:pt x="619" y="456"/>
                    </a:lnTo>
                    <a:lnTo>
                      <a:pt x="604" y="446"/>
                    </a:lnTo>
                    <a:lnTo>
                      <a:pt x="569" y="416"/>
                    </a:lnTo>
                    <a:lnTo>
                      <a:pt x="546" y="544"/>
                    </a:lnTo>
                    <a:lnTo>
                      <a:pt x="546" y="544"/>
                    </a:lnTo>
                    <a:lnTo>
                      <a:pt x="545" y="552"/>
                    </a:lnTo>
                    <a:lnTo>
                      <a:pt x="547" y="559"/>
                    </a:lnTo>
                    <a:lnTo>
                      <a:pt x="552" y="565"/>
                    </a:lnTo>
                    <a:lnTo>
                      <a:pt x="557" y="569"/>
                    </a:lnTo>
                    <a:lnTo>
                      <a:pt x="557" y="569"/>
                    </a:lnTo>
                    <a:lnTo>
                      <a:pt x="608" y="591"/>
                    </a:lnTo>
                    <a:lnTo>
                      <a:pt x="649" y="610"/>
                    </a:lnTo>
                    <a:lnTo>
                      <a:pt x="667" y="619"/>
                    </a:lnTo>
                    <a:lnTo>
                      <a:pt x="683" y="630"/>
                    </a:lnTo>
                    <a:lnTo>
                      <a:pt x="698" y="640"/>
                    </a:lnTo>
                    <a:lnTo>
                      <a:pt x="711" y="652"/>
                    </a:lnTo>
                    <a:lnTo>
                      <a:pt x="724" y="666"/>
                    </a:lnTo>
                    <a:lnTo>
                      <a:pt x="735" y="682"/>
                    </a:lnTo>
                    <a:lnTo>
                      <a:pt x="747" y="700"/>
                    </a:lnTo>
                    <a:lnTo>
                      <a:pt x="758" y="722"/>
                    </a:lnTo>
                    <a:lnTo>
                      <a:pt x="768" y="746"/>
                    </a:lnTo>
                    <a:lnTo>
                      <a:pt x="780" y="775"/>
                    </a:lnTo>
                    <a:lnTo>
                      <a:pt x="791" y="806"/>
                    </a:lnTo>
                    <a:lnTo>
                      <a:pt x="803" y="843"/>
                    </a:lnTo>
                    <a:lnTo>
                      <a:pt x="803" y="843"/>
                    </a:lnTo>
                    <a:lnTo>
                      <a:pt x="806" y="856"/>
                    </a:lnTo>
                    <a:lnTo>
                      <a:pt x="807" y="867"/>
                    </a:lnTo>
                    <a:lnTo>
                      <a:pt x="805" y="877"/>
                    </a:lnTo>
                    <a:lnTo>
                      <a:pt x="802" y="886"/>
                    </a:lnTo>
                    <a:lnTo>
                      <a:pt x="796" y="895"/>
                    </a:lnTo>
                    <a:lnTo>
                      <a:pt x="789" y="902"/>
                    </a:lnTo>
                    <a:lnTo>
                      <a:pt x="781" y="909"/>
                    </a:lnTo>
                    <a:lnTo>
                      <a:pt x="772" y="914"/>
                    </a:lnTo>
                    <a:lnTo>
                      <a:pt x="763" y="917"/>
                    </a:lnTo>
                    <a:lnTo>
                      <a:pt x="753" y="919"/>
                    </a:lnTo>
                    <a:lnTo>
                      <a:pt x="742" y="919"/>
                    </a:lnTo>
                    <a:lnTo>
                      <a:pt x="733" y="917"/>
                    </a:lnTo>
                    <a:lnTo>
                      <a:pt x="723" y="914"/>
                    </a:lnTo>
                    <a:lnTo>
                      <a:pt x="715" y="908"/>
                    </a:lnTo>
                    <a:lnTo>
                      <a:pt x="707" y="900"/>
                    </a:lnTo>
                    <a:lnTo>
                      <a:pt x="700" y="890"/>
                    </a:lnTo>
                    <a:lnTo>
                      <a:pt x="700" y="890"/>
                    </a:lnTo>
                    <a:lnTo>
                      <a:pt x="682" y="854"/>
                    </a:lnTo>
                    <a:lnTo>
                      <a:pt x="665" y="824"/>
                    </a:lnTo>
                    <a:lnTo>
                      <a:pt x="649" y="798"/>
                    </a:lnTo>
                    <a:lnTo>
                      <a:pt x="634" y="776"/>
                    </a:lnTo>
                    <a:lnTo>
                      <a:pt x="619" y="757"/>
                    </a:lnTo>
                    <a:lnTo>
                      <a:pt x="603" y="741"/>
                    </a:lnTo>
                    <a:lnTo>
                      <a:pt x="587" y="728"/>
                    </a:lnTo>
                    <a:lnTo>
                      <a:pt x="570" y="716"/>
                    </a:lnTo>
                    <a:lnTo>
                      <a:pt x="551" y="707"/>
                    </a:lnTo>
                    <a:lnTo>
                      <a:pt x="530" y="698"/>
                    </a:lnTo>
                    <a:lnTo>
                      <a:pt x="506" y="689"/>
                    </a:lnTo>
                    <a:lnTo>
                      <a:pt x="480" y="680"/>
                    </a:lnTo>
                    <a:lnTo>
                      <a:pt x="415" y="660"/>
                    </a:lnTo>
                    <a:lnTo>
                      <a:pt x="331" y="633"/>
                    </a:lnTo>
                    <a:lnTo>
                      <a:pt x="331" y="633"/>
                    </a:lnTo>
                    <a:lnTo>
                      <a:pt x="321" y="626"/>
                    </a:lnTo>
                    <a:lnTo>
                      <a:pt x="312" y="618"/>
                    </a:lnTo>
                    <a:lnTo>
                      <a:pt x="304" y="610"/>
                    </a:lnTo>
                    <a:lnTo>
                      <a:pt x="298" y="600"/>
                    </a:lnTo>
                    <a:lnTo>
                      <a:pt x="295" y="590"/>
                    </a:lnTo>
                    <a:lnTo>
                      <a:pt x="291" y="579"/>
                    </a:lnTo>
                    <a:lnTo>
                      <a:pt x="290" y="567"/>
                    </a:lnTo>
                    <a:lnTo>
                      <a:pt x="289" y="555"/>
                    </a:lnTo>
                    <a:lnTo>
                      <a:pt x="329" y="335"/>
                    </a:lnTo>
                    <a:lnTo>
                      <a:pt x="329" y="335"/>
                    </a:lnTo>
                    <a:lnTo>
                      <a:pt x="298" y="346"/>
                    </a:lnTo>
                    <a:lnTo>
                      <a:pt x="275" y="354"/>
                    </a:lnTo>
                    <a:lnTo>
                      <a:pt x="266" y="358"/>
                    </a:lnTo>
                    <a:lnTo>
                      <a:pt x="259" y="364"/>
                    </a:lnTo>
                    <a:lnTo>
                      <a:pt x="253" y="370"/>
                    </a:lnTo>
                    <a:lnTo>
                      <a:pt x="248" y="375"/>
                    </a:lnTo>
                    <a:lnTo>
                      <a:pt x="244" y="383"/>
                    </a:lnTo>
                    <a:lnTo>
                      <a:pt x="240" y="392"/>
                    </a:lnTo>
                    <a:lnTo>
                      <a:pt x="238" y="403"/>
                    </a:lnTo>
                    <a:lnTo>
                      <a:pt x="234" y="414"/>
                    </a:lnTo>
                    <a:lnTo>
                      <a:pt x="229" y="445"/>
                    </a:lnTo>
                    <a:lnTo>
                      <a:pt x="222" y="485"/>
                    </a:lnTo>
                    <a:lnTo>
                      <a:pt x="222" y="485"/>
                    </a:lnTo>
                    <a:lnTo>
                      <a:pt x="220" y="493"/>
                    </a:lnTo>
                    <a:lnTo>
                      <a:pt x="216" y="500"/>
                    </a:lnTo>
                    <a:lnTo>
                      <a:pt x="210" y="505"/>
                    </a:lnTo>
                    <a:lnTo>
                      <a:pt x="205" y="510"/>
                    </a:lnTo>
                    <a:lnTo>
                      <a:pt x="197" y="513"/>
                    </a:lnTo>
                    <a:lnTo>
                      <a:pt x="189" y="516"/>
                    </a:lnTo>
                    <a:lnTo>
                      <a:pt x="181" y="517"/>
                    </a:lnTo>
                    <a:lnTo>
                      <a:pt x="173" y="516"/>
                    </a:lnTo>
                    <a:lnTo>
                      <a:pt x="165" y="514"/>
                    </a:lnTo>
                    <a:lnTo>
                      <a:pt x="157" y="511"/>
                    </a:lnTo>
                    <a:lnTo>
                      <a:pt x="150" y="508"/>
                    </a:lnTo>
                    <a:lnTo>
                      <a:pt x="144" y="502"/>
                    </a:lnTo>
                    <a:lnTo>
                      <a:pt x="139" y="495"/>
                    </a:lnTo>
                    <a:lnTo>
                      <a:pt x="135" y="488"/>
                    </a:lnTo>
                    <a:lnTo>
                      <a:pt x="133" y="479"/>
                    </a:lnTo>
                    <a:lnTo>
                      <a:pt x="133" y="469"/>
                    </a:lnTo>
                    <a:lnTo>
                      <a:pt x="133" y="469"/>
                    </a:lnTo>
                    <a:lnTo>
                      <a:pt x="136" y="437"/>
                    </a:lnTo>
                    <a:lnTo>
                      <a:pt x="141" y="408"/>
                    </a:lnTo>
                    <a:lnTo>
                      <a:pt x="145" y="383"/>
                    </a:lnTo>
                    <a:lnTo>
                      <a:pt x="151" y="362"/>
                    </a:lnTo>
                    <a:lnTo>
                      <a:pt x="157" y="342"/>
                    </a:lnTo>
                    <a:lnTo>
                      <a:pt x="165" y="325"/>
                    </a:lnTo>
                    <a:lnTo>
                      <a:pt x="174" y="310"/>
                    </a:lnTo>
                    <a:lnTo>
                      <a:pt x="184" y="298"/>
                    </a:lnTo>
                    <a:lnTo>
                      <a:pt x="197" y="285"/>
                    </a:lnTo>
                    <a:lnTo>
                      <a:pt x="212" y="275"/>
                    </a:lnTo>
                    <a:lnTo>
                      <a:pt x="229" y="265"/>
                    </a:lnTo>
                    <a:lnTo>
                      <a:pt x="248" y="255"/>
                    </a:lnTo>
                    <a:lnTo>
                      <a:pt x="270" y="245"/>
                    </a:lnTo>
                    <a:lnTo>
                      <a:pt x="294" y="236"/>
                    </a:lnTo>
                    <a:lnTo>
                      <a:pt x="353" y="213"/>
                    </a:lnTo>
                    <a:lnTo>
                      <a:pt x="353" y="213"/>
                    </a:lnTo>
                    <a:lnTo>
                      <a:pt x="363" y="211"/>
                    </a:lnTo>
                    <a:lnTo>
                      <a:pt x="376" y="211"/>
                    </a:lnTo>
                    <a:lnTo>
                      <a:pt x="390" y="212"/>
                    </a:lnTo>
                    <a:lnTo>
                      <a:pt x="403" y="214"/>
                    </a:lnTo>
                    <a:lnTo>
                      <a:pt x="430" y="220"/>
                    </a:lnTo>
                    <a:lnTo>
                      <a:pt x="447" y="226"/>
                    </a:lnTo>
                    <a:lnTo>
                      <a:pt x="499" y="318"/>
                    </a:lnTo>
                    <a:lnTo>
                      <a:pt x="531" y="253"/>
                    </a:lnTo>
                    <a:lnTo>
                      <a:pt x="531" y="253"/>
                    </a:lnTo>
                    <a:close/>
                  </a:path>
                </a:pathLst>
              </a:custGeom>
              <a:solidFill>
                <a:srgbClr val="222D4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latin typeface="Microsoft YaHei UI Light" charset="-122"/>
                  <a:ea typeface="Microsoft YaHei UI Light" charset="-122"/>
                  <a:cs typeface="Microsoft YaHei UI Light" charset="-122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571164" y="3684202"/>
            <a:ext cx="5580281" cy="947275"/>
            <a:chOff x="1561380" y="3895410"/>
            <a:chExt cx="6021239" cy="1046181"/>
          </a:xfrm>
        </p:grpSpPr>
        <p:grpSp>
          <p:nvGrpSpPr>
            <p:cNvPr id="35" name="组合 34"/>
            <p:cNvGrpSpPr/>
            <p:nvPr/>
          </p:nvGrpSpPr>
          <p:grpSpPr>
            <a:xfrm>
              <a:off x="1561380" y="3895410"/>
              <a:ext cx="6021239" cy="1046181"/>
              <a:chOff x="1583775" y="2904302"/>
              <a:chExt cx="6021239" cy="1046181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1583775" y="2904302"/>
                <a:ext cx="6021239" cy="1046181"/>
                <a:chOff x="1561380" y="1789329"/>
                <a:chExt cx="6021239" cy="1046181"/>
              </a:xfrm>
            </p:grpSpPr>
            <p:grpSp>
              <p:nvGrpSpPr>
                <p:cNvPr id="25" name="그룹 10"/>
                <p:cNvGrpSpPr/>
                <p:nvPr/>
              </p:nvGrpSpPr>
              <p:grpSpPr>
                <a:xfrm>
                  <a:off x="1934563" y="1789329"/>
                  <a:ext cx="5648056" cy="1046181"/>
                  <a:chOff x="-3854384" y="2708920"/>
                  <a:chExt cx="6986224" cy="1294048"/>
                </a:xfrm>
              </p:grpSpPr>
              <p:sp>
                <p:nvSpPr>
                  <p:cNvPr id="30" name="한쪽 모서리가 잘린 사각형 11"/>
                  <p:cNvSpPr/>
                  <p:nvPr/>
                </p:nvSpPr>
                <p:spPr>
                  <a:xfrm>
                    <a:off x="-3854384" y="2708920"/>
                    <a:ext cx="6986224" cy="1294048"/>
                  </a:xfrm>
                  <a:prstGeom prst="snip1Rect">
                    <a:avLst>
                      <a:gd name="adj" fmla="val 12326"/>
                    </a:avLst>
                  </a:prstGeom>
                  <a:noFill/>
                  <a:ln>
                    <a:solidFill>
                      <a:srgbClr val="222D4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latin typeface="Microsoft YaHei UI Light" charset="-122"/>
                      <a:ea typeface="Microsoft YaHei UI Light" charset="-122"/>
                      <a:cs typeface="Microsoft YaHei UI Light" charset="-122"/>
                    </a:endParaRPr>
                  </a:p>
                </p:txBody>
              </p:sp>
              <p:sp>
                <p:nvSpPr>
                  <p:cNvPr id="31" name="직각 삼각형 12"/>
                  <p:cNvSpPr/>
                  <p:nvPr/>
                </p:nvSpPr>
                <p:spPr>
                  <a:xfrm>
                    <a:off x="2987824" y="2708920"/>
                    <a:ext cx="144016" cy="144016"/>
                  </a:xfrm>
                  <a:prstGeom prst="rtTriangle">
                    <a:avLst/>
                  </a:prstGeom>
                  <a:solidFill>
                    <a:srgbClr val="222D47"/>
                  </a:solidFill>
                  <a:ln>
                    <a:solidFill>
                      <a:srgbClr val="222D4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>
                      <a:latin typeface="Microsoft YaHei UI Light" charset="-122"/>
                      <a:ea typeface="Microsoft YaHei UI Light" charset="-122"/>
                      <a:cs typeface="Microsoft YaHei UI Light" charset="-122"/>
                    </a:endParaRPr>
                  </a:p>
                </p:txBody>
              </p:sp>
            </p:grpSp>
            <p:sp>
              <p:nvSpPr>
                <p:cNvPr id="28" name="타원 22"/>
                <p:cNvSpPr/>
                <p:nvPr/>
              </p:nvSpPr>
              <p:spPr>
                <a:xfrm>
                  <a:off x="1561380" y="1905760"/>
                  <a:ext cx="746364" cy="7463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22D4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latin typeface="Microsoft YaHei UI Light" charset="-122"/>
                    <a:ea typeface="Microsoft YaHei UI Light" charset="-122"/>
                    <a:cs typeface="Microsoft YaHei UI Light" charset="-122"/>
                  </a:endParaRPr>
                </a:p>
              </p:txBody>
            </p:sp>
          </p:grpSp>
          <p:sp>
            <p:nvSpPr>
              <p:cNvPr id="33" name="文本框 32"/>
              <p:cNvSpPr txBox="1"/>
              <p:nvPr/>
            </p:nvSpPr>
            <p:spPr>
              <a:xfrm>
                <a:off x="2330139" y="3033043"/>
                <a:ext cx="5263783" cy="815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最后我们对各自</a:t>
                </a:r>
                <a:r>
                  <a:rPr lang="zh-CN" altLang="en-US" sz="1400" dirty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完成的模块进行</a:t>
                </a:r>
                <a:r>
                  <a:rPr lang="zh-CN" altLang="en-US" sz="1400" dirty="0" smtClean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了</a:t>
                </a:r>
                <a:r>
                  <a:rPr lang="en-US" altLang="zh-CN" sz="1400" dirty="0" smtClean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 </a:t>
                </a:r>
                <a:r>
                  <a:rPr lang="zh-CN" altLang="en-US" sz="1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整合</a:t>
                </a:r>
                <a:r>
                  <a:rPr lang="zh-CN" altLang="en-US" sz="1400" dirty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，优化了</a:t>
                </a:r>
                <a:r>
                  <a:rPr lang="en-US" altLang="zh-CN" sz="1400" dirty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UI</a:t>
                </a:r>
                <a:r>
                  <a:rPr lang="zh-CN" altLang="en-US" sz="1400" dirty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，共同完成了软件</a:t>
                </a:r>
                <a:r>
                  <a:rPr lang="zh-CN" altLang="en-US" sz="1400" dirty="0" smtClean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的</a:t>
                </a:r>
                <a:r>
                  <a:rPr lang="en-US" altLang="zh-CN" sz="1400" dirty="0" smtClean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 </a:t>
                </a:r>
                <a:r>
                  <a:rPr lang="zh-CN" altLang="en-US" sz="1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测试</a:t>
                </a:r>
                <a:r>
                  <a:rPr lang="zh-CN" altLang="en-US" sz="1400" dirty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，对其中出现的问题逐个进行解决</a:t>
                </a:r>
                <a:r>
                  <a:rPr lang="zh-CN" altLang="en-US" sz="1400" dirty="0" smtClean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，完成</a:t>
                </a:r>
                <a:r>
                  <a:rPr lang="zh-CN" altLang="en-US" sz="1400" dirty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了初期所设想的功能 </a:t>
                </a:r>
                <a:r>
                  <a:rPr lang="zh-CN" altLang="zh-CN" sz="1400" dirty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。</a:t>
                </a:r>
                <a:endParaRPr lang="zh-CN" altLang="en-US" sz="1400" dirty="0">
                  <a:latin typeface="Microsoft YaHei UI Light" charset="-122"/>
                  <a:ea typeface="Microsoft YaHei UI Light" charset="-122"/>
                  <a:cs typeface="Microsoft YaHei UI Light" charset="-122"/>
                </a:endParaRPr>
              </a:p>
            </p:txBody>
          </p:sp>
        </p:grpSp>
        <p:sp>
          <p:nvSpPr>
            <p:cNvPr id="47" name="Freeform 10"/>
            <p:cNvSpPr>
              <a:spLocks noEditPoints="1"/>
            </p:cNvSpPr>
            <p:nvPr/>
          </p:nvSpPr>
          <p:spPr bwMode="auto">
            <a:xfrm>
              <a:off x="1760064" y="4180722"/>
              <a:ext cx="348996" cy="475555"/>
            </a:xfrm>
            <a:custGeom>
              <a:avLst/>
              <a:gdLst>
                <a:gd name="T0" fmla="*/ 503 w 821"/>
                <a:gd name="T1" fmla="*/ 872 h 1114"/>
                <a:gd name="T2" fmla="*/ 575 w 821"/>
                <a:gd name="T3" fmla="*/ 807 h 1114"/>
                <a:gd name="T4" fmla="*/ 210 w 821"/>
                <a:gd name="T5" fmla="*/ 814 h 1114"/>
                <a:gd name="T6" fmla="*/ 287 w 821"/>
                <a:gd name="T7" fmla="*/ 858 h 1114"/>
                <a:gd name="T8" fmla="*/ 357 w 821"/>
                <a:gd name="T9" fmla="*/ 870 h 1114"/>
                <a:gd name="T10" fmla="*/ 483 w 821"/>
                <a:gd name="T11" fmla="*/ 0 h 1114"/>
                <a:gd name="T12" fmla="*/ 538 w 821"/>
                <a:gd name="T13" fmla="*/ 50 h 1114"/>
                <a:gd name="T14" fmla="*/ 623 w 821"/>
                <a:gd name="T15" fmla="*/ 58 h 1114"/>
                <a:gd name="T16" fmla="*/ 661 w 821"/>
                <a:gd name="T17" fmla="*/ 103 h 1114"/>
                <a:gd name="T18" fmla="*/ 719 w 821"/>
                <a:gd name="T19" fmla="*/ 160 h 1114"/>
                <a:gd name="T20" fmla="*/ 763 w 821"/>
                <a:gd name="T21" fmla="*/ 199 h 1114"/>
                <a:gd name="T22" fmla="*/ 771 w 821"/>
                <a:gd name="T23" fmla="*/ 283 h 1114"/>
                <a:gd name="T24" fmla="*/ 821 w 821"/>
                <a:gd name="T25" fmla="*/ 339 h 1114"/>
                <a:gd name="T26" fmla="*/ 787 w 821"/>
                <a:gd name="T27" fmla="*/ 416 h 1114"/>
                <a:gd name="T28" fmla="*/ 821 w 821"/>
                <a:gd name="T29" fmla="*/ 492 h 1114"/>
                <a:gd name="T30" fmla="*/ 759 w 821"/>
                <a:gd name="T31" fmla="*/ 555 h 1114"/>
                <a:gd name="T32" fmla="*/ 761 w 821"/>
                <a:gd name="T33" fmla="*/ 638 h 1114"/>
                <a:gd name="T34" fmla="*/ 686 w 821"/>
                <a:gd name="T35" fmla="*/ 670 h 1114"/>
                <a:gd name="T36" fmla="*/ 654 w 821"/>
                <a:gd name="T37" fmla="*/ 746 h 1114"/>
                <a:gd name="T38" fmla="*/ 588 w 821"/>
                <a:gd name="T39" fmla="*/ 757 h 1114"/>
                <a:gd name="T40" fmla="*/ 518 w 821"/>
                <a:gd name="T41" fmla="*/ 801 h 1114"/>
                <a:gd name="T42" fmla="*/ 462 w 821"/>
                <a:gd name="T43" fmla="*/ 811 h 1114"/>
                <a:gd name="T44" fmla="*/ 380 w 821"/>
                <a:gd name="T45" fmla="*/ 798 h 1114"/>
                <a:gd name="T46" fmla="*/ 316 w 821"/>
                <a:gd name="T47" fmla="*/ 814 h 1114"/>
                <a:gd name="T48" fmla="*/ 257 w 821"/>
                <a:gd name="T49" fmla="*/ 756 h 1114"/>
                <a:gd name="T50" fmla="*/ 174 w 821"/>
                <a:gd name="T51" fmla="*/ 756 h 1114"/>
                <a:gd name="T52" fmla="*/ 145 w 821"/>
                <a:gd name="T53" fmla="*/ 677 h 1114"/>
                <a:gd name="T54" fmla="*/ 63 w 821"/>
                <a:gd name="T55" fmla="*/ 643 h 1114"/>
                <a:gd name="T56" fmla="*/ 65 w 821"/>
                <a:gd name="T57" fmla="*/ 559 h 1114"/>
                <a:gd name="T58" fmla="*/ 4 w 821"/>
                <a:gd name="T59" fmla="*/ 501 h 1114"/>
                <a:gd name="T60" fmla="*/ 29 w 821"/>
                <a:gd name="T61" fmla="*/ 432 h 1114"/>
                <a:gd name="T62" fmla="*/ 4 w 821"/>
                <a:gd name="T63" fmla="*/ 349 h 1114"/>
                <a:gd name="T64" fmla="*/ 31 w 821"/>
                <a:gd name="T65" fmla="*/ 297 h 1114"/>
                <a:gd name="T66" fmla="*/ 61 w 821"/>
                <a:gd name="T67" fmla="*/ 222 h 1114"/>
                <a:gd name="T68" fmla="*/ 80 w 821"/>
                <a:gd name="T69" fmla="*/ 166 h 1114"/>
                <a:gd name="T70" fmla="*/ 155 w 821"/>
                <a:gd name="T71" fmla="*/ 126 h 1114"/>
                <a:gd name="T72" fmla="*/ 188 w 821"/>
                <a:gd name="T73" fmla="*/ 58 h 1114"/>
                <a:gd name="T74" fmla="*/ 271 w 821"/>
                <a:gd name="T75" fmla="*/ 61 h 1114"/>
                <a:gd name="T76" fmla="*/ 330 w 821"/>
                <a:gd name="T77" fmla="*/ 0 h 1114"/>
                <a:gd name="T78" fmla="*/ 411 w 821"/>
                <a:gd name="T79" fmla="*/ 35 h 1114"/>
                <a:gd name="T80" fmla="*/ 380 w 821"/>
                <a:gd name="T81" fmla="*/ 122 h 1114"/>
                <a:gd name="T82" fmla="*/ 210 w 821"/>
                <a:gd name="T83" fmla="*/ 201 h 1114"/>
                <a:gd name="T84" fmla="*/ 123 w 821"/>
                <a:gd name="T85" fmla="*/ 371 h 1114"/>
                <a:gd name="T86" fmla="*/ 155 w 821"/>
                <a:gd name="T87" fmla="*/ 549 h 1114"/>
                <a:gd name="T88" fmla="*/ 294 w 821"/>
                <a:gd name="T89" fmla="*/ 676 h 1114"/>
                <a:gd name="T90" fmla="*/ 486 w 821"/>
                <a:gd name="T91" fmla="*/ 692 h 1114"/>
                <a:gd name="T92" fmla="*/ 639 w 821"/>
                <a:gd name="T93" fmla="*/ 591 h 1114"/>
                <a:gd name="T94" fmla="*/ 702 w 821"/>
                <a:gd name="T95" fmla="*/ 414 h 1114"/>
                <a:gd name="T96" fmla="*/ 640 w 821"/>
                <a:gd name="T97" fmla="*/ 232 h 1114"/>
                <a:gd name="T98" fmla="*/ 411 w 821"/>
                <a:gd name="T99" fmla="*/ 173 h 1114"/>
                <a:gd name="T100" fmla="*/ 621 w 821"/>
                <a:gd name="T101" fmla="*/ 297 h 1114"/>
                <a:gd name="T102" fmla="*/ 621 w 821"/>
                <a:gd name="T103" fmla="*/ 524 h 1114"/>
                <a:gd name="T104" fmla="*/ 411 w 821"/>
                <a:gd name="T105" fmla="*/ 648 h 1114"/>
                <a:gd name="T106" fmla="*/ 213 w 821"/>
                <a:gd name="T107" fmla="*/ 543 h 1114"/>
                <a:gd name="T108" fmla="*/ 191 w 821"/>
                <a:gd name="T109" fmla="*/ 317 h 1114"/>
                <a:gd name="T110" fmla="*/ 387 w 821"/>
                <a:gd name="T111" fmla="*/ 174 h 1114"/>
                <a:gd name="T112" fmla="*/ 578 w 821"/>
                <a:gd name="T113" fmla="*/ 355 h 1114"/>
                <a:gd name="T114" fmla="*/ 514 w 821"/>
                <a:gd name="T115" fmla="*/ 552 h 1114"/>
                <a:gd name="T116" fmla="*/ 311 w 821"/>
                <a:gd name="T117" fmla="*/ 555 h 1114"/>
                <a:gd name="T118" fmla="*/ 243 w 821"/>
                <a:gd name="T119" fmla="*/ 365 h 1114"/>
                <a:gd name="T120" fmla="*/ 398 w 821"/>
                <a:gd name="T121" fmla="*/ 240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21" h="1114">
                  <a:moveTo>
                    <a:pt x="611" y="814"/>
                  </a:moveTo>
                  <a:lnTo>
                    <a:pt x="665" y="1074"/>
                  </a:lnTo>
                  <a:lnTo>
                    <a:pt x="578" y="1052"/>
                  </a:lnTo>
                  <a:lnTo>
                    <a:pt x="514" y="1114"/>
                  </a:lnTo>
                  <a:lnTo>
                    <a:pt x="465" y="870"/>
                  </a:lnTo>
                  <a:lnTo>
                    <a:pt x="465" y="870"/>
                  </a:lnTo>
                  <a:lnTo>
                    <a:pt x="476" y="872"/>
                  </a:lnTo>
                  <a:lnTo>
                    <a:pt x="487" y="873"/>
                  </a:lnTo>
                  <a:lnTo>
                    <a:pt x="487" y="873"/>
                  </a:lnTo>
                  <a:lnTo>
                    <a:pt x="495" y="873"/>
                  </a:lnTo>
                  <a:lnTo>
                    <a:pt x="503" y="872"/>
                  </a:lnTo>
                  <a:lnTo>
                    <a:pt x="503" y="872"/>
                  </a:lnTo>
                  <a:lnTo>
                    <a:pt x="514" y="868"/>
                  </a:lnTo>
                  <a:lnTo>
                    <a:pt x="525" y="864"/>
                  </a:lnTo>
                  <a:lnTo>
                    <a:pt x="534" y="858"/>
                  </a:lnTo>
                  <a:lnTo>
                    <a:pt x="542" y="851"/>
                  </a:lnTo>
                  <a:lnTo>
                    <a:pt x="549" y="845"/>
                  </a:lnTo>
                  <a:lnTo>
                    <a:pt x="556" y="835"/>
                  </a:lnTo>
                  <a:lnTo>
                    <a:pt x="569" y="817"/>
                  </a:lnTo>
                  <a:lnTo>
                    <a:pt x="569" y="817"/>
                  </a:lnTo>
                  <a:lnTo>
                    <a:pt x="575" y="807"/>
                  </a:lnTo>
                  <a:lnTo>
                    <a:pt x="575" y="807"/>
                  </a:lnTo>
                  <a:lnTo>
                    <a:pt x="586" y="809"/>
                  </a:lnTo>
                  <a:lnTo>
                    <a:pt x="586" y="809"/>
                  </a:lnTo>
                  <a:lnTo>
                    <a:pt x="599" y="813"/>
                  </a:lnTo>
                  <a:lnTo>
                    <a:pt x="611" y="814"/>
                  </a:lnTo>
                  <a:lnTo>
                    <a:pt x="611" y="814"/>
                  </a:lnTo>
                  <a:close/>
                  <a:moveTo>
                    <a:pt x="357" y="870"/>
                  </a:moveTo>
                  <a:lnTo>
                    <a:pt x="307" y="1114"/>
                  </a:lnTo>
                  <a:lnTo>
                    <a:pt x="243" y="1052"/>
                  </a:lnTo>
                  <a:lnTo>
                    <a:pt x="156" y="1074"/>
                  </a:lnTo>
                  <a:lnTo>
                    <a:pt x="210" y="814"/>
                  </a:lnTo>
                  <a:lnTo>
                    <a:pt x="210" y="814"/>
                  </a:lnTo>
                  <a:lnTo>
                    <a:pt x="222" y="813"/>
                  </a:lnTo>
                  <a:lnTo>
                    <a:pt x="235" y="809"/>
                  </a:lnTo>
                  <a:lnTo>
                    <a:pt x="235" y="809"/>
                  </a:lnTo>
                  <a:lnTo>
                    <a:pt x="246" y="807"/>
                  </a:lnTo>
                  <a:lnTo>
                    <a:pt x="246" y="807"/>
                  </a:lnTo>
                  <a:lnTo>
                    <a:pt x="253" y="817"/>
                  </a:lnTo>
                  <a:lnTo>
                    <a:pt x="253" y="817"/>
                  </a:lnTo>
                  <a:lnTo>
                    <a:pt x="263" y="832"/>
                  </a:lnTo>
                  <a:lnTo>
                    <a:pt x="275" y="846"/>
                  </a:lnTo>
                  <a:lnTo>
                    <a:pt x="281" y="853"/>
                  </a:lnTo>
                  <a:lnTo>
                    <a:pt x="287" y="858"/>
                  </a:lnTo>
                  <a:lnTo>
                    <a:pt x="295" y="863"/>
                  </a:lnTo>
                  <a:lnTo>
                    <a:pt x="304" y="867"/>
                  </a:lnTo>
                  <a:lnTo>
                    <a:pt x="304" y="867"/>
                  </a:lnTo>
                  <a:lnTo>
                    <a:pt x="311" y="870"/>
                  </a:lnTo>
                  <a:lnTo>
                    <a:pt x="319" y="872"/>
                  </a:lnTo>
                  <a:lnTo>
                    <a:pt x="319" y="872"/>
                  </a:lnTo>
                  <a:lnTo>
                    <a:pt x="330" y="873"/>
                  </a:lnTo>
                  <a:lnTo>
                    <a:pt x="339" y="873"/>
                  </a:lnTo>
                  <a:lnTo>
                    <a:pt x="348" y="872"/>
                  </a:lnTo>
                  <a:lnTo>
                    <a:pt x="357" y="870"/>
                  </a:lnTo>
                  <a:lnTo>
                    <a:pt x="357" y="870"/>
                  </a:lnTo>
                  <a:close/>
                  <a:moveTo>
                    <a:pt x="411" y="35"/>
                  </a:moveTo>
                  <a:lnTo>
                    <a:pt x="411" y="35"/>
                  </a:lnTo>
                  <a:lnTo>
                    <a:pt x="416" y="35"/>
                  </a:lnTo>
                  <a:lnTo>
                    <a:pt x="421" y="33"/>
                  </a:lnTo>
                  <a:lnTo>
                    <a:pt x="431" y="29"/>
                  </a:lnTo>
                  <a:lnTo>
                    <a:pt x="441" y="23"/>
                  </a:lnTo>
                  <a:lnTo>
                    <a:pt x="452" y="16"/>
                  </a:lnTo>
                  <a:lnTo>
                    <a:pt x="462" y="9"/>
                  </a:lnTo>
                  <a:lnTo>
                    <a:pt x="472" y="4"/>
                  </a:lnTo>
                  <a:lnTo>
                    <a:pt x="477" y="1"/>
                  </a:lnTo>
                  <a:lnTo>
                    <a:pt x="483" y="0"/>
                  </a:lnTo>
                  <a:lnTo>
                    <a:pt x="487" y="0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497" y="1"/>
                  </a:lnTo>
                  <a:lnTo>
                    <a:pt x="502" y="4"/>
                  </a:lnTo>
                  <a:lnTo>
                    <a:pt x="506" y="7"/>
                  </a:lnTo>
                  <a:lnTo>
                    <a:pt x="510" y="12"/>
                  </a:lnTo>
                  <a:lnTo>
                    <a:pt x="517" y="20"/>
                  </a:lnTo>
                  <a:lnTo>
                    <a:pt x="524" y="30"/>
                  </a:lnTo>
                  <a:lnTo>
                    <a:pt x="530" y="40"/>
                  </a:lnTo>
                  <a:lnTo>
                    <a:pt x="538" y="50"/>
                  </a:lnTo>
                  <a:lnTo>
                    <a:pt x="545" y="58"/>
                  </a:lnTo>
                  <a:lnTo>
                    <a:pt x="550" y="61"/>
                  </a:lnTo>
                  <a:lnTo>
                    <a:pt x="554" y="63"/>
                  </a:lnTo>
                  <a:lnTo>
                    <a:pt x="554" y="63"/>
                  </a:lnTo>
                  <a:lnTo>
                    <a:pt x="560" y="65"/>
                  </a:lnTo>
                  <a:lnTo>
                    <a:pt x="565" y="65"/>
                  </a:lnTo>
                  <a:lnTo>
                    <a:pt x="576" y="66"/>
                  </a:lnTo>
                  <a:lnTo>
                    <a:pt x="588" y="64"/>
                  </a:lnTo>
                  <a:lnTo>
                    <a:pt x="600" y="62"/>
                  </a:lnTo>
                  <a:lnTo>
                    <a:pt x="611" y="60"/>
                  </a:lnTo>
                  <a:lnTo>
                    <a:pt x="623" y="58"/>
                  </a:lnTo>
                  <a:lnTo>
                    <a:pt x="629" y="58"/>
                  </a:lnTo>
                  <a:lnTo>
                    <a:pt x="634" y="58"/>
                  </a:lnTo>
                  <a:lnTo>
                    <a:pt x="639" y="61"/>
                  </a:lnTo>
                  <a:lnTo>
                    <a:pt x="643" y="63"/>
                  </a:lnTo>
                  <a:lnTo>
                    <a:pt x="643" y="63"/>
                  </a:lnTo>
                  <a:lnTo>
                    <a:pt x="647" y="66"/>
                  </a:lnTo>
                  <a:lnTo>
                    <a:pt x="650" y="70"/>
                  </a:lnTo>
                  <a:lnTo>
                    <a:pt x="654" y="74"/>
                  </a:lnTo>
                  <a:lnTo>
                    <a:pt x="655" y="79"/>
                  </a:lnTo>
                  <a:lnTo>
                    <a:pt x="658" y="90"/>
                  </a:lnTo>
                  <a:lnTo>
                    <a:pt x="661" y="103"/>
                  </a:lnTo>
                  <a:lnTo>
                    <a:pt x="663" y="114"/>
                  </a:lnTo>
                  <a:lnTo>
                    <a:pt x="666" y="126"/>
                  </a:lnTo>
                  <a:lnTo>
                    <a:pt x="671" y="136"/>
                  </a:lnTo>
                  <a:lnTo>
                    <a:pt x="673" y="141"/>
                  </a:lnTo>
                  <a:lnTo>
                    <a:pt x="677" y="144"/>
                  </a:lnTo>
                  <a:lnTo>
                    <a:pt x="677" y="144"/>
                  </a:lnTo>
                  <a:lnTo>
                    <a:pt x="681" y="149"/>
                  </a:lnTo>
                  <a:lnTo>
                    <a:pt x="685" y="151"/>
                  </a:lnTo>
                  <a:lnTo>
                    <a:pt x="695" y="155"/>
                  </a:lnTo>
                  <a:lnTo>
                    <a:pt x="706" y="158"/>
                  </a:lnTo>
                  <a:lnTo>
                    <a:pt x="719" y="160"/>
                  </a:lnTo>
                  <a:lnTo>
                    <a:pt x="731" y="163"/>
                  </a:lnTo>
                  <a:lnTo>
                    <a:pt x="742" y="166"/>
                  </a:lnTo>
                  <a:lnTo>
                    <a:pt x="747" y="168"/>
                  </a:lnTo>
                  <a:lnTo>
                    <a:pt x="752" y="171"/>
                  </a:lnTo>
                  <a:lnTo>
                    <a:pt x="755" y="174"/>
                  </a:lnTo>
                  <a:lnTo>
                    <a:pt x="759" y="178"/>
                  </a:lnTo>
                  <a:lnTo>
                    <a:pt x="759" y="178"/>
                  </a:lnTo>
                  <a:lnTo>
                    <a:pt x="761" y="183"/>
                  </a:lnTo>
                  <a:lnTo>
                    <a:pt x="763" y="187"/>
                  </a:lnTo>
                  <a:lnTo>
                    <a:pt x="763" y="193"/>
                  </a:lnTo>
                  <a:lnTo>
                    <a:pt x="763" y="199"/>
                  </a:lnTo>
                  <a:lnTo>
                    <a:pt x="762" y="210"/>
                  </a:lnTo>
                  <a:lnTo>
                    <a:pt x="760" y="222"/>
                  </a:lnTo>
                  <a:lnTo>
                    <a:pt x="758" y="234"/>
                  </a:lnTo>
                  <a:lnTo>
                    <a:pt x="755" y="246"/>
                  </a:lnTo>
                  <a:lnTo>
                    <a:pt x="755" y="257"/>
                  </a:lnTo>
                  <a:lnTo>
                    <a:pt x="756" y="262"/>
                  </a:lnTo>
                  <a:lnTo>
                    <a:pt x="759" y="266"/>
                  </a:lnTo>
                  <a:lnTo>
                    <a:pt x="759" y="266"/>
                  </a:lnTo>
                  <a:lnTo>
                    <a:pt x="761" y="272"/>
                  </a:lnTo>
                  <a:lnTo>
                    <a:pt x="763" y="275"/>
                  </a:lnTo>
                  <a:lnTo>
                    <a:pt x="771" y="283"/>
                  </a:lnTo>
                  <a:lnTo>
                    <a:pt x="780" y="290"/>
                  </a:lnTo>
                  <a:lnTo>
                    <a:pt x="791" y="297"/>
                  </a:lnTo>
                  <a:lnTo>
                    <a:pt x="801" y="304"/>
                  </a:lnTo>
                  <a:lnTo>
                    <a:pt x="810" y="312"/>
                  </a:lnTo>
                  <a:lnTo>
                    <a:pt x="815" y="315"/>
                  </a:lnTo>
                  <a:lnTo>
                    <a:pt x="817" y="320"/>
                  </a:lnTo>
                  <a:lnTo>
                    <a:pt x="819" y="324"/>
                  </a:lnTo>
                  <a:lnTo>
                    <a:pt x="821" y="329"/>
                  </a:lnTo>
                  <a:lnTo>
                    <a:pt x="821" y="329"/>
                  </a:lnTo>
                  <a:lnTo>
                    <a:pt x="821" y="335"/>
                  </a:lnTo>
                  <a:lnTo>
                    <a:pt x="821" y="339"/>
                  </a:lnTo>
                  <a:lnTo>
                    <a:pt x="820" y="344"/>
                  </a:lnTo>
                  <a:lnTo>
                    <a:pt x="818" y="349"/>
                  </a:lnTo>
                  <a:lnTo>
                    <a:pt x="812" y="360"/>
                  </a:lnTo>
                  <a:lnTo>
                    <a:pt x="805" y="370"/>
                  </a:lnTo>
                  <a:lnTo>
                    <a:pt x="799" y="380"/>
                  </a:lnTo>
                  <a:lnTo>
                    <a:pt x="793" y="390"/>
                  </a:lnTo>
                  <a:lnTo>
                    <a:pt x="788" y="401"/>
                  </a:lnTo>
                  <a:lnTo>
                    <a:pt x="787" y="405"/>
                  </a:lnTo>
                  <a:lnTo>
                    <a:pt x="787" y="411"/>
                  </a:lnTo>
                  <a:lnTo>
                    <a:pt x="787" y="411"/>
                  </a:lnTo>
                  <a:lnTo>
                    <a:pt x="787" y="416"/>
                  </a:lnTo>
                  <a:lnTo>
                    <a:pt x="788" y="421"/>
                  </a:lnTo>
                  <a:lnTo>
                    <a:pt x="793" y="432"/>
                  </a:lnTo>
                  <a:lnTo>
                    <a:pt x="799" y="442"/>
                  </a:lnTo>
                  <a:lnTo>
                    <a:pt x="805" y="451"/>
                  </a:lnTo>
                  <a:lnTo>
                    <a:pt x="812" y="461"/>
                  </a:lnTo>
                  <a:lnTo>
                    <a:pt x="818" y="471"/>
                  </a:lnTo>
                  <a:lnTo>
                    <a:pt x="820" y="477"/>
                  </a:lnTo>
                  <a:lnTo>
                    <a:pt x="821" y="482"/>
                  </a:lnTo>
                  <a:lnTo>
                    <a:pt x="821" y="487"/>
                  </a:lnTo>
                  <a:lnTo>
                    <a:pt x="821" y="492"/>
                  </a:lnTo>
                  <a:lnTo>
                    <a:pt x="821" y="492"/>
                  </a:lnTo>
                  <a:lnTo>
                    <a:pt x="819" y="497"/>
                  </a:lnTo>
                  <a:lnTo>
                    <a:pt x="817" y="501"/>
                  </a:lnTo>
                  <a:lnTo>
                    <a:pt x="815" y="506"/>
                  </a:lnTo>
                  <a:lnTo>
                    <a:pt x="810" y="510"/>
                  </a:lnTo>
                  <a:lnTo>
                    <a:pt x="801" y="517"/>
                  </a:lnTo>
                  <a:lnTo>
                    <a:pt x="791" y="524"/>
                  </a:lnTo>
                  <a:lnTo>
                    <a:pt x="780" y="531"/>
                  </a:lnTo>
                  <a:lnTo>
                    <a:pt x="771" y="538"/>
                  </a:lnTo>
                  <a:lnTo>
                    <a:pt x="763" y="546"/>
                  </a:lnTo>
                  <a:lnTo>
                    <a:pt x="761" y="550"/>
                  </a:lnTo>
                  <a:lnTo>
                    <a:pt x="759" y="555"/>
                  </a:lnTo>
                  <a:lnTo>
                    <a:pt x="759" y="555"/>
                  </a:lnTo>
                  <a:lnTo>
                    <a:pt x="756" y="559"/>
                  </a:lnTo>
                  <a:lnTo>
                    <a:pt x="755" y="565"/>
                  </a:lnTo>
                  <a:lnTo>
                    <a:pt x="755" y="575"/>
                  </a:lnTo>
                  <a:lnTo>
                    <a:pt x="758" y="587"/>
                  </a:lnTo>
                  <a:lnTo>
                    <a:pt x="760" y="599"/>
                  </a:lnTo>
                  <a:lnTo>
                    <a:pt x="762" y="612"/>
                  </a:lnTo>
                  <a:lnTo>
                    <a:pt x="763" y="623"/>
                  </a:lnTo>
                  <a:lnTo>
                    <a:pt x="763" y="629"/>
                  </a:lnTo>
                  <a:lnTo>
                    <a:pt x="763" y="633"/>
                  </a:lnTo>
                  <a:lnTo>
                    <a:pt x="761" y="638"/>
                  </a:lnTo>
                  <a:lnTo>
                    <a:pt x="759" y="643"/>
                  </a:lnTo>
                  <a:lnTo>
                    <a:pt x="759" y="643"/>
                  </a:lnTo>
                  <a:lnTo>
                    <a:pt x="755" y="647"/>
                  </a:lnTo>
                  <a:lnTo>
                    <a:pt x="752" y="651"/>
                  </a:lnTo>
                  <a:lnTo>
                    <a:pt x="747" y="653"/>
                  </a:lnTo>
                  <a:lnTo>
                    <a:pt x="742" y="655"/>
                  </a:lnTo>
                  <a:lnTo>
                    <a:pt x="731" y="659"/>
                  </a:lnTo>
                  <a:lnTo>
                    <a:pt x="719" y="661"/>
                  </a:lnTo>
                  <a:lnTo>
                    <a:pt x="707" y="663"/>
                  </a:lnTo>
                  <a:lnTo>
                    <a:pt x="695" y="665"/>
                  </a:lnTo>
                  <a:lnTo>
                    <a:pt x="686" y="670"/>
                  </a:lnTo>
                  <a:lnTo>
                    <a:pt x="681" y="673"/>
                  </a:lnTo>
                  <a:lnTo>
                    <a:pt x="677" y="677"/>
                  </a:lnTo>
                  <a:lnTo>
                    <a:pt x="677" y="677"/>
                  </a:lnTo>
                  <a:lnTo>
                    <a:pt x="673" y="680"/>
                  </a:lnTo>
                  <a:lnTo>
                    <a:pt x="671" y="685"/>
                  </a:lnTo>
                  <a:lnTo>
                    <a:pt x="666" y="695"/>
                  </a:lnTo>
                  <a:lnTo>
                    <a:pt x="663" y="706"/>
                  </a:lnTo>
                  <a:lnTo>
                    <a:pt x="661" y="718"/>
                  </a:lnTo>
                  <a:lnTo>
                    <a:pt x="658" y="730"/>
                  </a:lnTo>
                  <a:lnTo>
                    <a:pt x="656" y="742"/>
                  </a:lnTo>
                  <a:lnTo>
                    <a:pt x="654" y="746"/>
                  </a:lnTo>
                  <a:lnTo>
                    <a:pt x="650" y="751"/>
                  </a:lnTo>
                  <a:lnTo>
                    <a:pt x="647" y="756"/>
                  </a:lnTo>
                  <a:lnTo>
                    <a:pt x="643" y="758"/>
                  </a:lnTo>
                  <a:lnTo>
                    <a:pt x="643" y="758"/>
                  </a:lnTo>
                  <a:lnTo>
                    <a:pt x="639" y="761"/>
                  </a:lnTo>
                  <a:lnTo>
                    <a:pt x="634" y="762"/>
                  </a:lnTo>
                  <a:lnTo>
                    <a:pt x="629" y="764"/>
                  </a:lnTo>
                  <a:lnTo>
                    <a:pt x="623" y="764"/>
                  </a:lnTo>
                  <a:lnTo>
                    <a:pt x="611" y="761"/>
                  </a:lnTo>
                  <a:lnTo>
                    <a:pt x="600" y="759"/>
                  </a:lnTo>
                  <a:lnTo>
                    <a:pt x="588" y="757"/>
                  </a:lnTo>
                  <a:lnTo>
                    <a:pt x="576" y="756"/>
                  </a:lnTo>
                  <a:lnTo>
                    <a:pt x="565" y="756"/>
                  </a:lnTo>
                  <a:lnTo>
                    <a:pt x="560" y="757"/>
                  </a:lnTo>
                  <a:lnTo>
                    <a:pt x="554" y="758"/>
                  </a:lnTo>
                  <a:lnTo>
                    <a:pt x="554" y="758"/>
                  </a:lnTo>
                  <a:lnTo>
                    <a:pt x="550" y="760"/>
                  </a:lnTo>
                  <a:lnTo>
                    <a:pt x="546" y="764"/>
                  </a:lnTo>
                  <a:lnTo>
                    <a:pt x="538" y="770"/>
                  </a:lnTo>
                  <a:lnTo>
                    <a:pt x="530" y="781"/>
                  </a:lnTo>
                  <a:lnTo>
                    <a:pt x="524" y="791"/>
                  </a:lnTo>
                  <a:lnTo>
                    <a:pt x="518" y="801"/>
                  </a:lnTo>
                  <a:lnTo>
                    <a:pt x="510" y="810"/>
                  </a:lnTo>
                  <a:lnTo>
                    <a:pt x="506" y="814"/>
                  </a:lnTo>
                  <a:lnTo>
                    <a:pt x="502" y="817"/>
                  </a:lnTo>
                  <a:lnTo>
                    <a:pt x="497" y="819"/>
                  </a:lnTo>
                  <a:lnTo>
                    <a:pt x="493" y="821"/>
                  </a:lnTo>
                  <a:lnTo>
                    <a:pt x="493" y="821"/>
                  </a:lnTo>
                  <a:lnTo>
                    <a:pt x="487" y="822"/>
                  </a:lnTo>
                  <a:lnTo>
                    <a:pt x="483" y="821"/>
                  </a:lnTo>
                  <a:lnTo>
                    <a:pt x="477" y="819"/>
                  </a:lnTo>
                  <a:lnTo>
                    <a:pt x="472" y="817"/>
                  </a:lnTo>
                  <a:lnTo>
                    <a:pt x="462" y="811"/>
                  </a:lnTo>
                  <a:lnTo>
                    <a:pt x="452" y="805"/>
                  </a:lnTo>
                  <a:lnTo>
                    <a:pt x="441" y="798"/>
                  </a:lnTo>
                  <a:lnTo>
                    <a:pt x="431" y="792"/>
                  </a:lnTo>
                  <a:lnTo>
                    <a:pt x="421" y="787"/>
                  </a:lnTo>
                  <a:lnTo>
                    <a:pt x="416" y="787"/>
                  </a:lnTo>
                  <a:lnTo>
                    <a:pt x="411" y="786"/>
                  </a:lnTo>
                  <a:lnTo>
                    <a:pt x="411" y="786"/>
                  </a:lnTo>
                  <a:lnTo>
                    <a:pt x="406" y="787"/>
                  </a:lnTo>
                  <a:lnTo>
                    <a:pt x="400" y="787"/>
                  </a:lnTo>
                  <a:lnTo>
                    <a:pt x="390" y="792"/>
                  </a:lnTo>
                  <a:lnTo>
                    <a:pt x="380" y="798"/>
                  </a:lnTo>
                  <a:lnTo>
                    <a:pt x="370" y="805"/>
                  </a:lnTo>
                  <a:lnTo>
                    <a:pt x="359" y="811"/>
                  </a:lnTo>
                  <a:lnTo>
                    <a:pt x="350" y="817"/>
                  </a:lnTo>
                  <a:lnTo>
                    <a:pt x="344" y="819"/>
                  </a:lnTo>
                  <a:lnTo>
                    <a:pt x="340" y="821"/>
                  </a:lnTo>
                  <a:lnTo>
                    <a:pt x="334" y="822"/>
                  </a:lnTo>
                  <a:lnTo>
                    <a:pt x="330" y="821"/>
                  </a:lnTo>
                  <a:lnTo>
                    <a:pt x="330" y="821"/>
                  </a:lnTo>
                  <a:lnTo>
                    <a:pt x="324" y="819"/>
                  </a:lnTo>
                  <a:lnTo>
                    <a:pt x="319" y="817"/>
                  </a:lnTo>
                  <a:lnTo>
                    <a:pt x="316" y="814"/>
                  </a:lnTo>
                  <a:lnTo>
                    <a:pt x="311" y="810"/>
                  </a:lnTo>
                  <a:lnTo>
                    <a:pt x="304" y="801"/>
                  </a:lnTo>
                  <a:lnTo>
                    <a:pt x="298" y="791"/>
                  </a:lnTo>
                  <a:lnTo>
                    <a:pt x="291" y="781"/>
                  </a:lnTo>
                  <a:lnTo>
                    <a:pt x="284" y="770"/>
                  </a:lnTo>
                  <a:lnTo>
                    <a:pt x="276" y="764"/>
                  </a:lnTo>
                  <a:lnTo>
                    <a:pt x="271" y="760"/>
                  </a:lnTo>
                  <a:lnTo>
                    <a:pt x="267" y="758"/>
                  </a:lnTo>
                  <a:lnTo>
                    <a:pt x="267" y="758"/>
                  </a:lnTo>
                  <a:lnTo>
                    <a:pt x="262" y="757"/>
                  </a:lnTo>
                  <a:lnTo>
                    <a:pt x="257" y="756"/>
                  </a:lnTo>
                  <a:lnTo>
                    <a:pt x="246" y="756"/>
                  </a:lnTo>
                  <a:lnTo>
                    <a:pt x="234" y="757"/>
                  </a:lnTo>
                  <a:lnTo>
                    <a:pt x="222" y="759"/>
                  </a:lnTo>
                  <a:lnTo>
                    <a:pt x="210" y="762"/>
                  </a:lnTo>
                  <a:lnTo>
                    <a:pt x="198" y="764"/>
                  </a:lnTo>
                  <a:lnTo>
                    <a:pt x="193" y="764"/>
                  </a:lnTo>
                  <a:lnTo>
                    <a:pt x="188" y="762"/>
                  </a:lnTo>
                  <a:lnTo>
                    <a:pt x="184" y="761"/>
                  </a:lnTo>
                  <a:lnTo>
                    <a:pt x="179" y="758"/>
                  </a:lnTo>
                  <a:lnTo>
                    <a:pt x="179" y="758"/>
                  </a:lnTo>
                  <a:lnTo>
                    <a:pt x="174" y="756"/>
                  </a:lnTo>
                  <a:lnTo>
                    <a:pt x="171" y="751"/>
                  </a:lnTo>
                  <a:lnTo>
                    <a:pt x="169" y="746"/>
                  </a:lnTo>
                  <a:lnTo>
                    <a:pt x="166" y="742"/>
                  </a:lnTo>
                  <a:lnTo>
                    <a:pt x="163" y="730"/>
                  </a:lnTo>
                  <a:lnTo>
                    <a:pt x="161" y="719"/>
                  </a:lnTo>
                  <a:lnTo>
                    <a:pt x="158" y="706"/>
                  </a:lnTo>
                  <a:lnTo>
                    <a:pt x="156" y="695"/>
                  </a:lnTo>
                  <a:lnTo>
                    <a:pt x="152" y="685"/>
                  </a:lnTo>
                  <a:lnTo>
                    <a:pt x="148" y="680"/>
                  </a:lnTo>
                  <a:lnTo>
                    <a:pt x="145" y="677"/>
                  </a:lnTo>
                  <a:lnTo>
                    <a:pt x="145" y="677"/>
                  </a:lnTo>
                  <a:lnTo>
                    <a:pt x="141" y="673"/>
                  </a:lnTo>
                  <a:lnTo>
                    <a:pt x="137" y="670"/>
                  </a:lnTo>
                  <a:lnTo>
                    <a:pt x="126" y="665"/>
                  </a:lnTo>
                  <a:lnTo>
                    <a:pt x="115" y="663"/>
                  </a:lnTo>
                  <a:lnTo>
                    <a:pt x="102" y="661"/>
                  </a:lnTo>
                  <a:lnTo>
                    <a:pt x="91" y="659"/>
                  </a:lnTo>
                  <a:lnTo>
                    <a:pt x="80" y="655"/>
                  </a:lnTo>
                  <a:lnTo>
                    <a:pt x="75" y="653"/>
                  </a:lnTo>
                  <a:lnTo>
                    <a:pt x="71" y="651"/>
                  </a:lnTo>
                  <a:lnTo>
                    <a:pt x="66" y="647"/>
                  </a:lnTo>
                  <a:lnTo>
                    <a:pt x="63" y="643"/>
                  </a:lnTo>
                  <a:lnTo>
                    <a:pt x="63" y="643"/>
                  </a:lnTo>
                  <a:lnTo>
                    <a:pt x="60" y="638"/>
                  </a:lnTo>
                  <a:lnTo>
                    <a:pt x="59" y="633"/>
                  </a:lnTo>
                  <a:lnTo>
                    <a:pt x="58" y="629"/>
                  </a:lnTo>
                  <a:lnTo>
                    <a:pt x="58" y="623"/>
                  </a:lnTo>
                  <a:lnTo>
                    <a:pt x="59" y="612"/>
                  </a:lnTo>
                  <a:lnTo>
                    <a:pt x="61" y="599"/>
                  </a:lnTo>
                  <a:lnTo>
                    <a:pt x="65" y="588"/>
                  </a:lnTo>
                  <a:lnTo>
                    <a:pt x="66" y="575"/>
                  </a:lnTo>
                  <a:lnTo>
                    <a:pt x="66" y="565"/>
                  </a:lnTo>
                  <a:lnTo>
                    <a:pt x="65" y="559"/>
                  </a:lnTo>
                  <a:lnTo>
                    <a:pt x="64" y="555"/>
                  </a:lnTo>
                  <a:lnTo>
                    <a:pt x="64" y="555"/>
                  </a:lnTo>
                  <a:lnTo>
                    <a:pt x="61" y="550"/>
                  </a:lnTo>
                  <a:lnTo>
                    <a:pt x="58" y="546"/>
                  </a:lnTo>
                  <a:lnTo>
                    <a:pt x="50" y="538"/>
                  </a:lnTo>
                  <a:lnTo>
                    <a:pt x="41" y="531"/>
                  </a:lnTo>
                  <a:lnTo>
                    <a:pt x="31" y="524"/>
                  </a:lnTo>
                  <a:lnTo>
                    <a:pt x="20" y="517"/>
                  </a:lnTo>
                  <a:lnTo>
                    <a:pt x="11" y="510"/>
                  </a:lnTo>
                  <a:lnTo>
                    <a:pt x="8" y="506"/>
                  </a:lnTo>
                  <a:lnTo>
                    <a:pt x="4" y="501"/>
                  </a:lnTo>
                  <a:lnTo>
                    <a:pt x="2" y="497"/>
                  </a:lnTo>
                  <a:lnTo>
                    <a:pt x="1" y="492"/>
                  </a:lnTo>
                  <a:lnTo>
                    <a:pt x="1" y="492"/>
                  </a:lnTo>
                  <a:lnTo>
                    <a:pt x="0" y="487"/>
                  </a:lnTo>
                  <a:lnTo>
                    <a:pt x="1" y="482"/>
                  </a:lnTo>
                  <a:lnTo>
                    <a:pt x="2" y="477"/>
                  </a:lnTo>
                  <a:lnTo>
                    <a:pt x="4" y="471"/>
                  </a:lnTo>
                  <a:lnTo>
                    <a:pt x="9" y="461"/>
                  </a:lnTo>
                  <a:lnTo>
                    <a:pt x="16" y="452"/>
                  </a:lnTo>
                  <a:lnTo>
                    <a:pt x="24" y="442"/>
                  </a:lnTo>
                  <a:lnTo>
                    <a:pt x="29" y="432"/>
                  </a:lnTo>
                  <a:lnTo>
                    <a:pt x="33" y="421"/>
                  </a:lnTo>
                  <a:lnTo>
                    <a:pt x="34" y="416"/>
                  </a:lnTo>
                  <a:lnTo>
                    <a:pt x="34" y="411"/>
                  </a:lnTo>
                  <a:lnTo>
                    <a:pt x="34" y="411"/>
                  </a:lnTo>
                  <a:lnTo>
                    <a:pt x="34" y="405"/>
                  </a:lnTo>
                  <a:lnTo>
                    <a:pt x="33" y="401"/>
                  </a:lnTo>
                  <a:lnTo>
                    <a:pt x="29" y="390"/>
                  </a:lnTo>
                  <a:lnTo>
                    <a:pt x="24" y="380"/>
                  </a:lnTo>
                  <a:lnTo>
                    <a:pt x="16" y="370"/>
                  </a:lnTo>
                  <a:lnTo>
                    <a:pt x="9" y="360"/>
                  </a:lnTo>
                  <a:lnTo>
                    <a:pt x="4" y="349"/>
                  </a:lnTo>
                  <a:lnTo>
                    <a:pt x="2" y="345"/>
                  </a:lnTo>
                  <a:lnTo>
                    <a:pt x="1" y="339"/>
                  </a:lnTo>
                  <a:lnTo>
                    <a:pt x="0" y="335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2" y="324"/>
                  </a:lnTo>
                  <a:lnTo>
                    <a:pt x="4" y="320"/>
                  </a:lnTo>
                  <a:lnTo>
                    <a:pt x="8" y="315"/>
                  </a:lnTo>
                  <a:lnTo>
                    <a:pt x="11" y="312"/>
                  </a:lnTo>
                  <a:lnTo>
                    <a:pt x="20" y="304"/>
                  </a:lnTo>
                  <a:lnTo>
                    <a:pt x="31" y="297"/>
                  </a:lnTo>
                  <a:lnTo>
                    <a:pt x="41" y="291"/>
                  </a:lnTo>
                  <a:lnTo>
                    <a:pt x="50" y="283"/>
                  </a:lnTo>
                  <a:lnTo>
                    <a:pt x="58" y="275"/>
                  </a:lnTo>
                  <a:lnTo>
                    <a:pt x="61" y="272"/>
                  </a:lnTo>
                  <a:lnTo>
                    <a:pt x="64" y="266"/>
                  </a:lnTo>
                  <a:lnTo>
                    <a:pt x="64" y="266"/>
                  </a:lnTo>
                  <a:lnTo>
                    <a:pt x="65" y="262"/>
                  </a:lnTo>
                  <a:lnTo>
                    <a:pt x="66" y="257"/>
                  </a:lnTo>
                  <a:lnTo>
                    <a:pt x="66" y="246"/>
                  </a:lnTo>
                  <a:lnTo>
                    <a:pt x="65" y="234"/>
                  </a:lnTo>
                  <a:lnTo>
                    <a:pt x="61" y="222"/>
                  </a:lnTo>
                  <a:lnTo>
                    <a:pt x="59" y="210"/>
                  </a:lnTo>
                  <a:lnTo>
                    <a:pt x="58" y="199"/>
                  </a:lnTo>
                  <a:lnTo>
                    <a:pt x="58" y="193"/>
                  </a:lnTo>
                  <a:lnTo>
                    <a:pt x="59" y="187"/>
                  </a:lnTo>
                  <a:lnTo>
                    <a:pt x="60" y="183"/>
                  </a:lnTo>
                  <a:lnTo>
                    <a:pt x="63" y="178"/>
                  </a:lnTo>
                  <a:lnTo>
                    <a:pt x="63" y="178"/>
                  </a:lnTo>
                  <a:lnTo>
                    <a:pt x="66" y="174"/>
                  </a:lnTo>
                  <a:lnTo>
                    <a:pt x="71" y="171"/>
                  </a:lnTo>
                  <a:lnTo>
                    <a:pt x="75" y="168"/>
                  </a:lnTo>
                  <a:lnTo>
                    <a:pt x="80" y="166"/>
                  </a:lnTo>
                  <a:lnTo>
                    <a:pt x="91" y="163"/>
                  </a:lnTo>
                  <a:lnTo>
                    <a:pt x="102" y="160"/>
                  </a:lnTo>
                  <a:lnTo>
                    <a:pt x="115" y="158"/>
                  </a:lnTo>
                  <a:lnTo>
                    <a:pt x="126" y="155"/>
                  </a:lnTo>
                  <a:lnTo>
                    <a:pt x="137" y="151"/>
                  </a:lnTo>
                  <a:lnTo>
                    <a:pt x="141" y="149"/>
                  </a:lnTo>
                  <a:lnTo>
                    <a:pt x="145" y="144"/>
                  </a:lnTo>
                  <a:lnTo>
                    <a:pt x="145" y="144"/>
                  </a:lnTo>
                  <a:lnTo>
                    <a:pt x="148" y="141"/>
                  </a:lnTo>
                  <a:lnTo>
                    <a:pt x="152" y="136"/>
                  </a:lnTo>
                  <a:lnTo>
                    <a:pt x="155" y="126"/>
                  </a:lnTo>
                  <a:lnTo>
                    <a:pt x="158" y="114"/>
                  </a:lnTo>
                  <a:lnTo>
                    <a:pt x="161" y="103"/>
                  </a:lnTo>
                  <a:lnTo>
                    <a:pt x="163" y="90"/>
                  </a:lnTo>
                  <a:lnTo>
                    <a:pt x="166" y="79"/>
                  </a:lnTo>
                  <a:lnTo>
                    <a:pt x="169" y="74"/>
                  </a:lnTo>
                  <a:lnTo>
                    <a:pt x="171" y="70"/>
                  </a:lnTo>
                  <a:lnTo>
                    <a:pt x="174" y="66"/>
                  </a:lnTo>
                  <a:lnTo>
                    <a:pt x="179" y="63"/>
                  </a:lnTo>
                  <a:lnTo>
                    <a:pt x="179" y="63"/>
                  </a:lnTo>
                  <a:lnTo>
                    <a:pt x="184" y="61"/>
                  </a:lnTo>
                  <a:lnTo>
                    <a:pt x="188" y="58"/>
                  </a:lnTo>
                  <a:lnTo>
                    <a:pt x="193" y="58"/>
                  </a:lnTo>
                  <a:lnTo>
                    <a:pt x="198" y="58"/>
                  </a:lnTo>
                  <a:lnTo>
                    <a:pt x="210" y="60"/>
                  </a:lnTo>
                  <a:lnTo>
                    <a:pt x="222" y="62"/>
                  </a:lnTo>
                  <a:lnTo>
                    <a:pt x="234" y="64"/>
                  </a:lnTo>
                  <a:lnTo>
                    <a:pt x="246" y="66"/>
                  </a:lnTo>
                  <a:lnTo>
                    <a:pt x="257" y="65"/>
                  </a:lnTo>
                  <a:lnTo>
                    <a:pt x="262" y="65"/>
                  </a:lnTo>
                  <a:lnTo>
                    <a:pt x="267" y="63"/>
                  </a:lnTo>
                  <a:lnTo>
                    <a:pt x="267" y="63"/>
                  </a:lnTo>
                  <a:lnTo>
                    <a:pt x="271" y="61"/>
                  </a:lnTo>
                  <a:lnTo>
                    <a:pt x="276" y="58"/>
                  </a:lnTo>
                  <a:lnTo>
                    <a:pt x="284" y="50"/>
                  </a:lnTo>
                  <a:lnTo>
                    <a:pt x="291" y="40"/>
                  </a:lnTo>
                  <a:lnTo>
                    <a:pt x="298" y="30"/>
                  </a:lnTo>
                  <a:lnTo>
                    <a:pt x="304" y="21"/>
                  </a:lnTo>
                  <a:lnTo>
                    <a:pt x="311" y="12"/>
                  </a:lnTo>
                  <a:lnTo>
                    <a:pt x="316" y="7"/>
                  </a:lnTo>
                  <a:lnTo>
                    <a:pt x="319" y="4"/>
                  </a:lnTo>
                  <a:lnTo>
                    <a:pt x="324" y="1"/>
                  </a:lnTo>
                  <a:lnTo>
                    <a:pt x="330" y="0"/>
                  </a:lnTo>
                  <a:lnTo>
                    <a:pt x="330" y="0"/>
                  </a:lnTo>
                  <a:lnTo>
                    <a:pt x="334" y="0"/>
                  </a:lnTo>
                  <a:lnTo>
                    <a:pt x="340" y="0"/>
                  </a:lnTo>
                  <a:lnTo>
                    <a:pt x="344" y="1"/>
                  </a:lnTo>
                  <a:lnTo>
                    <a:pt x="350" y="4"/>
                  </a:lnTo>
                  <a:lnTo>
                    <a:pt x="359" y="9"/>
                  </a:lnTo>
                  <a:lnTo>
                    <a:pt x="370" y="16"/>
                  </a:lnTo>
                  <a:lnTo>
                    <a:pt x="380" y="23"/>
                  </a:lnTo>
                  <a:lnTo>
                    <a:pt x="390" y="29"/>
                  </a:lnTo>
                  <a:lnTo>
                    <a:pt x="400" y="33"/>
                  </a:lnTo>
                  <a:lnTo>
                    <a:pt x="406" y="35"/>
                  </a:lnTo>
                  <a:lnTo>
                    <a:pt x="411" y="35"/>
                  </a:lnTo>
                  <a:lnTo>
                    <a:pt x="411" y="35"/>
                  </a:lnTo>
                  <a:close/>
                  <a:moveTo>
                    <a:pt x="522" y="143"/>
                  </a:moveTo>
                  <a:lnTo>
                    <a:pt x="522" y="143"/>
                  </a:lnTo>
                  <a:lnTo>
                    <a:pt x="504" y="136"/>
                  </a:lnTo>
                  <a:lnTo>
                    <a:pt x="486" y="130"/>
                  </a:lnTo>
                  <a:lnTo>
                    <a:pt x="468" y="126"/>
                  </a:lnTo>
                  <a:lnTo>
                    <a:pt x="451" y="122"/>
                  </a:lnTo>
                  <a:lnTo>
                    <a:pt x="432" y="121"/>
                  </a:lnTo>
                  <a:lnTo>
                    <a:pt x="414" y="120"/>
                  </a:lnTo>
                  <a:lnTo>
                    <a:pt x="397" y="120"/>
                  </a:lnTo>
                  <a:lnTo>
                    <a:pt x="380" y="122"/>
                  </a:lnTo>
                  <a:lnTo>
                    <a:pt x="362" y="125"/>
                  </a:lnTo>
                  <a:lnTo>
                    <a:pt x="344" y="128"/>
                  </a:lnTo>
                  <a:lnTo>
                    <a:pt x="328" y="133"/>
                  </a:lnTo>
                  <a:lnTo>
                    <a:pt x="311" y="138"/>
                  </a:lnTo>
                  <a:lnTo>
                    <a:pt x="295" y="144"/>
                  </a:lnTo>
                  <a:lnTo>
                    <a:pt x="281" y="152"/>
                  </a:lnTo>
                  <a:lnTo>
                    <a:pt x="265" y="160"/>
                  </a:lnTo>
                  <a:lnTo>
                    <a:pt x="251" y="169"/>
                  </a:lnTo>
                  <a:lnTo>
                    <a:pt x="236" y="178"/>
                  </a:lnTo>
                  <a:lnTo>
                    <a:pt x="223" y="190"/>
                  </a:lnTo>
                  <a:lnTo>
                    <a:pt x="210" y="201"/>
                  </a:lnTo>
                  <a:lnTo>
                    <a:pt x="198" y="214"/>
                  </a:lnTo>
                  <a:lnTo>
                    <a:pt x="187" y="226"/>
                  </a:lnTo>
                  <a:lnTo>
                    <a:pt x="176" y="240"/>
                  </a:lnTo>
                  <a:lnTo>
                    <a:pt x="166" y="255"/>
                  </a:lnTo>
                  <a:lnTo>
                    <a:pt x="157" y="270"/>
                  </a:lnTo>
                  <a:lnTo>
                    <a:pt x="149" y="284"/>
                  </a:lnTo>
                  <a:lnTo>
                    <a:pt x="141" y="300"/>
                  </a:lnTo>
                  <a:lnTo>
                    <a:pt x="136" y="317"/>
                  </a:lnTo>
                  <a:lnTo>
                    <a:pt x="130" y="335"/>
                  </a:lnTo>
                  <a:lnTo>
                    <a:pt x="126" y="353"/>
                  </a:lnTo>
                  <a:lnTo>
                    <a:pt x="123" y="371"/>
                  </a:lnTo>
                  <a:lnTo>
                    <a:pt x="121" y="389"/>
                  </a:lnTo>
                  <a:lnTo>
                    <a:pt x="121" y="409"/>
                  </a:lnTo>
                  <a:lnTo>
                    <a:pt x="121" y="409"/>
                  </a:lnTo>
                  <a:lnTo>
                    <a:pt x="121" y="428"/>
                  </a:lnTo>
                  <a:lnTo>
                    <a:pt x="123" y="446"/>
                  </a:lnTo>
                  <a:lnTo>
                    <a:pt x="125" y="465"/>
                  </a:lnTo>
                  <a:lnTo>
                    <a:pt x="130" y="483"/>
                  </a:lnTo>
                  <a:lnTo>
                    <a:pt x="134" y="500"/>
                  </a:lnTo>
                  <a:lnTo>
                    <a:pt x="140" y="517"/>
                  </a:lnTo>
                  <a:lnTo>
                    <a:pt x="147" y="533"/>
                  </a:lnTo>
                  <a:lnTo>
                    <a:pt x="155" y="549"/>
                  </a:lnTo>
                  <a:lnTo>
                    <a:pt x="164" y="564"/>
                  </a:lnTo>
                  <a:lnTo>
                    <a:pt x="174" y="579"/>
                  </a:lnTo>
                  <a:lnTo>
                    <a:pt x="185" y="592"/>
                  </a:lnTo>
                  <a:lnTo>
                    <a:pt x="196" y="606"/>
                  </a:lnTo>
                  <a:lnTo>
                    <a:pt x="209" y="619"/>
                  </a:lnTo>
                  <a:lnTo>
                    <a:pt x="221" y="630"/>
                  </a:lnTo>
                  <a:lnTo>
                    <a:pt x="235" y="641"/>
                  </a:lnTo>
                  <a:lnTo>
                    <a:pt x="249" y="651"/>
                  </a:lnTo>
                  <a:lnTo>
                    <a:pt x="263" y="661"/>
                  </a:lnTo>
                  <a:lnTo>
                    <a:pt x="278" y="669"/>
                  </a:lnTo>
                  <a:lnTo>
                    <a:pt x="294" y="676"/>
                  </a:lnTo>
                  <a:lnTo>
                    <a:pt x="310" y="683"/>
                  </a:lnTo>
                  <a:lnTo>
                    <a:pt x="326" y="688"/>
                  </a:lnTo>
                  <a:lnTo>
                    <a:pt x="343" y="693"/>
                  </a:lnTo>
                  <a:lnTo>
                    <a:pt x="360" y="696"/>
                  </a:lnTo>
                  <a:lnTo>
                    <a:pt x="378" y="700"/>
                  </a:lnTo>
                  <a:lnTo>
                    <a:pt x="396" y="701"/>
                  </a:lnTo>
                  <a:lnTo>
                    <a:pt x="413" y="701"/>
                  </a:lnTo>
                  <a:lnTo>
                    <a:pt x="431" y="701"/>
                  </a:lnTo>
                  <a:lnTo>
                    <a:pt x="449" y="698"/>
                  </a:lnTo>
                  <a:lnTo>
                    <a:pt x="468" y="695"/>
                  </a:lnTo>
                  <a:lnTo>
                    <a:pt x="486" y="692"/>
                  </a:lnTo>
                  <a:lnTo>
                    <a:pt x="504" y="686"/>
                  </a:lnTo>
                  <a:lnTo>
                    <a:pt x="522" y="679"/>
                  </a:lnTo>
                  <a:lnTo>
                    <a:pt x="522" y="679"/>
                  </a:lnTo>
                  <a:lnTo>
                    <a:pt x="540" y="671"/>
                  </a:lnTo>
                  <a:lnTo>
                    <a:pt x="557" y="662"/>
                  </a:lnTo>
                  <a:lnTo>
                    <a:pt x="573" y="652"/>
                  </a:lnTo>
                  <a:lnTo>
                    <a:pt x="588" y="641"/>
                  </a:lnTo>
                  <a:lnTo>
                    <a:pt x="601" y="630"/>
                  </a:lnTo>
                  <a:lnTo>
                    <a:pt x="615" y="617"/>
                  </a:lnTo>
                  <a:lnTo>
                    <a:pt x="627" y="605"/>
                  </a:lnTo>
                  <a:lnTo>
                    <a:pt x="639" y="591"/>
                  </a:lnTo>
                  <a:lnTo>
                    <a:pt x="649" y="578"/>
                  </a:lnTo>
                  <a:lnTo>
                    <a:pt x="658" y="563"/>
                  </a:lnTo>
                  <a:lnTo>
                    <a:pt x="667" y="548"/>
                  </a:lnTo>
                  <a:lnTo>
                    <a:pt x="674" y="532"/>
                  </a:lnTo>
                  <a:lnTo>
                    <a:pt x="681" y="516"/>
                  </a:lnTo>
                  <a:lnTo>
                    <a:pt x="687" y="500"/>
                  </a:lnTo>
                  <a:lnTo>
                    <a:pt x="693" y="483"/>
                  </a:lnTo>
                  <a:lnTo>
                    <a:pt x="696" y="466"/>
                  </a:lnTo>
                  <a:lnTo>
                    <a:pt x="698" y="449"/>
                  </a:lnTo>
                  <a:lnTo>
                    <a:pt x="700" y="432"/>
                  </a:lnTo>
                  <a:lnTo>
                    <a:pt x="702" y="414"/>
                  </a:lnTo>
                  <a:lnTo>
                    <a:pt x="700" y="397"/>
                  </a:lnTo>
                  <a:lnTo>
                    <a:pt x="699" y="379"/>
                  </a:lnTo>
                  <a:lnTo>
                    <a:pt x="697" y="362"/>
                  </a:lnTo>
                  <a:lnTo>
                    <a:pt x="694" y="345"/>
                  </a:lnTo>
                  <a:lnTo>
                    <a:pt x="689" y="328"/>
                  </a:lnTo>
                  <a:lnTo>
                    <a:pt x="685" y="312"/>
                  </a:lnTo>
                  <a:lnTo>
                    <a:pt x="678" y="295"/>
                  </a:lnTo>
                  <a:lnTo>
                    <a:pt x="670" y="279"/>
                  </a:lnTo>
                  <a:lnTo>
                    <a:pt x="661" y="263"/>
                  </a:lnTo>
                  <a:lnTo>
                    <a:pt x="651" y="247"/>
                  </a:lnTo>
                  <a:lnTo>
                    <a:pt x="640" y="232"/>
                  </a:lnTo>
                  <a:lnTo>
                    <a:pt x="629" y="218"/>
                  </a:lnTo>
                  <a:lnTo>
                    <a:pt x="615" y="203"/>
                  </a:lnTo>
                  <a:lnTo>
                    <a:pt x="615" y="203"/>
                  </a:lnTo>
                  <a:lnTo>
                    <a:pt x="605" y="194"/>
                  </a:lnTo>
                  <a:lnTo>
                    <a:pt x="594" y="185"/>
                  </a:lnTo>
                  <a:lnTo>
                    <a:pt x="572" y="168"/>
                  </a:lnTo>
                  <a:lnTo>
                    <a:pt x="548" y="154"/>
                  </a:lnTo>
                  <a:lnTo>
                    <a:pt x="522" y="143"/>
                  </a:lnTo>
                  <a:lnTo>
                    <a:pt x="522" y="143"/>
                  </a:lnTo>
                  <a:close/>
                  <a:moveTo>
                    <a:pt x="411" y="173"/>
                  </a:moveTo>
                  <a:lnTo>
                    <a:pt x="411" y="173"/>
                  </a:lnTo>
                  <a:lnTo>
                    <a:pt x="436" y="174"/>
                  </a:lnTo>
                  <a:lnTo>
                    <a:pt x="459" y="177"/>
                  </a:lnTo>
                  <a:lnTo>
                    <a:pt x="481" y="183"/>
                  </a:lnTo>
                  <a:lnTo>
                    <a:pt x="503" y="191"/>
                  </a:lnTo>
                  <a:lnTo>
                    <a:pt x="525" y="201"/>
                  </a:lnTo>
                  <a:lnTo>
                    <a:pt x="544" y="214"/>
                  </a:lnTo>
                  <a:lnTo>
                    <a:pt x="562" y="227"/>
                  </a:lnTo>
                  <a:lnTo>
                    <a:pt x="580" y="242"/>
                  </a:lnTo>
                  <a:lnTo>
                    <a:pt x="594" y="259"/>
                  </a:lnTo>
                  <a:lnTo>
                    <a:pt x="608" y="278"/>
                  </a:lnTo>
                  <a:lnTo>
                    <a:pt x="621" y="297"/>
                  </a:lnTo>
                  <a:lnTo>
                    <a:pt x="631" y="317"/>
                  </a:lnTo>
                  <a:lnTo>
                    <a:pt x="639" y="340"/>
                  </a:lnTo>
                  <a:lnTo>
                    <a:pt x="645" y="363"/>
                  </a:lnTo>
                  <a:lnTo>
                    <a:pt x="648" y="386"/>
                  </a:lnTo>
                  <a:lnTo>
                    <a:pt x="649" y="411"/>
                  </a:lnTo>
                  <a:lnTo>
                    <a:pt x="649" y="411"/>
                  </a:lnTo>
                  <a:lnTo>
                    <a:pt x="648" y="435"/>
                  </a:lnTo>
                  <a:lnTo>
                    <a:pt x="645" y="459"/>
                  </a:lnTo>
                  <a:lnTo>
                    <a:pt x="639" y="482"/>
                  </a:lnTo>
                  <a:lnTo>
                    <a:pt x="631" y="503"/>
                  </a:lnTo>
                  <a:lnTo>
                    <a:pt x="621" y="524"/>
                  </a:lnTo>
                  <a:lnTo>
                    <a:pt x="608" y="543"/>
                  </a:lnTo>
                  <a:lnTo>
                    <a:pt x="594" y="562"/>
                  </a:lnTo>
                  <a:lnTo>
                    <a:pt x="580" y="579"/>
                  </a:lnTo>
                  <a:lnTo>
                    <a:pt x="562" y="595"/>
                  </a:lnTo>
                  <a:lnTo>
                    <a:pt x="544" y="608"/>
                  </a:lnTo>
                  <a:lnTo>
                    <a:pt x="525" y="620"/>
                  </a:lnTo>
                  <a:lnTo>
                    <a:pt x="503" y="630"/>
                  </a:lnTo>
                  <a:lnTo>
                    <a:pt x="481" y="638"/>
                  </a:lnTo>
                  <a:lnTo>
                    <a:pt x="459" y="644"/>
                  </a:lnTo>
                  <a:lnTo>
                    <a:pt x="436" y="647"/>
                  </a:lnTo>
                  <a:lnTo>
                    <a:pt x="411" y="648"/>
                  </a:lnTo>
                  <a:lnTo>
                    <a:pt x="411" y="648"/>
                  </a:lnTo>
                  <a:lnTo>
                    <a:pt x="387" y="647"/>
                  </a:lnTo>
                  <a:lnTo>
                    <a:pt x="363" y="644"/>
                  </a:lnTo>
                  <a:lnTo>
                    <a:pt x="340" y="638"/>
                  </a:lnTo>
                  <a:lnTo>
                    <a:pt x="318" y="630"/>
                  </a:lnTo>
                  <a:lnTo>
                    <a:pt x="298" y="620"/>
                  </a:lnTo>
                  <a:lnTo>
                    <a:pt x="278" y="608"/>
                  </a:lnTo>
                  <a:lnTo>
                    <a:pt x="259" y="595"/>
                  </a:lnTo>
                  <a:lnTo>
                    <a:pt x="243" y="579"/>
                  </a:lnTo>
                  <a:lnTo>
                    <a:pt x="227" y="562"/>
                  </a:lnTo>
                  <a:lnTo>
                    <a:pt x="213" y="543"/>
                  </a:lnTo>
                  <a:lnTo>
                    <a:pt x="202" y="524"/>
                  </a:lnTo>
                  <a:lnTo>
                    <a:pt x="191" y="503"/>
                  </a:lnTo>
                  <a:lnTo>
                    <a:pt x="184" y="482"/>
                  </a:lnTo>
                  <a:lnTo>
                    <a:pt x="178" y="459"/>
                  </a:lnTo>
                  <a:lnTo>
                    <a:pt x="174" y="435"/>
                  </a:lnTo>
                  <a:lnTo>
                    <a:pt x="173" y="411"/>
                  </a:lnTo>
                  <a:lnTo>
                    <a:pt x="173" y="411"/>
                  </a:lnTo>
                  <a:lnTo>
                    <a:pt x="174" y="386"/>
                  </a:lnTo>
                  <a:lnTo>
                    <a:pt x="178" y="363"/>
                  </a:lnTo>
                  <a:lnTo>
                    <a:pt x="184" y="340"/>
                  </a:lnTo>
                  <a:lnTo>
                    <a:pt x="191" y="317"/>
                  </a:lnTo>
                  <a:lnTo>
                    <a:pt x="202" y="297"/>
                  </a:lnTo>
                  <a:lnTo>
                    <a:pt x="213" y="278"/>
                  </a:lnTo>
                  <a:lnTo>
                    <a:pt x="227" y="259"/>
                  </a:lnTo>
                  <a:lnTo>
                    <a:pt x="243" y="242"/>
                  </a:lnTo>
                  <a:lnTo>
                    <a:pt x="259" y="227"/>
                  </a:lnTo>
                  <a:lnTo>
                    <a:pt x="278" y="214"/>
                  </a:lnTo>
                  <a:lnTo>
                    <a:pt x="298" y="201"/>
                  </a:lnTo>
                  <a:lnTo>
                    <a:pt x="318" y="191"/>
                  </a:lnTo>
                  <a:lnTo>
                    <a:pt x="340" y="183"/>
                  </a:lnTo>
                  <a:lnTo>
                    <a:pt x="363" y="177"/>
                  </a:lnTo>
                  <a:lnTo>
                    <a:pt x="387" y="174"/>
                  </a:lnTo>
                  <a:lnTo>
                    <a:pt x="411" y="173"/>
                  </a:lnTo>
                  <a:lnTo>
                    <a:pt x="411" y="173"/>
                  </a:lnTo>
                  <a:close/>
                  <a:moveTo>
                    <a:pt x="427" y="244"/>
                  </a:moveTo>
                  <a:lnTo>
                    <a:pt x="468" y="332"/>
                  </a:lnTo>
                  <a:lnTo>
                    <a:pt x="564" y="344"/>
                  </a:lnTo>
                  <a:lnTo>
                    <a:pt x="564" y="344"/>
                  </a:lnTo>
                  <a:lnTo>
                    <a:pt x="569" y="345"/>
                  </a:lnTo>
                  <a:lnTo>
                    <a:pt x="573" y="347"/>
                  </a:lnTo>
                  <a:lnTo>
                    <a:pt x="576" y="351"/>
                  </a:lnTo>
                  <a:lnTo>
                    <a:pt x="578" y="355"/>
                  </a:lnTo>
                  <a:lnTo>
                    <a:pt x="578" y="355"/>
                  </a:lnTo>
                  <a:lnTo>
                    <a:pt x="580" y="361"/>
                  </a:lnTo>
                  <a:lnTo>
                    <a:pt x="578" y="365"/>
                  </a:lnTo>
                  <a:lnTo>
                    <a:pt x="577" y="370"/>
                  </a:lnTo>
                  <a:lnTo>
                    <a:pt x="574" y="373"/>
                  </a:lnTo>
                  <a:lnTo>
                    <a:pt x="502" y="440"/>
                  </a:lnTo>
                  <a:lnTo>
                    <a:pt x="521" y="535"/>
                  </a:lnTo>
                  <a:lnTo>
                    <a:pt x="521" y="535"/>
                  </a:lnTo>
                  <a:lnTo>
                    <a:pt x="521" y="540"/>
                  </a:lnTo>
                  <a:lnTo>
                    <a:pt x="520" y="544"/>
                  </a:lnTo>
                  <a:lnTo>
                    <a:pt x="518" y="549"/>
                  </a:lnTo>
                  <a:lnTo>
                    <a:pt x="514" y="552"/>
                  </a:lnTo>
                  <a:lnTo>
                    <a:pt x="514" y="552"/>
                  </a:lnTo>
                  <a:lnTo>
                    <a:pt x="510" y="555"/>
                  </a:lnTo>
                  <a:lnTo>
                    <a:pt x="505" y="556"/>
                  </a:lnTo>
                  <a:lnTo>
                    <a:pt x="501" y="555"/>
                  </a:lnTo>
                  <a:lnTo>
                    <a:pt x="496" y="554"/>
                  </a:lnTo>
                  <a:lnTo>
                    <a:pt x="411" y="506"/>
                  </a:lnTo>
                  <a:lnTo>
                    <a:pt x="326" y="554"/>
                  </a:lnTo>
                  <a:lnTo>
                    <a:pt x="326" y="554"/>
                  </a:lnTo>
                  <a:lnTo>
                    <a:pt x="322" y="555"/>
                  </a:lnTo>
                  <a:lnTo>
                    <a:pt x="317" y="556"/>
                  </a:lnTo>
                  <a:lnTo>
                    <a:pt x="311" y="555"/>
                  </a:lnTo>
                  <a:lnTo>
                    <a:pt x="307" y="552"/>
                  </a:lnTo>
                  <a:lnTo>
                    <a:pt x="307" y="552"/>
                  </a:lnTo>
                  <a:lnTo>
                    <a:pt x="303" y="549"/>
                  </a:lnTo>
                  <a:lnTo>
                    <a:pt x="301" y="544"/>
                  </a:lnTo>
                  <a:lnTo>
                    <a:pt x="300" y="540"/>
                  </a:lnTo>
                  <a:lnTo>
                    <a:pt x="300" y="535"/>
                  </a:lnTo>
                  <a:lnTo>
                    <a:pt x="319" y="440"/>
                  </a:lnTo>
                  <a:lnTo>
                    <a:pt x="249" y="373"/>
                  </a:lnTo>
                  <a:lnTo>
                    <a:pt x="249" y="373"/>
                  </a:lnTo>
                  <a:lnTo>
                    <a:pt x="245" y="370"/>
                  </a:lnTo>
                  <a:lnTo>
                    <a:pt x="243" y="365"/>
                  </a:lnTo>
                  <a:lnTo>
                    <a:pt x="243" y="361"/>
                  </a:lnTo>
                  <a:lnTo>
                    <a:pt x="243" y="355"/>
                  </a:lnTo>
                  <a:lnTo>
                    <a:pt x="243" y="355"/>
                  </a:lnTo>
                  <a:lnTo>
                    <a:pt x="245" y="351"/>
                  </a:lnTo>
                  <a:lnTo>
                    <a:pt x="249" y="347"/>
                  </a:lnTo>
                  <a:lnTo>
                    <a:pt x="253" y="345"/>
                  </a:lnTo>
                  <a:lnTo>
                    <a:pt x="258" y="344"/>
                  </a:lnTo>
                  <a:lnTo>
                    <a:pt x="355" y="332"/>
                  </a:lnTo>
                  <a:lnTo>
                    <a:pt x="395" y="244"/>
                  </a:lnTo>
                  <a:lnTo>
                    <a:pt x="395" y="244"/>
                  </a:lnTo>
                  <a:lnTo>
                    <a:pt x="398" y="240"/>
                  </a:lnTo>
                  <a:lnTo>
                    <a:pt x="401" y="236"/>
                  </a:lnTo>
                  <a:lnTo>
                    <a:pt x="406" y="234"/>
                  </a:lnTo>
                  <a:lnTo>
                    <a:pt x="411" y="234"/>
                  </a:lnTo>
                  <a:lnTo>
                    <a:pt x="411" y="234"/>
                  </a:lnTo>
                  <a:lnTo>
                    <a:pt x="416" y="234"/>
                  </a:lnTo>
                  <a:lnTo>
                    <a:pt x="421" y="236"/>
                  </a:lnTo>
                  <a:lnTo>
                    <a:pt x="424" y="240"/>
                  </a:lnTo>
                  <a:lnTo>
                    <a:pt x="427" y="244"/>
                  </a:lnTo>
                  <a:lnTo>
                    <a:pt x="427" y="244"/>
                  </a:lnTo>
                  <a:close/>
                </a:path>
              </a:pathLst>
            </a:custGeom>
            <a:solidFill>
              <a:srgbClr val="222D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6396794" y="2096202"/>
            <a:ext cx="23267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在整个项目中，我们通过小组的方式完成了整个项目，项目初期</a:t>
            </a:r>
            <a:r>
              <a:rPr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我们 </a:t>
            </a: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共同学习</a:t>
            </a:r>
            <a:r>
              <a:rPr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；</a:t>
            </a:r>
            <a:r>
              <a: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中期交流讨论</a:t>
            </a:r>
            <a:r>
              <a:rPr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各自问题</a:t>
            </a:r>
            <a:r>
              <a: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，完成各自模块；末期由组长带领完成了软件</a:t>
            </a:r>
            <a:r>
              <a:rPr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的 </a:t>
            </a: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测试</a:t>
            </a: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、维护与修改</a:t>
            </a:r>
            <a:r>
              <a: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，提升了我们</a:t>
            </a:r>
            <a:r>
              <a:rPr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的 </a:t>
            </a: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团队</a:t>
            </a: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协作能力</a:t>
            </a:r>
            <a:r>
              <a: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，</a:t>
            </a: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自主学习</a:t>
            </a: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能力 </a:t>
            </a:r>
            <a:r>
              <a:rPr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与 </a:t>
            </a: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程序</a:t>
            </a: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设计能力</a:t>
            </a:r>
            <a:r>
              <a:rPr lang="zh-CN" altLang="zh-CN" sz="14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。</a:t>
            </a:r>
            <a:endParaRPr lang="zh-CN" altLang="en-US" sz="1400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8EF928C3-C935-4EA8-8C30-9ACE344EC7F0}"/>
              </a:ext>
            </a:extLst>
          </p:cNvPr>
          <p:cNvSpPr txBox="1"/>
          <p:nvPr/>
        </p:nvSpPr>
        <p:spPr>
          <a:xfrm>
            <a:off x="1332726" y="1425058"/>
            <a:ext cx="4683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项目初期我们共同学习</a:t>
            </a:r>
            <a:r>
              <a:rPr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了 </a:t>
            </a:r>
            <a:r>
              <a:rPr lang="en-US" altLang="zh-CN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Qt</a:t>
            </a: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 框架</a:t>
            </a:r>
            <a:r>
              <a: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，在进行了几天的学习后，组长根据我们的学习情况进行</a:t>
            </a:r>
            <a:r>
              <a:rPr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了</a:t>
            </a:r>
            <a:r>
              <a:rPr lang="en-US" altLang="zh-CN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分工</a:t>
            </a:r>
            <a:r>
              <a: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，并细化了下一步的学习方向。</a:t>
            </a:r>
            <a:endParaRPr lang="zh-CN" altLang="zh-CN" sz="1400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218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2817698" y="2323474"/>
            <a:ext cx="3842534" cy="455600"/>
          </a:xfrm>
        </p:spPr>
        <p:txBody>
          <a:bodyPr/>
          <a:lstStyle/>
          <a:p>
            <a:r>
              <a:rPr lang="en-US" altLang="ko-KR" sz="2400" dirty="0"/>
              <a:t>THANK YOU</a:t>
            </a:r>
            <a:endParaRPr lang="ko-KR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468235" y="2262175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79512" y="4587974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031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8E4D9617-A250-4651-AFCB-1F9A2AEF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4CF4EF2-C8A3-4C33-89CF-8D11E786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flipH="1">
            <a:off x="688369" y="229074"/>
            <a:ext cx="7767262" cy="332399"/>
          </a:xfrm>
        </p:spPr>
        <p:txBody>
          <a:bodyPr/>
          <a:lstStyle/>
          <a:p>
            <a:r>
              <a:rPr lang="en-US" altLang="zh-CN" sz="2400" dirty="0"/>
              <a:t>+</a:t>
            </a:r>
            <a:r>
              <a:rPr lang="en-US" altLang="zh-CN" sz="2400" dirty="0" smtClean="0"/>
              <a:t>8S</a:t>
            </a:r>
            <a:r>
              <a:rPr lang="zh-CN" altLang="en-US" sz="2400" dirty="0" smtClean="0"/>
              <a:t>拼图</a:t>
            </a:r>
            <a:r>
              <a:rPr lang="zh-CN" altLang="en-US" sz="2400" dirty="0"/>
              <a:t>游戏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C473D9F-F01C-4E20-8DAC-628305B32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275606"/>
            <a:ext cx="2593354" cy="329721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1DE199C6-07C0-444D-986F-08A508A20ECE}"/>
              </a:ext>
            </a:extLst>
          </p:cNvPr>
          <p:cNvSpPr txBox="1"/>
          <p:nvPr/>
        </p:nvSpPr>
        <p:spPr>
          <a:xfrm>
            <a:off x="4572000" y="1995686"/>
            <a:ext cx="3672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九宫格拼图游戏是大家耳熟能详的益智游戏之一，我国民间的“华容道”游戏亦与其类似。九宫格拼图游戏又被称为“八数码拼图问题”，因此得名</a:t>
            </a:r>
            <a:r>
              <a:rPr lang="en-US" altLang="zh-CN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+8s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。</a:t>
            </a:r>
            <a:endParaRPr lang="zh-CN" altLang="en-US" sz="1600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cxnSp>
        <p:nvCxnSpPr>
          <p:cNvPr id="11" name="직선 연결선 3">
            <a:extLst>
              <a:ext uri="{FF2B5EF4-FFF2-40B4-BE49-F238E27FC236}">
                <a16:creationId xmlns:a16="http://schemas.microsoft.com/office/drawing/2014/main" xmlns="" id="{4FEE88CC-1CF1-4631-918A-5D488571D762}"/>
              </a:ext>
            </a:extLst>
          </p:cNvPr>
          <p:cNvCxnSpPr/>
          <p:nvPr/>
        </p:nvCxnSpPr>
        <p:spPr>
          <a:xfrm>
            <a:off x="4283968" y="123478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29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8E4D9617-A250-4651-AFCB-1F9A2AEF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4CF4EF2-C8A3-4C33-89CF-8D11E786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flipH="1">
            <a:off x="688369" y="229074"/>
            <a:ext cx="7767262" cy="332399"/>
          </a:xfrm>
        </p:spPr>
        <p:txBody>
          <a:bodyPr/>
          <a:lstStyle/>
          <a:p>
            <a:r>
              <a:rPr lang="en-US" altLang="zh-CN" sz="2400" dirty="0"/>
              <a:t>+8S</a:t>
            </a:r>
            <a:r>
              <a:rPr lang="zh-CN" altLang="en-US" sz="2400" dirty="0"/>
              <a:t>拼图游戏</a:t>
            </a:r>
          </a:p>
        </p:txBody>
      </p:sp>
      <p:cxnSp>
        <p:nvCxnSpPr>
          <p:cNvPr id="11" name="직선 연결선 3">
            <a:extLst>
              <a:ext uri="{FF2B5EF4-FFF2-40B4-BE49-F238E27FC236}">
                <a16:creationId xmlns:a16="http://schemas.microsoft.com/office/drawing/2014/main" xmlns="" id="{4FEE88CC-1CF1-4631-918A-5D488571D762}"/>
              </a:ext>
            </a:extLst>
          </p:cNvPr>
          <p:cNvCxnSpPr/>
          <p:nvPr/>
        </p:nvCxnSpPr>
        <p:spPr>
          <a:xfrm>
            <a:off x="4283968" y="123478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57A8DFBA-F3BA-47A1-BFA8-7732DA23D1BF}"/>
              </a:ext>
            </a:extLst>
          </p:cNvPr>
          <p:cNvSpPr txBox="1"/>
          <p:nvPr/>
        </p:nvSpPr>
        <p:spPr>
          <a:xfrm>
            <a:off x="4554698" y="2069955"/>
            <a:ext cx="4032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我们的 </a:t>
            </a:r>
            <a:r>
              <a:rPr lang="en-US" altLang="zh-CN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+8S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是</a:t>
            </a:r>
            <a:r>
              <a:rPr lang="zh-CN" altLang="en-US" sz="16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一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款九宫格拼图的 </a:t>
            </a:r>
            <a:r>
              <a:rPr lang="zh-CN" alt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高级实现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，相较一般九宫格拼图，其实现了 </a:t>
            </a:r>
            <a:r>
              <a:rPr lang="zh-CN" alt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历史记录、自动求解、全球排名 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等功能</a:t>
            </a:r>
            <a:r>
              <a:rPr lang="zh-CN" altLang="en-US" sz="16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，并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提供 </a:t>
            </a:r>
            <a:r>
              <a:rPr lang="en-US" altLang="zh-CN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Windows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/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Mac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/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Linux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zh-CN" alt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全平台支持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。旨在让</a:t>
            </a:r>
            <a:r>
              <a:rPr lang="zh-CN" altLang="en-US" sz="16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人们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在闲暇时间重温</a:t>
            </a:r>
            <a:r>
              <a:rPr lang="zh-CN" altLang="en-US" sz="16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拼图游戏的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乐趣</a:t>
            </a:r>
            <a:r>
              <a:rPr lang="zh-CN" altLang="en-US" sz="16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83" y="1566281"/>
            <a:ext cx="3960440" cy="244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8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4"/>
          <p:cNvSpPr>
            <a:spLocks noGrp="1"/>
          </p:cNvSpPr>
          <p:nvPr>
            <p:ph type="body" sz="quarter" idx="10"/>
          </p:nvPr>
        </p:nvSpPr>
        <p:spPr>
          <a:xfrm flipH="1">
            <a:off x="4283968" y="2348610"/>
            <a:ext cx="1728192" cy="332399"/>
          </a:xfrm>
        </p:spPr>
        <p:txBody>
          <a:bodyPr/>
          <a:lstStyle/>
          <a:p>
            <a:r>
              <a:rPr lang="zh-CN" altLang="en-US" dirty="0"/>
              <a:t>组内分工</a:t>
            </a:r>
            <a:endParaRPr lang="ko-KR" altLang="en-US" dirty="0"/>
          </a:p>
        </p:txBody>
      </p:sp>
      <p:sp>
        <p:nvSpPr>
          <p:cNvPr id="4" name="텍스트 개체 틀 6"/>
          <p:cNvSpPr>
            <a:spLocks noGrp="1"/>
          </p:cNvSpPr>
          <p:nvPr>
            <p:ph type="body" sz="quarter" idx="14"/>
          </p:nvPr>
        </p:nvSpPr>
        <p:spPr>
          <a:xfrm flipH="1">
            <a:off x="3059832" y="2099312"/>
            <a:ext cx="1656184" cy="830997"/>
          </a:xfrm>
        </p:spPr>
        <p:txBody>
          <a:bodyPr/>
          <a:lstStyle/>
          <a:p>
            <a:r>
              <a:rPr lang="en-US" altLang="ko-KR" sz="6000" dirty="0">
                <a:ln w="31750">
                  <a:solidFill>
                    <a:srgbClr val="222D47"/>
                  </a:solidFill>
                </a:ln>
                <a:noFill/>
                <a:ea typeface="Tahoma" panose="020B0604030504040204" pitchFamily="34" charset="0"/>
              </a:rPr>
              <a:t>02</a:t>
            </a:r>
            <a:endParaRPr lang="ko-KR" altLang="en-US" sz="6000" dirty="0">
              <a:ln w="31750">
                <a:solidFill>
                  <a:srgbClr val="222D47"/>
                </a:solidFill>
              </a:ln>
              <a:noFill/>
              <a:ea typeface="Tahoma" panose="020B060403050404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91586" y="1995686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091586" y="3003798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15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8E4D9617-A250-4651-AFCB-1F9A2AEF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4CF4EF2-C8A3-4C33-89CF-8D11E786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flipH="1">
            <a:off x="688369" y="229074"/>
            <a:ext cx="7767262" cy="332399"/>
          </a:xfrm>
        </p:spPr>
        <p:txBody>
          <a:bodyPr/>
          <a:lstStyle/>
          <a:p>
            <a:r>
              <a:rPr lang="en-US" altLang="zh-CN" sz="2400" dirty="0"/>
              <a:t>+8S</a:t>
            </a:r>
            <a:r>
              <a:rPr lang="zh-CN" altLang="en-US" sz="2400" dirty="0"/>
              <a:t>拼图游戏</a:t>
            </a:r>
          </a:p>
        </p:txBody>
      </p:sp>
      <p:cxnSp>
        <p:nvCxnSpPr>
          <p:cNvPr id="11" name="직선 연결선 3">
            <a:extLst>
              <a:ext uri="{FF2B5EF4-FFF2-40B4-BE49-F238E27FC236}">
                <a16:creationId xmlns:a16="http://schemas.microsoft.com/office/drawing/2014/main" xmlns="" id="{4FEE88CC-1CF1-4631-918A-5D488571D762}"/>
              </a:ext>
            </a:extLst>
          </p:cNvPr>
          <p:cNvCxnSpPr/>
          <p:nvPr/>
        </p:nvCxnSpPr>
        <p:spPr>
          <a:xfrm>
            <a:off x="4283968" y="123478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3DC1FA85-F8B1-434A-8C32-412C42BDD67D}"/>
              </a:ext>
            </a:extLst>
          </p:cNvPr>
          <p:cNvSpPr/>
          <p:nvPr/>
        </p:nvSpPr>
        <p:spPr>
          <a:xfrm>
            <a:off x="3917611" y="124291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66DA74B0-D1A8-4B1C-8783-39D2F2656FBF}"/>
              </a:ext>
            </a:extLst>
          </p:cNvPr>
          <p:cNvSpPr/>
          <p:nvPr/>
        </p:nvSpPr>
        <p:spPr>
          <a:xfrm>
            <a:off x="3917611" y="207320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F866221E-F233-4A3C-B5CB-E9A0098B7199}"/>
              </a:ext>
            </a:extLst>
          </p:cNvPr>
          <p:cNvSpPr/>
          <p:nvPr/>
        </p:nvSpPr>
        <p:spPr>
          <a:xfrm>
            <a:off x="3917611" y="291337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84F5F0B1-36A2-40CF-A775-8D568F622EC6}"/>
              </a:ext>
            </a:extLst>
          </p:cNvPr>
          <p:cNvSpPr/>
          <p:nvPr/>
        </p:nvSpPr>
        <p:spPr>
          <a:xfrm>
            <a:off x="3917036" y="38272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09C03BD1-9983-47F1-954F-A2DD98616CD1}"/>
              </a:ext>
            </a:extLst>
          </p:cNvPr>
          <p:cNvSpPr txBox="1"/>
          <p:nvPr/>
        </p:nvSpPr>
        <p:spPr>
          <a:xfrm>
            <a:off x="2840765" y="12003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张博霖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57D6A368-591B-423B-9CF8-E6AC66068672}"/>
              </a:ext>
            </a:extLst>
          </p:cNvPr>
          <p:cNvSpPr txBox="1"/>
          <p:nvPr/>
        </p:nvSpPr>
        <p:spPr>
          <a:xfrm>
            <a:off x="2840765" y="20284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詹泽宇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A0FF0526-DD05-4E79-B2E9-26AFB65B4AE6}"/>
              </a:ext>
            </a:extLst>
          </p:cNvPr>
          <p:cNvSpPr txBox="1"/>
          <p:nvPr/>
        </p:nvSpPr>
        <p:spPr>
          <a:xfrm>
            <a:off x="2840765" y="289204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黄凯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1DC9E52D-604A-4497-B0F3-5832070DF77B}"/>
              </a:ext>
            </a:extLst>
          </p:cNvPr>
          <p:cNvSpPr txBox="1"/>
          <p:nvPr/>
        </p:nvSpPr>
        <p:spPr>
          <a:xfrm>
            <a:off x="2840765" y="378659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张洺豪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A378080B-0C60-4646-A11B-6AF5DC4C2AAF}"/>
              </a:ext>
            </a:extLst>
          </p:cNvPr>
          <p:cNvSpPr txBox="1"/>
          <p:nvPr/>
        </p:nvSpPr>
        <p:spPr>
          <a:xfrm>
            <a:off x="4366560" y="1196154"/>
            <a:ext cx="490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算法实现和项目管理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4EF0B8F3-5AA8-432E-8D1B-920FC6C5963D}"/>
              </a:ext>
            </a:extLst>
          </p:cNvPr>
          <p:cNvSpPr txBox="1"/>
          <p:nvPr/>
        </p:nvSpPr>
        <p:spPr>
          <a:xfrm>
            <a:off x="4372900" y="2030957"/>
            <a:ext cx="490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产品设计与服务器端开发维护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59F0AFB6-D0F5-409C-9CF6-C3CC1B452529}"/>
              </a:ext>
            </a:extLst>
          </p:cNvPr>
          <p:cNvSpPr txBox="1"/>
          <p:nvPr/>
        </p:nvSpPr>
        <p:spPr>
          <a:xfrm>
            <a:off x="4373831" y="2893226"/>
            <a:ext cx="490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开发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与软件架构实现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FACBB7D1-1705-4BBB-8F7A-F05F9F02D578}"/>
              </a:ext>
            </a:extLst>
          </p:cNvPr>
          <p:cNvSpPr txBox="1"/>
          <p:nvPr/>
        </p:nvSpPr>
        <p:spPr>
          <a:xfrm>
            <a:off x="4373831" y="3786594"/>
            <a:ext cx="490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数据库设计与软件测试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81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4"/>
          <p:cNvSpPr>
            <a:spLocks noGrp="1"/>
          </p:cNvSpPr>
          <p:nvPr>
            <p:ph type="body" sz="quarter" idx="10"/>
          </p:nvPr>
        </p:nvSpPr>
        <p:spPr>
          <a:xfrm flipH="1">
            <a:off x="4283968" y="2348610"/>
            <a:ext cx="1728192" cy="332399"/>
          </a:xfrm>
        </p:spPr>
        <p:txBody>
          <a:bodyPr/>
          <a:lstStyle/>
          <a:p>
            <a:r>
              <a:rPr lang="zh-CN" altLang="en-US" dirty="0"/>
              <a:t>功能模块</a:t>
            </a:r>
            <a:endParaRPr lang="ko-KR" altLang="en-US" dirty="0"/>
          </a:p>
        </p:txBody>
      </p:sp>
      <p:sp>
        <p:nvSpPr>
          <p:cNvPr id="4" name="텍스트 개체 틀 6"/>
          <p:cNvSpPr>
            <a:spLocks noGrp="1"/>
          </p:cNvSpPr>
          <p:nvPr>
            <p:ph type="body" sz="quarter" idx="14"/>
          </p:nvPr>
        </p:nvSpPr>
        <p:spPr>
          <a:xfrm flipH="1">
            <a:off x="3059832" y="2099312"/>
            <a:ext cx="1656184" cy="830997"/>
          </a:xfrm>
        </p:spPr>
        <p:txBody>
          <a:bodyPr/>
          <a:lstStyle/>
          <a:p>
            <a:r>
              <a:rPr lang="en-US" altLang="ko-KR" sz="6000" dirty="0">
                <a:ln w="31750">
                  <a:solidFill>
                    <a:srgbClr val="222D47"/>
                  </a:solidFill>
                </a:ln>
                <a:noFill/>
                <a:ea typeface="Tahoma" panose="020B0604030504040204" pitchFamily="34" charset="0"/>
              </a:rPr>
              <a:t>03</a:t>
            </a:r>
            <a:endParaRPr lang="ko-KR" altLang="en-US" sz="6000" dirty="0">
              <a:ln w="31750">
                <a:solidFill>
                  <a:srgbClr val="222D47"/>
                </a:solidFill>
              </a:ln>
              <a:noFill/>
              <a:ea typeface="Tahoma" panose="020B060403050404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91586" y="1995686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091586" y="3003798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56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267494"/>
            <a:ext cx="7767262" cy="332399"/>
          </a:xfrm>
        </p:spPr>
        <p:txBody>
          <a:bodyPr/>
          <a:lstStyle/>
          <a:p>
            <a:r>
              <a:rPr lang="en-US" altLang="zh-CN" sz="2400" dirty="0"/>
              <a:t>+8S</a:t>
            </a:r>
            <a:r>
              <a:rPr lang="zh-CN" altLang="en-US" sz="2400" dirty="0"/>
              <a:t>拼图游戏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7"/>
          <p:cNvCxnSpPr>
            <a:cxnSpLocks/>
          </p:cNvCxnSpPr>
          <p:nvPr/>
        </p:nvCxnSpPr>
        <p:spPr>
          <a:xfrm flipV="1">
            <a:off x="1344720" y="1275606"/>
            <a:ext cx="6344104" cy="7230"/>
          </a:xfrm>
          <a:prstGeom prst="line">
            <a:avLst/>
          </a:prstGeom>
          <a:ln w="57150"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7"/>
          <p:cNvCxnSpPr>
            <a:cxnSpLocks/>
          </p:cNvCxnSpPr>
          <p:nvPr/>
        </p:nvCxnSpPr>
        <p:spPr>
          <a:xfrm flipV="1">
            <a:off x="1351034" y="4353446"/>
            <a:ext cx="6344104" cy="7230"/>
          </a:xfrm>
          <a:prstGeom prst="line">
            <a:avLst/>
          </a:prstGeom>
          <a:ln w="57150"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DFB47D0F-B7BC-4D1F-B20C-6D3E61D4729D}"/>
              </a:ext>
            </a:extLst>
          </p:cNvPr>
          <p:cNvGrpSpPr/>
          <p:nvPr/>
        </p:nvGrpSpPr>
        <p:grpSpPr>
          <a:xfrm>
            <a:off x="1259632" y="1736523"/>
            <a:ext cx="6939147" cy="1850531"/>
            <a:chOff x="1918737" y="2468855"/>
            <a:chExt cx="8358385" cy="244167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1E136202-7DE6-406E-B676-95C590309E84}"/>
                </a:ext>
              </a:extLst>
            </p:cNvPr>
            <p:cNvSpPr/>
            <p:nvPr/>
          </p:nvSpPr>
          <p:spPr>
            <a:xfrm>
              <a:off x="4840876" y="2468855"/>
              <a:ext cx="2308860" cy="733425"/>
            </a:xfrm>
            <a:prstGeom prst="rect">
              <a:avLst/>
            </a:prstGeom>
            <a:ln>
              <a:solidFill>
                <a:schemeClr val="tx2">
                  <a:lumMod val="50000"/>
                </a:schemeClr>
              </a:solidFill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+8S</a:t>
              </a:r>
              <a:r>
                <a:rPr lang="zh-CN" altLang="en-US" sz="2800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游戏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xmlns="" id="{5F212212-EA96-4028-8F1E-7DEB6984CD66}"/>
                </a:ext>
              </a:extLst>
            </p:cNvPr>
            <p:cNvCxnSpPr/>
            <p:nvPr/>
          </p:nvCxnSpPr>
          <p:spPr>
            <a:xfrm>
              <a:off x="5995306" y="3169506"/>
              <a:ext cx="1" cy="424028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xmlns="" id="{0B29E113-600F-4134-9A9D-344FA460DC60}"/>
                </a:ext>
              </a:extLst>
            </p:cNvPr>
            <p:cNvCxnSpPr/>
            <p:nvPr/>
          </p:nvCxnSpPr>
          <p:spPr>
            <a:xfrm>
              <a:off x="2688674" y="3602444"/>
              <a:ext cx="6818510" cy="8914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xmlns="" id="{3458801F-BD32-4A9D-8705-4C3E68D9A1AF}"/>
                </a:ext>
              </a:extLst>
            </p:cNvPr>
            <p:cNvCxnSpPr/>
            <p:nvPr/>
          </p:nvCxnSpPr>
          <p:spPr>
            <a:xfrm>
              <a:off x="2688674" y="3602444"/>
              <a:ext cx="0" cy="75057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xmlns="" id="{F7787F11-FA47-4DB1-9795-7DA630D7D8B2}"/>
                </a:ext>
              </a:extLst>
            </p:cNvPr>
            <p:cNvCxnSpPr/>
            <p:nvPr/>
          </p:nvCxnSpPr>
          <p:spPr>
            <a:xfrm>
              <a:off x="4761890" y="3602444"/>
              <a:ext cx="0" cy="737235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xmlns="" id="{1F6C8D44-E611-42C7-A78A-60DE7B539ACF}"/>
                </a:ext>
              </a:extLst>
            </p:cNvPr>
            <p:cNvCxnSpPr/>
            <p:nvPr/>
          </p:nvCxnSpPr>
          <p:spPr>
            <a:xfrm>
              <a:off x="7816752" y="3602444"/>
              <a:ext cx="0" cy="75057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xmlns="" id="{335E0BF9-A1EA-4B2C-B248-44F8088EB807}"/>
                </a:ext>
              </a:extLst>
            </p:cNvPr>
            <p:cNvCxnSpPr/>
            <p:nvPr/>
          </p:nvCxnSpPr>
          <p:spPr>
            <a:xfrm>
              <a:off x="9507184" y="3589109"/>
              <a:ext cx="0" cy="763906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AE7C7623-DCF0-4F09-A122-F12152688B1D}"/>
                </a:ext>
              </a:extLst>
            </p:cNvPr>
            <p:cNvSpPr/>
            <p:nvPr/>
          </p:nvSpPr>
          <p:spPr>
            <a:xfrm>
              <a:off x="1918737" y="4361928"/>
              <a:ext cx="1539875" cy="539115"/>
            </a:xfrm>
            <a:prstGeom prst="rect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开始模块</a:t>
              </a:r>
              <a:endParaRPr lang="zh-CN" altLang="en-US" dirty="0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1895EE7F-49AA-43AE-B959-AE5C1893F4D3}"/>
                </a:ext>
              </a:extLst>
            </p:cNvPr>
            <p:cNvSpPr/>
            <p:nvPr/>
          </p:nvSpPr>
          <p:spPr>
            <a:xfrm>
              <a:off x="7032619" y="4353014"/>
              <a:ext cx="1539875" cy="539115"/>
            </a:xfrm>
            <a:prstGeom prst="rect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进度存取</a:t>
              </a:r>
              <a:endParaRPr lang="zh-CN" altLang="en-US" dirty="0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D41AE515-B563-47AC-9EDE-3F441372E56F}"/>
                </a:ext>
              </a:extLst>
            </p:cNvPr>
            <p:cNvSpPr/>
            <p:nvPr/>
          </p:nvSpPr>
          <p:spPr>
            <a:xfrm>
              <a:off x="5327992" y="4363115"/>
              <a:ext cx="1539875" cy="539115"/>
            </a:xfrm>
            <a:prstGeom prst="rect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自动求解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F2875B6E-882A-4047-9212-D5C87B8C5108}"/>
                </a:ext>
              </a:extLst>
            </p:cNvPr>
            <p:cNvSpPr/>
            <p:nvPr/>
          </p:nvSpPr>
          <p:spPr>
            <a:xfrm>
              <a:off x="8737247" y="4371417"/>
              <a:ext cx="1539875" cy="539115"/>
            </a:xfrm>
            <a:prstGeom prst="rect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得分排名</a:t>
              </a: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D41AE515-B563-47AC-9EDE-3F441372E56F}"/>
              </a:ext>
            </a:extLst>
          </p:cNvPr>
          <p:cNvSpPr/>
          <p:nvPr/>
        </p:nvSpPr>
        <p:spPr>
          <a:xfrm>
            <a:off x="2674817" y="3171271"/>
            <a:ext cx="1278407" cy="408592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更换图片</a:t>
            </a:r>
            <a:endParaRPr lang="zh-CN" altLang="en-US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cxnSp>
        <p:nvCxnSpPr>
          <p:cNvPr id="23" name="直接连接符 15">
            <a:extLst>
              <a:ext uri="{FF2B5EF4-FFF2-40B4-BE49-F238E27FC236}">
                <a16:creationId xmlns:a16="http://schemas.microsoft.com/office/drawing/2014/main" xmlns="" id="{1F6C8D44-E611-42C7-A78A-60DE7B539ACF}"/>
              </a:ext>
            </a:extLst>
          </p:cNvPr>
          <p:cNvCxnSpPr/>
          <p:nvPr/>
        </p:nvCxnSpPr>
        <p:spPr>
          <a:xfrm>
            <a:off x="4644008" y="2602419"/>
            <a:ext cx="0" cy="56885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14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851a12fdce4dd3f9e72ffb430d6b981bd0d25b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2353</TotalTime>
  <Words>1502</Words>
  <Application>Microsoft Macintosh PowerPoint</Application>
  <PresentationFormat>全屏显示(16:9)</PresentationFormat>
  <Paragraphs>179</Paragraphs>
  <Slides>32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Franklin Gothic Heavy</vt:lpstr>
      <vt:lpstr>Mangal</vt:lpstr>
      <vt:lpstr>Microsoft Sans Serif</vt:lpstr>
      <vt:lpstr>Microsoft YaHei UI Light</vt:lpstr>
      <vt:lpstr>Tahoma</vt:lpstr>
      <vt:lpstr>宋体</vt:lpstr>
      <vt:lpstr>맑은 고딕</vt:lpstr>
      <vt:lpstr>微软雅黑</vt:lpstr>
      <vt:lpstr>Arial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nglash</cp:lastModifiedBy>
  <cp:revision>222</cp:revision>
  <dcterms:created xsi:type="dcterms:W3CDTF">2014-02-18T09:33:50Z</dcterms:created>
  <dcterms:modified xsi:type="dcterms:W3CDTF">2017-07-12T02:32:47Z</dcterms:modified>
  <cp:category>第一PPT模板网-WWW.1PPT.COM</cp:category>
</cp:coreProperties>
</file>