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392" r:id="rId2"/>
    <p:sldId id="359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2" r:id="rId12"/>
    <p:sldId id="373" r:id="rId13"/>
    <p:sldId id="374" r:id="rId14"/>
    <p:sldId id="375" r:id="rId15"/>
    <p:sldId id="395" r:id="rId16"/>
    <p:sldId id="376" r:id="rId17"/>
    <p:sldId id="396" r:id="rId18"/>
    <p:sldId id="378" r:id="rId19"/>
    <p:sldId id="397" r:id="rId20"/>
    <p:sldId id="379" r:id="rId21"/>
    <p:sldId id="380" r:id="rId22"/>
    <p:sldId id="381" r:id="rId23"/>
    <p:sldId id="382" r:id="rId24"/>
    <p:sldId id="398" r:id="rId25"/>
    <p:sldId id="383" r:id="rId26"/>
    <p:sldId id="384" r:id="rId27"/>
    <p:sldId id="386" r:id="rId28"/>
    <p:sldId id="387" r:id="rId29"/>
    <p:sldId id="388" r:id="rId30"/>
    <p:sldId id="390" r:id="rId31"/>
    <p:sldId id="399" r:id="rId3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1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2615" autoAdjust="0"/>
  </p:normalViewPr>
  <p:slideViewPr>
    <p:cSldViewPr>
      <p:cViewPr varScale="1">
        <p:scale>
          <a:sx n="65" d="100"/>
          <a:sy n="65" d="100"/>
        </p:scale>
        <p:origin x="-1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notesViewPr>
    <p:cSldViewPr>
      <p:cViewPr>
        <p:scale>
          <a:sx n="100" d="100"/>
          <a:sy n="100" d="100"/>
        </p:scale>
        <p:origin x="-568" y="-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03AD3-C380-9045-BB08-417F249E63C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95EC7-15A6-B547-8342-6EB9B7612609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masquerader</a:t>
          </a:r>
          <a:endParaRPr lang="en-US" b="1" dirty="0">
            <a:solidFill>
              <a:schemeClr val="bg1"/>
            </a:solidFill>
          </a:endParaRPr>
        </a:p>
      </dgm:t>
    </dgm:pt>
    <dgm:pt modelId="{81768F05-73B4-1944-B521-1C40BE8B08C9}" type="parTrans" cxnId="{A447FAD3-5285-4D4A-9D25-5E6DAADFA1BC}">
      <dgm:prSet/>
      <dgm:spPr/>
      <dgm:t>
        <a:bodyPr/>
        <a:lstStyle/>
        <a:p>
          <a:endParaRPr lang="en-US"/>
        </a:p>
      </dgm:t>
    </dgm:pt>
    <dgm:pt modelId="{AA625AA6-EAB7-2C45-9B9C-4CB4BB304C29}" type="sibTrans" cxnId="{A447FAD3-5285-4D4A-9D25-5E6DAADFA1BC}">
      <dgm:prSet/>
      <dgm:spPr/>
      <dgm:t>
        <a:bodyPr/>
        <a:lstStyle/>
        <a:p>
          <a:endParaRPr lang="en-US"/>
        </a:p>
      </dgm:t>
    </dgm:pt>
    <dgm:pt modelId="{FFE996F4-02A2-C94C-8456-8FACE40718B9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likely to be </a:t>
          </a:r>
          <a:r>
            <a:rPr lang="en-US" smtClean="0"/>
            <a:t>an outsider</a:t>
          </a:r>
          <a:endParaRPr lang="en-US" dirty="0" smtClean="0"/>
        </a:p>
      </dgm:t>
    </dgm:pt>
    <dgm:pt modelId="{0450074C-BEBF-D142-B9AE-CC381B277764}" type="parTrans" cxnId="{E51BD89A-2E3C-5240-9D5B-BFB938D4BE8C}">
      <dgm:prSet/>
      <dgm:spPr/>
      <dgm:t>
        <a:bodyPr/>
        <a:lstStyle/>
        <a:p>
          <a:endParaRPr lang="en-US"/>
        </a:p>
      </dgm:t>
    </dgm:pt>
    <dgm:pt modelId="{46725DB4-5468-E04B-91DF-33B0B8C02EC5}" type="sibTrans" cxnId="{E51BD89A-2E3C-5240-9D5B-BFB938D4BE8C}">
      <dgm:prSet/>
      <dgm:spPr/>
      <dgm:t>
        <a:bodyPr/>
        <a:lstStyle/>
        <a:p>
          <a:endParaRPr lang="en-US"/>
        </a:p>
      </dgm:t>
    </dgm:pt>
    <dgm:pt modelId="{9C76EA29-9253-AC4D-BB9B-0090753BDA31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an unauthorized individual who penetrates a system to exploit a legitimate user account</a:t>
          </a:r>
        </a:p>
      </dgm:t>
    </dgm:pt>
    <dgm:pt modelId="{92ACFA05-663F-B44E-A04D-D9FA29EE4380}" type="parTrans" cxnId="{48B225A9-E5B1-2845-B878-04BADCB8A831}">
      <dgm:prSet/>
      <dgm:spPr/>
      <dgm:t>
        <a:bodyPr/>
        <a:lstStyle/>
        <a:p>
          <a:endParaRPr lang="en-US"/>
        </a:p>
      </dgm:t>
    </dgm:pt>
    <dgm:pt modelId="{1640ABDE-CC35-3A48-B608-7044E6C345A6}" type="sibTrans" cxnId="{48B225A9-E5B1-2845-B878-04BADCB8A831}">
      <dgm:prSet/>
      <dgm:spPr/>
      <dgm:t>
        <a:bodyPr/>
        <a:lstStyle/>
        <a:p>
          <a:endParaRPr lang="en-US"/>
        </a:p>
      </dgm:t>
    </dgm:pt>
    <dgm:pt modelId="{F9617EFE-D206-5142-B046-A0616126E287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misfeasor</a:t>
          </a:r>
        </a:p>
      </dgm:t>
    </dgm:pt>
    <dgm:pt modelId="{76714676-BF2D-7546-BCAE-B855678DBED3}" type="parTrans" cxnId="{4A6ED42C-C496-2941-928D-E569BD6FC5FC}">
      <dgm:prSet/>
      <dgm:spPr/>
      <dgm:t>
        <a:bodyPr/>
        <a:lstStyle/>
        <a:p>
          <a:endParaRPr lang="en-US"/>
        </a:p>
      </dgm:t>
    </dgm:pt>
    <dgm:pt modelId="{5A54235C-A1A2-6C4C-9768-1E918FC1E50B}" type="sibTrans" cxnId="{4A6ED42C-C496-2941-928D-E569BD6FC5FC}">
      <dgm:prSet/>
      <dgm:spPr/>
      <dgm:t>
        <a:bodyPr/>
        <a:lstStyle/>
        <a:p>
          <a:endParaRPr lang="en-US"/>
        </a:p>
      </dgm:t>
    </dgm:pt>
    <dgm:pt modelId="{A27D3852-C4C8-8048-AF66-DC52DA406534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generally an insider</a:t>
          </a:r>
        </a:p>
      </dgm:t>
    </dgm:pt>
    <dgm:pt modelId="{F48663D4-9BE9-9D48-BA87-38A3F3AC12D5}" type="parTrans" cxnId="{CEE958D0-4B11-BF45-8081-6A84DE79C5DF}">
      <dgm:prSet/>
      <dgm:spPr/>
      <dgm:t>
        <a:bodyPr/>
        <a:lstStyle/>
        <a:p>
          <a:endParaRPr lang="en-US"/>
        </a:p>
      </dgm:t>
    </dgm:pt>
    <dgm:pt modelId="{09D2C18F-95DF-8C40-A789-515D4E4EFF13}" type="sibTrans" cxnId="{CEE958D0-4B11-BF45-8081-6A84DE79C5DF}">
      <dgm:prSet/>
      <dgm:spPr/>
      <dgm:t>
        <a:bodyPr/>
        <a:lstStyle/>
        <a:p>
          <a:endParaRPr lang="en-US"/>
        </a:p>
      </dgm:t>
    </dgm:pt>
    <dgm:pt modelId="{E5D2981F-FF7A-3C48-8226-961D07DCA677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legitimate user who misuses privileges</a:t>
          </a:r>
        </a:p>
      </dgm:t>
    </dgm:pt>
    <dgm:pt modelId="{7EEBD553-F44F-CE46-BFFF-2B2672416770}" type="parTrans" cxnId="{2BBD246A-A30B-3743-A2DA-12B550D87CE0}">
      <dgm:prSet/>
      <dgm:spPr/>
      <dgm:t>
        <a:bodyPr/>
        <a:lstStyle/>
        <a:p>
          <a:endParaRPr lang="en-US"/>
        </a:p>
      </dgm:t>
    </dgm:pt>
    <dgm:pt modelId="{600C8E84-F59F-B54A-8B10-2F8CAA13E5BA}" type="sibTrans" cxnId="{2BBD246A-A30B-3743-A2DA-12B550D87CE0}">
      <dgm:prSet/>
      <dgm:spPr/>
      <dgm:t>
        <a:bodyPr/>
        <a:lstStyle/>
        <a:p>
          <a:endParaRPr lang="en-US"/>
        </a:p>
      </dgm:t>
    </dgm:pt>
    <dgm:pt modelId="{25573473-CEFE-E746-BA4B-AF82E667CFDE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clandestine user</a:t>
          </a:r>
        </a:p>
      </dgm:t>
    </dgm:pt>
    <dgm:pt modelId="{9C43F127-4B22-2D43-ACE1-F6FD26B067DC}" type="parTrans" cxnId="{E57E08D0-CA8E-C948-B980-16FF8C5EF588}">
      <dgm:prSet/>
      <dgm:spPr/>
      <dgm:t>
        <a:bodyPr/>
        <a:lstStyle/>
        <a:p>
          <a:endParaRPr lang="en-US"/>
        </a:p>
      </dgm:t>
    </dgm:pt>
    <dgm:pt modelId="{2EDB1A1C-66E2-134C-ABA3-F883A6A7E9FA}" type="sibTrans" cxnId="{E57E08D0-CA8E-C948-B980-16FF8C5EF588}">
      <dgm:prSet/>
      <dgm:spPr/>
      <dgm:t>
        <a:bodyPr/>
        <a:lstStyle/>
        <a:p>
          <a:endParaRPr lang="en-US"/>
        </a:p>
      </dgm:t>
    </dgm:pt>
    <dgm:pt modelId="{0D0CCCE2-E8B8-E042-BC6C-367C0B444186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can be either insider or outsider</a:t>
          </a:r>
        </a:p>
      </dgm:t>
    </dgm:pt>
    <dgm:pt modelId="{F36DD918-E1C7-4B47-A64A-533E00F149A8}" type="parTrans" cxnId="{FBB093B7-A7F6-564F-BA36-F3514870FB4F}">
      <dgm:prSet/>
      <dgm:spPr/>
      <dgm:t>
        <a:bodyPr/>
        <a:lstStyle/>
        <a:p>
          <a:endParaRPr lang="en-US"/>
        </a:p>
      </dgm:t>
    </dgm:pt>
    <dgm:pt modelId="{766856E2-57C1-F747-AF90-95A7DD7CEF73}" type="sibTrans" cxnId="{FBB093B7-A7F6-564F-BA36-F3514870FB4F}">
      <dgm:prSet/>
      <dgm:spPr/>
      <dgm:t>
        <a:bodyPr/>
        <a:lstStyle/>
        <a:p>
          <a:endParaRPr lang="en-US"/>
        </a:p>
      </dgm:t>
    </dgm:pt>
    <dgm:pt modelId="{5653CB5E-9DF7-0943-9A86-D47E968C3465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individual who seizes supervisory control to evade auditing and access controls or to suppress audit collection</a:t>
          </a:r>
          <a:endParaRPr lang="en-US" dirty="0"/>
        </a:p>
      </dgm:t>
    </dgm:pt>
    <dgm:pt modelId="{81D47905-B035-EA4E-84E7-2FC4E372996A}" type="parTrans" cxnId="{50C26081-C721-E243-B87C-5C2AD1E13CE3}">
      <dgm:prSet/>
      <dgm:spPr/>
      <dgm:t>
        <a:bodyPr/>
        <a:lstStyle/>
        <a:p>
          <a:endParaRPr lang="en-US"/>
        </a:p>
      </dgm:t>
    </dgm:pt>
    <dgm:pt modelId="{E5DBDF79-48E4-C645-A801-FF5EB5089DB3}" type="sibTrans" cxnId="{50C26081-C721-E243-B87C-5C2AD1E13CE3}">
      <dgm:prSet/>
      <dgm:spPr/>
      <dgm:t>
        <a:bodyPr/>
        <a:lstStyle/>
        <a:p>
          <a:endParaRPr lang="en-US"/>
        </a:p>
      </dgm:t>
    </dgm:pt>
    <dgm:pt modelId="{E43B9186-0241-8847-B7E4-865C4EF8443F}" type="pres">
      <dgm:prSet presAssocID="{A7F03AD3-C380-9045-BB08-417F249E63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DEF498-15E5-8641-AB78-B68B62FAC714}" type="pres">
      <dgm:prSet presAssocID="{9B195EC7-15A6-B547-8342-6EB9B7612609}" presName="composite" presStyleCnt="0"/>
      <dgm:spPr/>
    </dgm:pt>
    <dgm:pt modelId="{416D2E21-FBA7-B940-8795-AF8D4BE91292}" type="pres">
      <dgm:prSet presAssocID="{9B195EC7-15A6-B547-8342-6EB9B76126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D682D-2C94-624D-9E26-3421606CCB3B}" type="pres">
      <dgm:prSet presAssocID="{9B195EC7-15A6-B547-8342-6EB9B761260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DE1D-EA5F-8E40-B4B1-5B3355BB4453}" type="pres">
      <dgm:prSet presAssocID="{AA625AA6-EAB7-2C45-9B9C-4CB4BB304C29}" presName="space" presStyleCnt="0"/>
      <dgm:spPr/>
    </dgm:pt>
    <dgm:pt modelId="{70296F56-CA6D-3D4E-B45A-71E8B4F86F2C}" type="pres">
      <dgm:prSet presAssocID="{F9617EFE-D206-5142-B046-A0616126E287}" presName="composite" presStyleCnt="0"/>
      <dgm:spPr/>
    </dgm:pt>
    <dgm:pt modelId="{E7823163-7281-9247-BE3F-00EF25CFF64E}" type="pres">
      <dgm:prSet presAssocID="{F9617EFE-D206-5142-B046-A0616126E2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15F8E-5E94-AF47-B23A-C0768FA59170}" type="pres">
      <dgm:prSet presAssocID="{F9617EFE-D206-5142-B046-A0616126E28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AC8D3-4744-A344-99D1-27CE6BA5898A}" type="pres">
      <dgm:prSet presAssocID="{5A54235C-A1A2-6C4C-9768-1E918FC1E50B}" presName="space" presStyleCnt="0"/>
      <dgm:spPr/>
    </dgm:pt>
    <dgm:pt modelId="{454928D6-F5D9-E244-98D6-8222982357F8}" type="pres">
      <dgm:prSet presAssocID="{25573473-CEFE-E746-BA4B-AF82E667CFDE}" presName="composite" presStyleCnt="0"/>
      <dgm:spPr/>
    </dgm:pt>
    <dgm:pt modelId="{72F78874-109E-5747-99B4-2B60D4D033F0}" type="pres">
      <dgm:prSet presAssocID="{25573473-CEFE-E746-BA4B-AF82E667CFD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ACF99-F658-A942-AE6F-BA5624A619F7}" type="pres">
      <dgm:prSet presAssocID="{25573473-CEFE-E746-BA4B-AF82E667CFD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DDBEA-686F-C04A-8C50-038091AB03F9}" type="presOf" srcId="{E5D2981F-FF7A-3C48-8226-961D07DCA677}" destId="{3D215F8E-5E94-AF47-B23A-C0768FA59170}" srcOrd="0" destOrd="1" presId="urn:microsoft.com/office/officeart/2005/8/layout/hList1"/>
    <dgm:cxn modelId="{FBB093B7-A7F6-564F-BA36-F3514870FB4F}" srcId="{25573473-CEFE-E746-BA4B-AF82E667CFDE}" destId="{0D0CCCE2-E8B8-E042-BC6C-367C0B444186}" srcOrd="0" destOrd="0" parTransId="{F36DD918-E1C7-4B47-A64A-533E00F149A8}" sibTransId="{766856E2-57C1-F747-AF90-95A7DD7CEF73}"/>
    <dgm:cxn modelId="{CEE958D0-4B11-BF45-8081-6A84DE79C5DF}" srcId="{F9617EFE-D206-5142-B046-A0616126E287}" destId="{A27D3852-C4C8-8048-AF66-DC52DA406534}" srcOrd="0" destOrd="0" parTransId="{F48663D4-9BE9-9D48-BA87-38A3F3AC12D5}" sibTransId="{09D2C18F-95DF-8C40-A789-515D4E4EFF13}"/>
    <dgm:cxn modelId="{8884ADE4-4602-B645-B7E8-21C0EE3BA770}" type="presOf" srcId="{F9617EFE-D206-5142-B046-A0616126E287}" destId="{E7823163-7281-9247-BE3F-00EF25CFF64E}" srcOrd="0" destOrd="0" presId="urn:microsoft.com/office/officeart/2005/8/layout/hList1"/>
    <dgm:cxn modelId="{972184EA-7CE3-154E-B87F-04643E53488B}" type="presOf" srcId="{A27D3852-C4C8-8048-AF66-DC52DA406534}" destId="{3D215F8E-5E94-AF47-B23A-C0768FA59170}" srcOrd="0" destOrd="0" presId="urn:microsoft.com/office/officeart/2005/8/layout/hList1"/>
    <dgm:cxn modelId="{69AAF742-DCB7-3240-A5EF-D1D3D6537D97}" type="presOf" srcId="{9B195EC7-15A6-B547-8342-6EB9B7612609}" destId="{416D2E21-FBA7-B940-8795-AF8D4BE91292}" srcOrd="0" destOrd="0" presId="urn:microsoft.com/office/officeart/2005/8/layout/hList1"/>
    <dgm:cxn modelId="{7555EBDD-0127-8A4A-AF04-80839EA9A355}" type="presOf" srcId="{0D0CCCE2-E8B8-E042-BC6C-367C0B444186}" destId="{D95ACF99-F658-A942-AE6F-BA5624A619F7}" srcOrd="0" destOrd="0" presId="urn:microsoft.com/office/officeart/2005/8/layout/hList1"/>
    <dgm:cxn modelId="{2BBD246A-A30B-3743-A2DA-12B550D87CE0}" srcId="{F9617EFE-D206-5142-B046-A0616126E287}" destId="{E5D2981F-FF7A-3C48-8226-961D07DCA677}" srcOrd="1" destOrd="0" parTransId="{7EEBD553-F44F-CE46-BFFF-2B2672416770}" sibTransId="{600C8E84-F59F-B54A-8B10-2F8CAA13E5BA}"/>
    <dgm:cxn modelId="{48B225A9-E5B1-2845-B878-04BADCB8A831}" srcId="{9B195EC7-15A6-B547-8342-6EB9B7612609}" destId="{9C76EA29-9253-AC4D-BB9B-0090753BDA31}" srcOrd="1" destOrd="0" parTransId="{92ACFA05-663F-B44E-A04D-D9FA29EE4380}" sibTransId="{1640ABDE-CC35-3A48-B608-7044E6C345A6}"/>
    <dgm:cxn modelId="{A447FAD3-5285-4D4A-9D25-5E6DAADFA1BC}" srcId="{A7F03AD3-C380-9045-BB08-417F249E63C9}" destId="{9B195EC7-15A6-B547-8342-6EB9B7612609}" srcOrd="0" destOrd="0" parTransId="{81768F05-73B4-1944-B521-1C40BE8B08C9}" sibTransId="{AA625AA6-EAB7-2C45-9B9C-4CB4BB304C29}"/>
    <dgm:cxn modelId="{B180E3AD-46D9-6D45-A02B-67C320E70F46}" type="presOf" srcId="{5653CB5E-9DF7-0943-9A86-D47E968C3465}" destId="{D95ACF99-F658-A942-AE6F-BA5624A619F7}" srcOrd="0" destOrd="1" presId="urn:microsoft.com/office/officeart/2005/8/layout/hList1"/>
    <dgm:cxn modelId="{E51BD89A-2E3C-5240-9D5B-BFB938D4BE8C}" srcId="{9B195EC7-15A6-B547-8342-6EB9B7612609}" destId="{FFE996F4-02A2-C94C-8456-8FACE40718B9}" srcOrd="0" destOrd="0" parTransId="{0450074C-BEBF-D142-B9AE-CC381B277764}" sibTransId="{46725DB4-5468-E04B-91DF-33B0B8C02EC5}"/>
    <dgm:cxn modelId="{CBAAA42F-96B5-6042-A8DC-76EE84D34114}" type="presOf" srcId="{FFE996F4-02A2-C94C-8456-8FACE40718B9}" destId="{E68D682D-2C94-624D-9E26-3421606CCB3B}" srcOrd="0" destOrd="0" presId="urn:microsoft.com/office/officeart/2005/8/layout/hList1"/>
    <dgm:cxn modelId="{5E2132BA-3011-5547-821C-CD0E90B075A8}" type="presOf" srcId="{9C76EA29-9253-AC4D-BB9B-0090753BDA31}" destId="{E68D682D-2C94-624D-9E26-3421606CCB3B}" srcOrd="0" destOrd="1" presId="urn:microsoft.com/office/officeart/2005/8/layout/hList1"/>
    <dgm:cxn modelId="{DBF54CDA-F44F-0042-A9C6-854A1B97F58B}" type="presOf" srcId="{A7F03AD3-C380-9045-BB08-417F249E63C9}" destId="{E43B9186-0241-8847-B7E4-865C4EF8443F}" srcOrd="0" destOrd="0" presId="urn:microsoft.com/office/officeart/2005/8/layout/hList1"/>
    <dgm:cxn modelId="{E57E08D0-CA8E-C948-B980-16FF8C5EF588}" srcId="{A7F03AD3-C380-9045-BB08-417F249E63C9}" destId="{25573473-CEFE-E746-BA4B-AF82E667CFDE}" srcOrd="2" destOrd="0" parTransId="{9C43F127-4B22-2D43-ACE1-F6FD26B067DC}" sibTransId="{2EDB1A1C-66E2-134C-ABA3-F883A6A7E9FA}"/>
    <dgm:cxn modelId="{4A6ED42C-C496-2941-928D-E569BD6FC5FC}" srcId="{A7F03AD3-C380-9045-BB08-417F249E63C9}" destId="{F9617EFE-D206-5142-B046-A0616126E287}" srcOrd="1" destOrd="0" parTransId="{76714676-BF2D-7546-BCAE-B855678DBED3}" sibTransId="{5A54235C-A1A2-6C4C-9768-1E918FC1E50B}"/>
    <dgm:cxn modelId="{8C247522-24FE-7F44-8DE9-16C6ADC0BEB5}" type="presOf" srcId="{25573473-CEFE-E746-BA4B-AF82E667CFDE}" destId="{72F78874-109E-5747-99B4-2B60D4D033F0}" srcOrd="0" destOrd="0" presId="urn:microsoft.com/office/officeart/2005/8/layout/hList1"/>
    <dgm:cxn modelId="{50C26081-C721-E243-B87C-5C2AD1E13CE3}" srcId="{25573473-CEFE-E746-BA4B-AF82E667CFDE}" destId="{5653CB5E-9DF7-0943-9A86-D47E968C3465}" srcOrd="1" destOrd="0" parTransId="{81D47905-B035-EA4E-84E7-2FC4E372996A}" sibTransId="{E5DBDF79-48E4-C645-A801-FF5EB5089DB3}"/>
    <dgm:cxn modelId="{8B94D8DD-C431-8945-A1CB-4E21A6EDCE2A}" type="presParOf" srcId="{E43B9186-0241-8847-B7E4-865C4EF8443F}" destId="{1FDEF498-15E5-8641-AB78-B68B62FAC714}" srcOrd="0" destOrd="0" presId="urn:microsoft.com/office/officeart/2005/8/layout/hList1"/>
    <dgm:cxn modelId="{66AA0440-4DB6-004B-B597-93457E74CD44}" type="presParOf" srcId="{1FDEF498-15E5-8641-AB78-B68B62FAC714}" destId="{416D2E21-FBA7-B940-8795-AF8D4BE91292}" srcOrd="0" destOrd="0" presId="urn:microsoft.com/office/officeart/2005/8/layout/hList1"/>
    <dgm:cxn modelId="{A1CDE074-093E-804E-A828-2614B23B7FA5}" type="presParOf" srcId="{1FDEF498-15E5-8641-AB78-B68B62FAC714}" destId="{E68D682D-2C94-624D-9E26-3421606CCB3B}" srcOrd="1" destOrd="0" presId="urn:microsoft.com/office/officeart/2005/8/layout/hList1"/>
    <dgm:cxn modelId="{DE99D74B-D63D-5B4D-BA0A-BB8DD797125C}" type="presParOf" srcId="{E43B9186-0241-8847-B7E4-865C4EF8443F}" destId="{AA7DDE1D-EA5F-8E40-B4B1-5B3355BB4453}" srcOrd="1" destOrd="0" presId="urn:microsoft.com/office/officeart/2005/8/layout/hList1"/>
    <dgm:cxn modelId="{92CFC2C9-9E97-0747-AB8F-9E78CDDD8827}" type="presParOf" srcId="{E43B9186-0241-8847-B7E4-865C4EF8443F}" destId="{70296F56-CA6D-3D4E-B45A-71E8B4F86F2C}" srcOrd="2" destOrd="0" presId="urn:microsoft.com/office/officeart/2005/8/layout/hList1"/>
    <dgm:cxn modelId="{B4486AF3-1C73-4E41-9A13-9BD0880B1CF4}" type="presParOf" srcId="{70296F56-CA6D-3D4E-B45A-71E8B4F86F2C}" destId="{E7823163-7281-9247-BE3F-00EF25CFF64E}" srcOrd="0" destOrd="0" presId="urn:microsoft.com/office/officeart/2005/8/layout/hList1"/>
    <dgm:cxn modelId="{18581816-1A18-7F41-ACD5-488F9BDAB7BE}" type="presParOf" srcId="{70296F56-CA6D-3D4E-B45A-71E8B4F86F2C}" destId="{3D215F8E-5E94-AF47-B23A-C0768FA59170}" srcOrd="1" destOrd="0" presId="urn:microsoft.com/office/officeart/2005/8/layout/hList1"/>
    <dgm:cxn modelId="{DA1094C3-D5CA-2649-B201-7D3EF66992B7}" type="presParOf" srcId="{E43B9186-0241-8847-B7E4-865C4EF8443F}" destId="{83CAC8D3-4744-A344-99D1-27CE6BA5898A}" srcOrd="3" destOrd="0" presId="urn:microsoft.com/office/officeart/2005/8/layout/hList1"/>
    <dgm:cxn modelId="{FBA79C99-5770-C541-BEB0-966966052C15}" type="presParOf" srcId="{E43B9186-0241-8847-B7E4-865C4EF8443F}" destId="{454928D6-F5D9-E244-98D6-8222982357F8}" srcOrd="4" destOrd="0" presId="urn:microsoft.com/office/officeart/2005/8/layout/hList1"/>
    <dgm:cxn modelId="{A7F33F08-C900-8049-B277-C974AF8E25EE}" type="presParOf" srcId="{454928D6-F5D9-E244-98D6-8222982357F8}" destId="{72F78874-109E-5747-99B4-2B60D4D033F0}" srcOrd="0" destOrd="0" presId="urn:microsoft.com/office/officeart/2005/8/layout/hList1"/>
    <dgm:cxn modelId="{4E7551E0-E351-B64E-9D26-18E73BCC57B0}" type="presParOf" srcId="{454928D6-F5D9-E244-98D6-8222982357F8}" destId="{D95ACF99-F658-A942-AE6F-BA5624A619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83494-D6F8-5249-B170-FE3232520E05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A587B6-8FBC-1F44-B892-A8B3EFDF4DF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1</a:t>
          </a:r>
          <a:endParaRPr lang="en-US" b="1" i="0" dirty="0">
            <a:solidFill>
              <a:schemeClr val="bg1"/>
            </a:solidFill>
          </a:endParaRPr>
        </a:p>
      </dgm:t>
    </dgm:pt>
    <dgm:pt modelId="{294E7E96-BA3C-9E4A-AF60-70A62EDDC268}" type="parTrans" cxnId="{E717E36B-98B4-D748-BE95-54C3A82DD498}">
      <dgm:prSet/>
      <dgm:spPr/>
      <dgm:t>
        <a:bodyPr/>
        <a:lstStyle/>
        <a:p>
          <a:endParaRPr lang="en-US"/>
        </a:p>
      </dgm:t>
    </dgm:pt>
    <dgm:pt modelId="{23B3C35F-C629-CE4C-B7B2-CA02F27E7AD1}" type="sibTrans" cxnId="{E717E36B-98B4-D748-BE95-54C3A82DD498}">
      <dgm:prSet/>
      <dgm:spPr/>
      <dgm:t>
        <a:bodyPr/>
        <a:lstStyle/>
        <a:p>
          <a:endParaRPr lang="en-US"/>
        </a:p>
      </dgm:t>
    </dgm:pt>
    <dgm:pt modelId="{2F74C62F-86F8-F14B-AFC3-5DF60B131E28}">
      <dgm:prSet phldrT="[Text]"/>
      <dgm:spPr/>
      <dgm:t>
        <a:bodyPr/>
        <a:lstStyle/>
        <a:p>
          <a:r>
            <a:rPr lang="en-US" b="1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select the target using IP lookup tools such as NSLookup, Dig, and others</a:t>
          </a:r>
          <a:endParaRPr lang="en-US" dirty="0"/>
        </a:p>
      </dgm:t>
    </dgm:pt>
    <dgm:pt modelId="{5A180132-633F-1E48-8993-AE85FDA97744}" type="parTrans" cxnId="{2D98962A-E140-3B47-B1F1-F2F45FF19239}">
      <dgm:prSet/>
      <dgm:spPr/>
      <dgm:t>
        <a:bodyPr/>
        <a:lstStyle/>
        <a:p>
          <a:endParaRPr lang="en-US"/>
        </a:p>
      </dgm:t>
    </dgm:pt>
    <dgm:pt modelId="{3803FA7A-BF28-544C-9D2F-B9A210E0573D}" type="sibTrans" cxnId="{2D98962A-E140-3B47-B1F1-F2F45FF19239}">
      <dgm:prSet/>
      <dgm:spPr/>
      <dgm:t>
        <a:bodyPr/>
        <a:lstStyle/>
        <a:p>
          <a:endParaRPr lang="en-US"/>
        </a:p>
      </dgm:t>
    </dgm:pt>
    <dgm:pt modelId="{C16FE322-2377-9A41-BE3C-F8AE68C22C86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2</a:t>
          </a:r>
          <a:endParaRPr lang="en-US" b="1" i="0" dirty="0">
            <a:solidFill>
              <a:schemeClr val="bg1"/>
            </a:solidFill>
          </a:endParaRPr>
        </a:p>
      </dgm:t>
    </dgm:pt>
    <dgm:pt modelId="{35EE9B3C-2117-1B4E-8791-2D1063560926}" type="parTrans" cxnId="{63FE0007-BBF8-A246-A03D-0215B0177F56}">
      <dgm:prSet/>
      <dgm:spPr/>
      <dgm:t>
        <a:bodyPr/>
        <a:lstStyle/>
        <a:p>
          <a:endParaRPr lang="en-US"/>
        </a:p>
      </dgm:t>
    </dgm:pt>
    <dgm:pt modelId="{93138B3A-9A23-B141-91B3-EE6DA2B17D39}" type="sibTrans" cxnId="{63FE0007-BBF8-A246-A03D-0215B0177F56}">
      <dgm:prSet/>
      <dgm:spPr/>
      <dgm:t>
        <a:bodyPr/>
        <a:lstStyle/>
        <a:p>
          <a:endParaRPr lang="en-US"/>
        </a:p>
      </dgm:t>
    </dgm:pt>
    <dgm:pt modelId="{F8CD9ED6-39FC-FC41-8213-FA2EE3D05B27}">
      <dgm:prSet phldrT="[Text]"/>
      <dgm:spPr/>
      <dgm:t>
        <a:bodyPr/>
        <a:lstStyle/>
        <a:p>
          <a:r>
            <a:rPr lang="en-US" b="1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map network for accessible services using tools such as NMAP</a:t>
          </a:r>
          <a:endParaRPr lang="en-US" dirty="0"/>
        </a:p>
      </dgm:t>
    </dgm:pt>
    <dgm:pt modelId="{4A9F5563-C423-AD4B-82E8-9382529A7340}" type="parTrans" cxnId="{8CDC4D98-FAC4-4342-A867-EB998823EA2B}">
      <dgm:prSet/>
      <dgm:spPr/>
      <dgm:t>
        <a:bodyPr/>
        <a:lstStyle/>
        <a:p>
          <a:endParaRPr lang="en-US"/>
        </a:p>
      </dgm:t>
    </dgm:pt>
    <dgm:pt modelId="{75847B02-BC07-9440-8E33-A25F4E16997C}" type="sibTrans" cxnId="{8CDC4D98-FAC4-4342-A867-EB998823EA2B}">
      <dgm:prSet/>
      <dgm:spPr/>
      <dgm:t>
        <a:bodyPr/>
        <a:lstStyle/>
        <a:p>
          <a:endParaRPr lang="en-US"/>
        </a:p>
      </dgm:t>
    </dgm:pt>
    <dgm:pt modelId="{56917E29-40F7-4243-9BD6-4EEA62A3369F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3</a:t>
          </a:r>
          <a:endParaRPr lang="en-US" b="1" i="0" dirty="0">
            <a:solidFill>
              <a:schemeClr val="bg1"/>
            </a:solidFill>
          </a:endParaRPr>
        </a:p>
      </dgm:t>
    </dgm:pt>
    <dgm:pt modelId="{59633D0A-BE8B-F84B-8BC4-FB9B126CF18E}" type="parTrans" cxnId="{C9754551-39B1-0E48-BFA3-455DA7ED6B21}">
      <dgm:prSet/>
      <dgm:spPr/>
      <dgm:t>
        <a:bodyPr/>
        <a:lstStyle/>
        <a:p>
          <a:endParaRPr lang="en-US"/>
        </a:p>
      </dgm:t>
    </dgm:pt>
    <dgm:pt modelId="{1A38C1CE-29A4-3547-9763-F4849BE3D354}" type="sibTrans" cxnId="{C9754551-39B1-0E48-BFA3-455DA7ED6B21}">
      <dgm:prSet/>
      <dgm:spPr/>
      <dgm:t>
        <a:bodyPr/>
        <a:lstStyle/>
        <a:p>
          <a:endParaRPr lang="en-US"/>
        </a:p>
      </dgm:t>
    </dgm:pt>
    <dgm:pt modelId="{08568E18-C932-454C-B260-42F17DA78311}">
      <dgm:prSet phldrT="[Text]"/>
      <dgm:spPr/>
      <dgm:t>
        <a:bodyPr/>
        <a:lstStyle/>
        <a:p>
          <a:r>
            <a:rPr lang="en-US" b="1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use that password to access remainder of network</a:t>
          </a:r>
          <a:endParaRPr lang="en-US" dirty="0"/>
        </a:p>
      </dgm:t>
    </dgm:pt>
    <dgm:pt modelId="{91AEB2F4-3730-1B44-9ED5-578BBB7CC1E9}" type="parTrans" cxnId="{B5355ED1-BF22-194E-8A19-14A2CE723F87}">
      <dgm:prSet/>
      <dgm:spPr/>
      <dgm:t>
        <a:bodyPr/>
        <a:lstStyle/>
        <a:p>
          <a:endParaRPr lang="en-US"/>
        </a:p>
      </dgm:t>
    </dgm:pt>
    <dgm:pt modelId="{BE0931DD-DCDE-614F-87B8-DFAB75E0EFDB}" type="sibTrans" cxnId="{B5355ED1-BF22-194E-8A19-14A2CE723F87}">
      <dgm:prSet/>
      <dgm:spPr/>
      <dgm:t>
        <a:bodyPr/>
        <a:lstStyle/>
        <a:p>
          <a:endParaRPr lang="en-US"/>
        </a:p>
      </dgm:t>
    </dgm:pt>
    <dgm:pt modelId="{68E215AC-41C0-B540-9E92-8556B3B86CE6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4</a:t>
          </a:r>
          <a:endParaRPr lang="en-US" b="1" i="0" dirty="0">
            <a:solidFill>
              <a:schemeClr val="bg1"/>
            </a:solidFill>
          </a:endParaRPr>
        </a:p>
      </dgm:t>
    </dgm:pt>
    <dgm:pt modelId="{05043299-0E2A-3A4E-8925-FAC6B27D8FB8}" type="parTrans" cxnId="{7F51A345-8C7A-D846-B81B-39EE25D9EF42}">
      <dgm:prSet/>
      <dgm:spPr/>
      <dgm:t>
        <a:bodyPr/>
        <a:lstStyle/>
        <a:p>
          <a:endParaRPr lang="en-US"/>
        </a:p>
      </dgm:t>
    </dgm:pt>
    <dgm:pt modelId="{098ED21B-121A-D649-9CD4-E3C803B50BD3}" type="sibTrans" cxnId="{7F51A345-8C7A-D846-B81B-39EE25D9EF42}">
      <dgm:prSet/>
      <dgm:spPr/>
      <dgm:t>
        <a:bodyPr/>
        <a:lstStyle/>
        <a:p>
          <a:endParaRPr lang="en-US"/>
        </a:p>
      </dgm:t>
    </dgm:pt>
    <dgm:pt modelId="{AC3BD07F-D10A-7C43-99E1-1ADE332B0D65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5</a:t>
          </a:r>
          <a:endParaRPr lang="en-US" b="1" i="0" dirty="0">
            <a:solidFill>
              <a:schemeClr val="bg1"/>
            </a:solidFill>
          </a:endParaRPr>
        </a:p>
      </dgm:t>
    </dgm:pt>
    <dgm:pt modelId="{6A034E2E-FC2E-7847-BBB0-9268A4605786}" type="parTrans" cxnId="{E5D2FC3A-6CD9-8941-BC40-8C554F1AB3D9}">
      <dgm:prSet/>
      <dgm:spPr/>
      <dgm:t>
        <a:bodyPr/>
        <a:lstStyle/>
        <a:p>
          <a:endParaRPr lang="en-US"/>
        </a:p>
      </dgm:t>
    </dgm:pt>
    <dgm:pt modelId="{DFC6810C-3EF1-E944-97B4-E86B6A2C97BD}" type="sibTrans" cxnId="{E5D2FC3A-6CD9-8941-BC40-8C554F1AB3D9}">
      <dgm:prSet/>
      <dgm:spPr/>
      <dgm:t>
        <a:bodyPr/>
        <a:lstStyle/>
        <a:p>
          <a:endParaRPr lang="en-US"/>
        </a:p>
      </dgm:t>
    </dgm:pt>
    <dgm:pt modelId="{07B007D7-FA4B-9C40-B06A-ED990CDF9C28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6</a:t>
          </a:r>
          <a:endParaRPr lang="en-US" b="1" i="0" dirty="0">
            <a:solidFill>
              <a:schemeClr val="bg1"/>
            </a:solidFill>
          </a:endParaRPr>
        </a:p>
      </dgm:t>
    </dgm:pt>
    <dgm:pt modelId="{BABB3925-1687-1342-8F49-9E392E3B3438}" type="parTrans" cxnId="{1567E06F-4EE8-2347-A7AC-A8DA7504E04D}">
      <dgm:prSet/>
      <dgm:spPr/>
      <dgm:t>
        <a:bodyPr/>
        <a:lstStyle/>
        <a:p>
          <a:endParaRPr lang="en-US"/>
        </a:p>
      </dgm:t>
    </dgm:pt>
    <dgm:pt modelId="{44A813D9-F113-7D40-A9AB-AFAB130DAAC1}" type="sibTrans" cxnId="{1567E06F-4EE8-2347-A7AC-A8DA7504E04D}">
      <dgm:prSet/>
      <dgm:spPr/>
      <dgm:t>
        <a:bodyPr/>
        <a:lstStyle/>
        <a:p>
          <a:endParaRPr lang="en-US"/>
        </a:p>
      </dgm:t>
    </dgm:pt>
    <dgm:pt modelId="{47CAA7E5-7AEB-1D46-9B23-585F9A82E219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7</a:t>
          </a:r>
          <a:endParaRPr lang="en-US" b="1" i="0" dirty="0">
            <a:solidFill>
              <a:schemeClr val="bg1"/>
            </a:solidFill>
          </a:endParaRPr>
        </a:p>
      </dgm:t>
    </dgm:pt>
    <dgm:pt modelId="{5C88257C-37B8-6D41-9F83-1C19461F96FF}" type="parTrans" cxnId="{F8523E17-EC8A-4947-91FA-FBE247E329C8}">
      <dgm:prSet/>
      <dgm:spPr/>
      <dgm:t>
        <a:bodyPr/>
        <a:lstStyle/>
        <a:p>
          <a:endParaRPr lang="en-US"/>
        </a:p>
      </dgm:t>
    </dgm:pt>
    <dgm:pt modelId="{82E475AF-7AFF-DF4B-AFCF-4B109D47C8A6}" type="sibTrans" cxnId="{F8523E17-EC8A-4947-91FA-FBE247E329C8}">
      <dgm:prSet/>
      <dgm:spPr/>
      <dgm:t>
        <a:bodyPr/>
        <a:lstStyle/>
        <a:p>
          <a:endParaRPr lang="en-US"/>
        </a:p>
      </dgm:t>
    </dgm:pt>
    <dgm:pt modelId="{FC3A8106-2FEE-E340-AB0B-3E4D774FDED5}">
      <dgm:prSet phldrT="[Text]"/>
      <dgm:spPr/>
      <dgm:t>
        <a:bodyPr/>
        <a:lstStyle/>
        <a:p>
          <a:r>
            <a:rPr lang="en-US" b="1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identify potentially vulnerable services (in this case, pcAnywhere)</a:t>
          </a:r>
          <a:endParaRPr lang="en-US" dirty="0"/>
        </a:p>
      </dgm:t>
    </dgm:pt>
    <dgm:pt modelId="{E7C8537B-17B8-E348-BE81-8E6B4778BBFD}" type="parTrans" cxnId="{FA16811D-DF4A-1B4A-B474-9DC3C1C4040B}">
      <dgm:prSet/>
      <dgm:spPr/>
      <dgm:t>
        <a:bodyPr/>
        <a:lstStyle/>
        <a:p>
          <a:endParaRPr lang="en-US"/>
        </a:p>
      </dgm:t>
    </dgm:pt>
    <dgm:pt modelId="{D0EA9272-E699-FE40-988C-0FF456437CF2}" type="sibTrans" cxnId="{FA16811D-DF4A-1B4A-B474-9DC3C1C4040B}">
      <dgm:prSet/>
      <dgm:spPr/>
      <dgm:t>
        <a:bodyPr/>
        <a:lstStyle/>
        <a:p>
          <a:endParaRPr lang="en-US"/>
        </a:p>
      </dgm:t>
    </dgm:pt>
    <dgm:pt modelId="{F6A01945-3FC5-9B42-AAE2-DC42B6ED39C1}">
      <dgm:prSet phldrT="[Text]"/>
      <dgm:spPr/>
      <dgm:t>
        <a:bodyPr/>
        <a:lstStyle/>
        <a:p>
          <a:r>
            <a:rPr lang="en-US" b="1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brute force (guess) pcAnywhere password</a:t>
          </a:r>
          <a:endParaRPr lang="en-US" dirty="0"/>
        </a:p>
      </dgm:t>
    </dgm:pt>
    <dgm:pt modelId="{61B18CA8-D76D-7C42-9828-9CDD4BDB5733}" type="parTrans" cxnId="{0A850B31-A68D-374E-9E7E-78158FAEE674}">
      <dgm:prSet/>
      <dgm:spPr/>
      <dgm:t>
        <a:bodyPr/>
        <a:lstStyle/>
        <a:p>
          <a:endParaRPr lang="en-US"/>
        </a:p>
      </dgm:t>
    </dgm:pt>
    <dgm:pt modelId="{C6891E19-E7D9-B64B-A10A-4DB9F10F91F5}" type="sibTrans" cxnId="{0A850B31-A68D-374E-9E7E-78158FAEE674}">
      <dgm:prSet/>
      <dgm:spPr/>
      <dgm:t>
        <a:bodyPr/>
        <a:lstStyle/>
        <a:p>
          <a:endParaRPr lang="en-US"/>
        </a:p>
      </dgm:t>
    </dgm:pt>
    <dgm:pt modelId="{5FC01EA9-E122-1544-8B40-D978DDA8E595}">
      <dgm:prSet phldrT="[Text]"/>
      <dgm:spPr/>
      <dgm:t>
        <a:bodyPr/>
        <a:lstStyle/>
        <a:p>
          <a:r>
            <a:rPr lang="en-US" b="1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install remote administration tool called DameWare</a:t>
          </a:r>
          <a:endParaRPr lang="en-US" dirty="0"/>
        </a:p>
      </dgm:t>
    </dgm:pt>
    <dgm:pt modelId="{12D422DA-DE5B-CD44-B454-D8F78076A46A}" type="parTrans" cxnId="{EECBA7EB-BEE2-634E-A7F0-623E92B36DB9}">
      <dgm:prSet/>
      <dgm:spPr/>
      <dgm:t>
        <a:bodyPr/>
        <a:lstStyle/>
        <a:p>
          <a:endParaRPr lang="en-US"/>
        </a:p>
      </dgm:t>
    </dgm:pt>
    <dgm:pt modelId="{31B6B7CD-E8FE-5C47-AB91-467461207BDA}" type="sibTrans" cxnId="{EECBA7EB-BEE2-634E-A7F0-623E92B36DB9}">
      <dgm:prSet/>
      <dgm:spPr/>
      <dgm:t>
        <a:bodyPr/>
        <a:lstStyle/>
        <a:p>
          <a:endParaRPr lang="en-US"/>
        </a:p>
      </dgm:t>
    </dgm:pt>
    <dgm:pt modelId="{FEF63A4C-B2A9-3C4A-85E4-62E9C344FDA9}">
      <dgm:prSet phldrT="[Text]"/>
      <dgm:spPr/>
      <dgm:t>
        <a:bodyPr/>
        <a:lstStyle/>
        <a:p>
          <a:r>
            <a:rPr lang="en-US" b="1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wait for administrator to log on and capture his password</a:t>
          </a:r>
          <a:endParaRPr lang="en-US" dirty="0"/>
        </a:p>
      </dgm:t>
    </dgm:pt>
    <dgm:pt modelId="{F540936A-B144-BA42-B3A8-1BBA33D3C130}" type="parTrans" cxnId="{D90853F9-2B04-1A41-AC8D-C71B8DFEBF33}">
      <dgm:prSet/>
      <dgm:spPr/>
      <dgm:t>
        <a:bodyPr/>
        <a:lstStyle/>
        <a:p>
          <a:endParaRPr lang="en-US"/>
        </a:p>
      </dgm:t>
    </dgm:pt>
    <dgm:pt modelId="{2FB49A6E-2086-9E4F-97C0-BED4133BDBA4}" type="sibTrans" cxnId="{D90853F9-2B04-1A41-AC8D-C71B8DFEBF33}">
      <dgm:prSet/>
      <dgm:spPr/>
      <dgm:t>
        <a:bodyPr/>
        <a:lstStyle/>
        <a:p>
          <a:endParaRPr lang="en-US"/>
        </a:p>
      </dgm:t>
    </dgm:pt>
    <dgm:pt modelId="{9C63349A-9043-3B4C-9ADF-763205512B8B}" type="pres">
      <dgm:prSet presAssocID="{53283494-D6F8-5249-B170-FE3232520E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D0BC0-6682-2F44-99FD-62D5B093A0DF}" type="pres">
      <dgm:prSet presAssocID="{4AA587B6-8FBC-1F44-B892-A8B3EFDF4DF3}" presName="composite" presStyleCnt="0"/>
      <dgm:spPr/>
    </dgm:pt>
    <dgm:pt modelId="{8B3F5DC5-B805-AC43-8D78-9C17A7E019BD}" type="pres">
      <dgm:prSet presAssocID="{4AA587B6-8FBC-1F44-B892-A8B3EFDF4DF3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477D5-CBE1-8B4A-AC1A-8E4EBFB35EF0}" type="pres">
      <dgm:prSet presAssocID="{4AA587B6-8FBC-1F44-B892-A8B3EFDF4DF3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E139B-65D7-9147-8C04-E38C27FDFB9B}" type="pres">
      <dgm:prSet presAssocID="{23B3C35F-C629-CE4C-B7B2-CA02F27E7AD1}" presName="sp" presStyleCnt="0"/>
      <dgm:spPr/>
    </dgm:pt>
    <dgm:pt modelId="{94DC0EE2-0088-8047-91BD-CBB6C3873EDB}" type="pres">
      <dgm:prSet presAssocID="{C16FE322-2377-9A41-BE3C-F8AE68C22C86}" presName="composite" presStyleCnt="0"/>
      <dgm:spPr/>
    </dgm:pt>
    <dgm:pt modelId="{D3024A4F-E0DC-414A-8241-BB76E9EDCE7C}" type="pres">
      <dgm:prSet presAssocID="{C16FE322-2377-9A41-BE3C-F8AE68C22C86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EB531-F0D2-734B-85C7-744B548A2988}" type="pres">
      <dgm:prSet presAssocID="{C16FE322-2377-9A41-BE3C-F8AE68C22C86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5CC36-5A64-194D-A2AD-22E30473CEEF}" type="pres">
      <dgm:prSet presAssocID="{93138B3A-9A23-B141-91B3-EE6DA2B17D39}" presName="sp" presStyleCnt="0"/>
      <dgm:spPr/>
    </dgm:pt>
    <dgm:pt modelId="{5FBD4D31-2784-8748-AAFE-2C3BB0CCC404}" type="pres">
      <dgm:prSet presAssocID="{56917E29-40F7-4243-9BD6-4EEA62A3369F}" presName="composite" presStyleCnt="0"/>
      <dgm:spPr/>
    </dgm:pt>
    <dgm:pt modelId="{14066B90-9703-054D-91D9-509374EA0761}" type="pres">
      <dgm:prSet presAssocID="{56917E29-40F7-4243-9BD6-4EEA62A3369F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190C9-E563-BF45-B639-ACDFC0614B25}" type="pres">
      <dgm:prSet presAssocID="{56917E29-40F7-4243-9BD6-4EEA62A3369F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13066-FA72-7645-BB4A-A97B6277D936}" type="pres">
      <dgm:prSet presAssocID="{1A38C1CE-29A4-3547-9763-F4849BE3D354}" presName="sp" presStyleCnt="0"/>
      <dgm:spPr/>
    </dgm:pt>
    <dgm:pt modelId="{47D4A75B-4541-A14A-B1F8-09670ADE264F}" type="pres">
      <dgm:prSet presAssocID="{68E215AC-41C0-B540-9E92-8556B3B86CE6}" presName="composite" presStyleCnt="0"/>
      <dgm:spPr/>
    </dgm:pt>
    <dgm:pt modelId="{8778454E-E8B6-E04B-B563-43A8081094FF}" type="pres">
      <dgm:prSet presAssocID="{68E215AC-41C0-B540-9E92-8556B3B86CE6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59C8D-AF6C-A64F-98AC-D0BEB994C25C}" type="pres">
      <dgm:prSet presAssocID="{68E215AC-41C0-B540-9E92-8556B3B86CE6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4D25F-043C-C543-8C92-8D2C6D0861A6}" type="pres">
      <dgm:prSet presAssocID="{098ED21B-121A-D649-9CD4-E3C803B50BD3}" presName="sp" presStyleCnt="0"/>
      <dgm:spPr/>
    </dgm:pt>
    <dgm:pt modelId="{CF11B04B-99C6-474F-8C65-B22ED1E7E8A5}" type="pres">
      <dgm:prSet presAssocID="{AC3BD07F-D10A-7C43-99E1-1ADE332B0D65}" presName="composite" presStyleCnt="0"/>
      <dgm:spPr/>
    </dgm:pt>
    <dgm:pt modelId="{C9E4C70F-C4BA-054F-9B3E-A6FA9E8E6D45}" type="pres">
      <dgm:prSet presAssocID="{AC3BD07F-D10A-7C43-99E1-1ADE332B0D65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D19E8-D078-6748-ABCB-CD196CB7801D}" type="pres">
      <dgm:prSet presAssocID="{AC3BD07F-D10A-7C43-99E1-1ADE332B0D65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A82C0-0911-764D-8181-6E6D9752770D}" type="pres">
      <dgm:prSet presAssocID="{DFC6810C-3EF1-E944-97B4-E86B6A2C97BD}" presName="sp" presStyleCnt="0"/>
      <dgm:spPr/>
    </dgm:pt>
    <dgm:pt modelId="{999EB7F4-E5EF-1143-942F-5C4D286B1282}" type="pres">
      <dgm:prSet presAssocID="{07B007D7-FA4B-9C40-B06A-ED990CDF9C28}" presName="composite" presStyleCnt="0"/>
      <dgm:spPr/>
    </dgm:pt>
    <dgm:pt modelId="{4238F5C8-8024-2C4D-A0D2-5CFE60885BCA}" type="pres">
      <dgm:prSet presAssocID="{07B007D7-FA4B-9C40-B06A-ED990CDF9C28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78B4F-6FC0-BB48-B897-02AFCE298EE8}" type="pres">
      <dgm:prSet presAssocID="{07B007D7-FA4B-9C40-B06A-ED990CDF9C28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1E1F0-EE8F-A04E-B89F-03210431247D}" type="pres">
      <dgm:prSet presAssocID="{44A813D9-F113-7D40-A9AB-AFAB130DAAC1}" presName="sp" presStyleCnt="0"/>
      <dgm:spPr/>
    </dgm:pt>
    <dgm:pt modelId="{168B93FE-572A-124F-862E-C9719502EE79}" type="pres">
      <dgm:prSet presAssocID="{47CAA7E5-7AEB-1D46-9B23-585F9A82E219}" presName="composite" presStyleCnt="0"/>
      <dgm:spPr/>
    </dgm:pt>
    <dgm:pt modelId="{E4B10658-9445-A74D-97BA-FF3BDDFB05FB}" type="pres">
      <dgm:prSet presAssocID="{47CAA7E5-7AEB-1D46-9B23-585F9A82E219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9A494-545E-BE49-8B43-804DA3B6A963}" type="pres">
      <dgm:prSet presAssocID="{47CAA7E5-7AEB-1D46-9B23-585F9A82E219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52BC3-1805-6D41-9662-4BCEFAF18B32}" type="presOf" srcId="{08568E18-C932-454C-B260-42F17DA78311}" destId="{9049A494-545E-BE49-8B43-804DA3B6A963}" srcOrd="0" destOrd="0" presId="urn:microsoft.com/office/officeart/2005/8/layout/chevron2"/>
    <dgm:cxn modelId="{B64F18C8-EB11-9849-AE52-F5B4BC74BC86}" type="presOf" srcId="{F8CD9ED6-39FC-FC41-8213-FA2EE3D05B27}" destId="{F7FEB531-F0D2-734B-85C7-744B548A2988}" srcOrd="0" destOrd="0" presId="urn:microsoft.com/office/officeart/2005/8/layout/chevron2"/>
    <dgm:cxn modelId="{3F76E0FA-A8F3-FA43-AAD9-847D0001C41D}" type="presOf" srcId="{5FC01EA9-E122-1544-8B40-D978DDA8E595}" destId="{C85D19E8-D078-6748-ABCB-CD196CB7801D}" srcOrd="0" destOrd="0" presId="urn:microsoft.com/office/officeart/2005/8/layout/chevron2"/>
    <dgm:cxn modelId="{E717E36B-98B4-D748-BE95-54C3A82DD498}" srcId="{53283494-D6F8-5249-B170-FE3232520E05}" destId="{4AA587B6-8FBC-1F44-B892-A8B3EFDF4DF3}" srcOrd="0" destOrd="0" parTransId="{294E7E96-BA3C-9E4A-AF60-70A62EDDC268}" sibTransId="{23B3C35F-C629-CE4C-B7B2-CA02F27E7AD1}"/>
    <dgm:cxn modelId="{FB85E8F1-1F8D-A64F-A8E7-0C70BD1F8392}" type="presOf" srcId="{56917E29-40F7-4243-9BD6-4EEA62A3369F}" destId="{14066B90-9703-054D-91D9-509374EA0761}" srcOrd="0" destOrd="0" presId="urn:microsoft.com/office/officeart/2005/8/layout/chevron2"/>
    <dgm:cxn modelId="{D90853F9-2B04-1A41-AC8D-C71B8DFEBF33}" srcId="{07B007D7-FA4B-9C40-B06A-ED990CDF9C28}" destId="{FEF63A4C-B2A9-3C4A-85E4-62E9C344FDA9}" srcOrd="0" destOrd="0" parTransId="{F540936A-B144-BA42-B3A8-1BBA33D3C130}" sibTransId="{2FB49A6E-2086-9E4F-97C0-BED4133BDBA4}"/>
    <dgm:cxn modelId="{F1237A33-2FD1-F448-8307-059EFA52B174}" type="presOf" srcId="{47CAA7E5-7AEB-1D46-9B23-585F9A82E219}" destId="{E4B10658-9445-A74D-97BA-FF3BDDFB05FB}" srcOrd="0" destOrd="0" presId="urn:microsoft.com/office/officeart/2005/8/layout/chevron2"/>
    <dgm:cxn modelId="{4147C635-064E-414C-A3D3-BE3ABEA00B93}" type="presOf" srcId="{AC3BD07F-D10A-7C43-99E1-1ADE332B0D65}" destId="{C9E4C70F-C4BA-054F-9B3E-A6FA9E8E6D45}" srcOrd="0" destOrd="0" presId="urn:microsoft.com/office/officeart/2005/8/layout/chevron2"/>
    <dgm:cxn modelId="{2D98962A-E140-3B47-B1F1-F2F45FF19239}" srcId="{4AA587B6-8FBC-1F44-B892-A8B3EFDF4DF3}" destId="{2F74C62F-86F8-F14B-AFC3-5DF60B131E28}" srcOrd="0" destOrd="0" parTransId="{5A180132-633F-1E48-8993-AE85FDA97744}" sibTransId="{3803FA7A-BF28-544C-9D2F-B9A210E0573D}"/>
    <dgm:cxn modelId="{63FE0007-BBF8-A246-A03D-0215B0177F56}" srcId="{53283494-D6F8-5249-B170-FE3232520E05}" destId="{C16FE322-2377-9A41-BE3C-F8AE68C22C86}" srcOrd="1" destOrd="0" parTransId="{35EE9B3C-2117-1B4E-8791-2D1063560926}" sibTransId="{93138B3A-9A23-B141-91B3-EE6DA2B17D39}"/>
    <dgm:cxn modelId="{1567E06F-4EE8-2347-A7AC-A8DA7504E04D}" srcId="{53283494-D6F8-5249-B170-FE3232520E05}" destId="{07B007D7-FA4B-9C40-B06A-ED990CDF9C28}" srcOrd="5" destOrd="0" parTransId="{BABB3925-1687-1342-8F49-9E392E3B3438}" sibTransId="{44A813D9-F113-7D40-A9AB-AFAB130DAAC1}"/>
    <dgm:cxn modelId="{0A850B31-A68D-374E-9E7E-78158FAEE674}" srcId="{68E215AC-41C0-B540-9E92-8556B3B86CE6}" destId="{F6A01945-3FC5-9B42-AAE2-DC42B6ED39C1}" srcOrd="0" destOrd="0" parTransId="{61B18CA8-D76D-7C42-9828-9CDD4BDB5733}" sibTransId="{C6891E19-E7D9-B64B-A10A-4DB9F10F91F5}"/>
    <dgm:cxn modelId="{CC4FE481-621F-B84E-A04A-B259E2A327EF}" type="presOf" srcId="{2F74C62F-86F8-F14B-AFC3-5DF60B131E28}" destId="{6BB477D5-CBE1-8B4A-AC1A-8E4EBFB35EF0}" srcOrd="0" destOrd="0" presId="urn:microsoft.com/office/officeart/2005/8/layout/chevron2"/>
    <dgm:cxn modelId="{31438630-85D8-B444-9B2F-C97B36ADBFB1}" type="presOf" srcId="{4AA587B6-8FBC-1F44-B892-A8B3EFDF4DF3}" destId="{8B3F5DC5-B805-AC43-8D78-9C17A7E019BD}" srcOrd="0" destOrd="0" presId="urn:microsoft.com/office/officeart/2005/8/layout/chevron2"/>
    <dgm:cxn modelId="{A71A2388-A50D-954D-A58F-80998EFF5F96}" type="presOf" srcId="{68E215AC-41C0-B540-9E92-8556B3B86CE6}" destId="{8778454E-E8B6-E04B-B563-43A8081094FF}" srcOrd="0" destOrd="0" presId="urn:microsoft.com/office/officeart/2005/8/layout/chevron2"/>
    <dgm:cxn modelId="{B5355ED1-BF22-194E-8A19-14A2CE723F87}" srcId="{47CAA7E5-7AEB-1D46-9B23-585F9A82E219}" destId="{08568E18-C932-454C-B260-42F17DA78311}" srcOrd="0" destOrd="0" parTransId="{91AEB2F4-3730-1B44-9ED5-578BBB7CC1E9}" sibTransId="{BE0931DD-DCDE-614F-87B8-DFAB75E0EFDB}"/>
    <dgm:cxn modelId="{E5D2FC3A-6CD9-8941-BC40-8C554F1AB3D9}" srcId="{53283494-D6F8-5249-B170-FE3232520E05}" destId="{AC3BD07F-D10A-7C43-99E1-1ADE332B0D65}" srcOrd="4" destOrd="0" parTransId="{6A034E2E-FC2E-7847-BBB0-9268A4605786}" sibTransId="{DFC6810C-3EF1-E944-97B4-E86B6A2C97BD}"/>
    <dgm:cxn modelId="{BBF89C90-7139-094E-A0BA-FB21FBEC9080}" type="presOf" srcId="{FEF63A4C-B2A9-3C4A-85E4-62E9C344FDA9}" destId="{03B78B4F-6FC0-BB48-B897-02AFCE298EE8}" srcOrd="0" destOrd="0" presId="urn:microsoft.com/office/officeart/2005/8/layout/chevron2"/>
    <dgm:cxn modelId="{5A20C807-5B80-A843-85D4-D2BE6F963CFE}" type="presOf" srcId="{FC3A8106-2FEE-E340-AB0B-3E4D774FDED5}" destId="{9C1190C9-E563-BF45-B639-ACDFC0614B25}" srcOrd="0" destOrd="0" presId="urn:microsoft.com/office/officeart/2005/8/layout/chevron2"/>
    <dgm:cxn modelId="{B927F55C-9710-294B-B47C-43510DDE86CC}" type="presOf" srcId="{C16FE322-2377-9A41-BE3C-F8AE68C22C86}" destId="{D3024A4F-E0DC-414A-8241-BB76E9EDCE7C}" srcOrd="0" destOrd="0" presId="urn:microsoft.com/office/officeart/2005/8/layout/chevron2"/>
    <dgm:cxn modelId="{EECBA7EB-BEE2-634E-A7F0-623E92B36DB9}" srcId="{AC3BD07F-D10A-7C43-99E1-1ADE332B0D65}" destId="{5FC01EA9-E122-1544-8B40-D978DDA8E595}" srcOrd="0" destOrd="0" parTransId="{12D422DA-DE5B-CD44-B454-D8F78076A46A}" sibTransId="{31B6B7CD-E8FE-5C47-AB91-467461207BDA}"/>
    <dgm:cxn modelId="{FA16811D-DF4A-1B4A-B474-9DC3C1C4040B}" srcId="{56917E29-40F7-4243-9BD6-4EEA62A3369F}" destId="{FC3A8106-2FEE-E340-AB0B-3E4D774FDED5}" srcOrd="0" destOrd="0" parTransId="{E7C8537B-17B8-E348-BE81-8E6B4778BBFD}" sibTransId="{D0EA9272-E699-FE40-988C-0FF456437CF2}"/>
    <dgm:cxn modelId="{C9754551-39B1-0E48-BFA3-455DA7ED6B21}" srcId="{53283494-D6F8-5249-B170-FE3232520E05}" destId="{56917E29-40F7-4243-9BD6-4EEA62A3369F}" srcOrd="2" destOrd="0" parTransId="{59633D0A-BE8B-F84B-8BC4-FB9B126CF18E}" sibTransId="{1A38C1CE-29A4-3547-9763-F4849BE3D354}"/>
    <dgm:cxn modelId="{D334C1F2-0B74-114D-84E0-AA2C6DC98F29}" type="presOf" srcId="{07B007D7-FA4B-9C40-B06A-ED990CDF9C28}" destId="{4238F5C8-8024-2C4D-A0D2-5CFE60885BCA}" srcOrd="0" destOrd="0" presId="urn:microsoft.com/office/officeart/2005/8/layout/chevron2"/>
    <dgm:cxn modelId="{7F51A345-8C7A-D846-B81B-39EE25D9EF42}" srcId="{53283494-D6F8-5249-B170-FE3232520E05}" destId="{68E215AC-41C0-B540-9E92-8556B3B86CE6}" srcOrd="3" destOrd="0" parTransId="{05043299-0E2A-3A4E-8925-FAC6B27D8FB8}" sibTransId="{098ED21B-121A-D649-9CD4-E3C803B50BD3}"/>
    <dgm:cxn modelId="{FCB7FFE4-2548-244D-8959-C3FC89AC2123}" type="presOf" srcId="{F6A01945-3FC5-9B42-AAE2-DC42B6ED39C1}" destId="{14B59C8D-AF6C-A64F-98AC-D0BEB994C25C}" srcOrd="0" destOrd="0" presId="urn:microsoft.com/office/officeart/2005/8/layout/chevron2"/>
    <dgm:cxn modelId="{5A15D8E3-4152-B948-9BAE-3B78687EF4F1}" type="presOf" srcId="{53283494-D6F8-5249-B170-FE3232520E05}" destId="{9C63349A-9043-3B4C-9ADF-763205512B8B}" srcOrd="0" destOrd="0" presId="urn:microsoft.com/office/officeart/2005/8/layout/chevron2"/>
    <dgm:cxn modelId="{8CDC4D98-FAC4-4342-A867-EB998823EA2B}" srcId="{C16FE322-2377-9A41-BE3C-F8AE68C22C86}" destId="{F8CD9ED6-39FC-FC41-8213-FA2EE3D05B27}" srcOrd="0" destOrd="0" parTransId="{4A9F5563-C423-AD4B-82E8-9382529A7340}" sibTransId="{75847B02-BC07-9440-8E33-A25F4E16997C}"/>
    <dgm:cxn modelId="{F8523E17-EC8A-4947-91FA-FBE247E329C8}" srcId="{53283494-D6F8-5249-B170-FE3232520E05}" destId="{47CAA7E5-7AEB-1D46-9B23-585F9A82E219}" srcOrd="6" destOrd="0" parTransId="{5C88257C-37B8-6D41-9F83-1C19461F96FF}" sibTransId="{82E475AF-7AFF-DF4B-AFCF-4B109D47C8A6}"/>
    <dgm:cxn modelId="{EA390D61-14E6-AA48-BF9E-35C2625BB60F}" type="presParOf" srcId="{9C63349A-9043-3B4C-9ADF-763205512B8B}" destId="{238D0BC0-6682-2F44-99FD-62D5B093A0DF}" srcOrd="0" destOrd="0" presId="urn:microsoft.com/office/officeart/2005/8/layout/chevron2"/>
    <dgm:cxn modelId="{D1F37DCD-62CD-EA4A-9BF0-F96D2409B1C1}" type="presParOf" srcId="{238D0BC0-6682-2F44-99FD-62D5B093A0DF}" destId="{8B3F5DC5-B805-AC43-8D78-9C17A7E019BD}" srcOrd="0" destOrd="0" presId="urn:microsoft.com/office/officeart/2005/8/layout/chevron2"/>
    <dgm:cxn modelId="{A2B46767-AA0E-2A43-868F-88B1ED3A4B77}" type="presParOf" srcId="{238D0BC0-6682-2F44-99FD-62D5B093A0DF}" destId="{6BB477D5-CBE1-8B4A-AC1A-8E4EBFB35EF0}" srcOrd="1" destOrd="0" presId="urn:microsoft.com/office/officeart/2005/8/layout/chevron2"/>
    <dgm:cxn modelId="{18ED6E47-7F69-7C42-94F8-DC29E751D804}" type="presParOf" srcId="{9C63349A-9043-3B4C-9ADF-763205512B8B}" destId="{F4CE139B-65D7-9147-8C04-E38C27FDFB9B}" srcOrd="1" destOrd="0" presId="urn:microsoft.com/office/officeart/2005/8/layout/chevron2"/>
    <dgm:cxn modelId="{52B8A048-5B84-EE43-95AF-B3E958B7343D}" type="presParOf" srcId="{9C63349A-9043-3B4C-9ADF-763205512B8B}" destId="{94DC0EE2-0088-8047-91BD-CBB6C3873EDB}" srcOrd="2" destOrd="0" presId="urn:microsoft.com/office/officeart/2005/8/layout/chevron2"/>
    <dgm:cxn modelId="{95C1661F-F6FB-AE4C-AAF9-5F270FD58DE4}" type="presParOf" srcId="{94DC0EE2-0088-8047-91BD-CBB6C3873EDB}" destId="{D3024A4F-E0DC-414A-8241-BB76E9EDCE7C}" srcOrd="0" destOrd="0" presId="urn:microsoft.com/office/officeart/2005/8/layout/chevron2"/>
    <dgm:cxn modelId="{E3140F22-8B19-3A4A-A594-B8504732BB09}" type="presParOf" srcId="{94DC0EE2-0088-8047-91BD-CBB6C3873EDB}" destId="{F7FEB531-F0D2-734B-85C7-744B548A2988}" srcOrd="1" destOrd="0" presId="urn:microsoft.com/office/officeart/2005/8/layout/chevron2"/>
    <dgm:cxn modelId="{3DBAAF81-22B2-D341-9860-2D32C98002B3}" type="presParOf" srcId="{9C63349A-9043-3B4C-9ADF-763205512B8B}" destId="{6105CC36-5A64-194D-A2AD-22E30473CEEF}" srcOrd="3" destOrd="0" presId="urn:microsoft.com/office/officeart/2005/8/layout/chevron2"/>
    <dgm:cxn modelId="{CFBEAE4F-C0AE-BD41-85FA-27342DEE3B0C}" type="presParOf" srcId="{9C63349A-9043-3B4C-9ADF-763205512B8B}" destId="{5FBD4D31-2784-8748-AAFE-2C3BB0CCC404}" srcOrd="4" destOrd="0" presId="urn:microsoft.com/office/officeart/2005/8/layout/chevron2"/>
    <dgm:cxn modelId="{0FC6EEF7-5CA8-9946-9745-3C14C0330A89}" type="presParOf" srcId="{5FBD4D31-2784-8748-AAFE-2C3BB0CCC404}" destId="{14066B90-9703-054D-91D9-509374EA0761}" srcOrd="0" destOrd="0" presId="urn:microsoft.com/office/officeart/2005/8/layout/chevron2"/>
    <dgm:cxn modelId="{C64A6B91-C9A2-9C4C-8673-63981C6E37AF}" type="presParOf" srcId="{5FBD4D31-2784-8748-AAFE-2C3BB0CCC404}" destId="{9C1190C9-E563-BF45-B639-ACDFC0614B25}" srcOrd="1" destOrd="0" presId="urn:microsoft.com/office/officeart/2005/8/layout/chevron2"/>
    <dgm:cxn modelId="{53B488B8-B28B-364A-8A06-879D4F0A0CB1}" type="presParOf" srcId="{9C63349A-9043-3B4C-9ADF-763205512B8B}" destId="{43813066-FA72-7645-BB4A-A97B6277D936}" srcOrd="5" destOrd="0" presId="urn:microsoft.com/office/officeart/2005/8/layout/chevron2"/>
    <dgm:cxn modelId="{4F65F9AA-BB05-2846-A54D-190C34C9A6CB}" type="presParOf" srcId="{9C63349A-9043-3B4C-9ADF-763205512B8B}" destId="{47D4A75B-4541-A14A-B1F8-09670ADE264F}" srcOrd="6" destOrd="0" presId="urn:microsoft.com/office/officeart/2005/8/layout/chevron2"/>
    <dgm:cxn modelId="{6BEE89C7-6B1E-A942-9276-AE0A968A2ADA}" type="presParOf" srcId="{47D4A75B-4541-A14A-B1F8-09670ADE264F}" destId="{8778454E-E8B6-E04B-B563-43A8081094FF}" srcOrd="0" destOrd="0" presId="urn:microsoft.com/office/officeart/2005/8/layout/chevron2"/>
    <dgm:cxn modelId="{56C7DF63-7D36-0942-8609-F77A6C27C3BE}" type="presParOf" srcId="{47D4A75B-4541-A14A-B1F8-09670ADE264F}" destId="{14B59C8D-AF6C-A64F-98AC-D0BEB994C25C}" srcOrd="1" destOrd="0" presId="urn:microsoft.com/office/officeart/2005/8/layout/chevron2"/>
    <dgm:cxn modelId="{00514EC3-9B1E-2245-96F1-B398440FE340}" type="presParOf" srcId="{9C63349A-9043-3B4C-9ADF-763205512B8B}" destId="{ECE4D25F-043C-C543-8C92-8D2C6D0861A6}" srcOrd="7" destOrd="0" presId="urn:microsoft.com/office/officeart/2005/8/layout/chevron2"/>
    <dgm:cxn modelId="{AF4B7DA8-B42E-9D40-9FF1-ECC7B8113B95}" type="presParOf" srcId="{9C63349A-9043-3B4C-9ADF-763205512B8B}" destId="{CF11B04B-99C6-474F-8C65-B22ED1E7E8A5}" srcOrd="8" destOrd="0" presId="urn:microsoft.com/office/officeart/2005/8/layout/chevron2"/>
    <dgm:cxn modelId="{FE1A68FD-7201-6644-A4E4-92E94DCF3B1D}" type="presParOf" srcId="{CF11B04B-99C6-474F-8C65-B22ED1E7E8A5}" destId="{C9E4C70F-C4BA-054F-9B3E-A6FA9E8E6D45}" srcOrd="0" destOrd="0" presId="urn:microsoft.com/office/officeart/2005/8/layout/chevron2"/>
    <dgm:cxn modelId="{E5FEFC71-8308-6E45-B5A7-AB04507878A0}" type="presParOf" srcId="{CF11B04B-99C6-474F-8C65-B22ED1E7E8A5}" destId="{C85D19E8-D078-6748-ABCB-CD196CB7801D}" srcOrd="1" destOrd="0" presId="urn:microsoft.com/office/officeart/2005/8/layout/chevron2"/>
    <dgm:cxn modelId="{F4CD9547-EC65-ED44-AA34-D48FF94C600E}" type="presParOf" srcId="{9C63349A-9043-3B4C-9ADF-763205512B8B}" destId="{CDAA82C0-0911-764D-8181-6E6D9752770D}" srcOrd="9" destOrd="0" presId="urn:microsoft.com/office/officeart/2005/8/layout/chevron2"/>
    <dgm:cxn modelId="{257BBE32-D1C6-BF45-9766-41FFD9082E95}" type="presParOf" srcId="{9C63349A-9043-3B4C-9ADF-763205512B8B}" destId="{999EB7F4-E5EF-1143-942F-5C4D286B1282}" srcOrd="10" destOrd="0" presId="urn:microsoft.com/office/officeart/2005/8/layout/chevron2"/>
    <dgm:cxn modelId="{934458CA-DB09-9547-BDCF-C277200B506B}" type="presParOf" srcId="{999EB7F4-E5EF-1143-942F-5C4D286B1282}" destId="{4238F5C8-8024-2C4D-A0D2-5CFE60885BCA}" srcOrd="0" destOrd="0" presId="urn:microsoft.com/office/officeart/2005/8/layout/chevron2"/>
    <dgm:cxn modelId="{ADFB6CA2-5DC0-6E4F-B6BF-D7C681273EA2}" type="presParOf" srcId="{999EB7F4-E5EF-1143-942F-5C4D286B1282}" destId="{03B78B4F-6FC0-BB48-B897-02AFCE298EE8}" srcOrd="1" destOrd="0" presId="urn:microsoft.com/office/officeart/2005/8/layout/chevron2"/>
    <dgm:cxn modelId="{49F7C30E-688D-1C45-B1B0-171A0D4999CC}" type="presParOf" srcId="{9C63349A-9043-3B4C-9ADF-763205512B8B}" destId="{41E1E1F0-EE8F-A04E-B89F-03210431247D}" srcOrd="11" destOrd="0" presId="urn:microsoft.com/office/officeart/2005/8/layout/chevron2"/>
    <dgm:cxn modelId="{DBB7C81A-0415-904E-B8F0-C95994D43E36}" type="presParOf" srcId="{9C63349A-9043-3B4C-9ADF-763205512B8B}" destId="{168B93FE-572A-124F-862E-C9719502EE79}" srcOrd="12" destOrd="0" presId="urn:microsoft.com/office/officeart/2005/8/layout/chevron2"/>
    <dgm:cxn modelId="{6F38E25B-D055-4040-B39F-ACF0C05AC0FF}" type="presParOf" srcId="{168B93FE-572A-124F-862E-C9719502EE79}" destId="{E4B10658-9445-A74D-97BA-FF3BDDFB05FB}" srcOrd="0" destOrd="0" presId="urn:microsoft.com/office/officeart/2005/8/layout/chevron2"/>
    <dgm:cxn modelId="{D32234D8-6044-594F-A74A-68A284BA38FE}" type="presParOf" srcId="{168B93FE-572A-124F-862E-C9719502EE79}" destId="{9049A494-545E-BE49-8B43-804DA3B6A9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80A1-DEB3-354C-9AA1-ACDFE7EB0A5C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BDE775-1A31-7541-9FB0-E92A7BB122EB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act quickly and precisely to make their activities harder to detect</a:t>
          </a:r>
          <a:endParaRPr lang="en-US" dirty="0">
            <a:solidFill>
              <a:schemeClr val="bg1"/>
            </a:solidFill>
          </a:endParaRPr>
        </a:p>
      </dgm:t>
    </dgm:pt>
    <dgm:pt modelId="{24322034-D039-E845-B5B6-1B3F8D420F4B}" type="parTrans" cxnId="{E06019C1-C53E-644A-9A0B-3A8726248B7E}">
      <dgm:prSet/>
      <dgm:spPr/>
      <dgm:t>
        <a:bodyPr/>
        <a:lstStyle/>
        <a:p>
          <a:endParaRPr lang="en-US"/>
        </a:p>
      </dgm:t>
    </dgm:pt>
    <dgm:pt modelId="{D77F603E-6B15-AB4C-A035-D64812C72773}" type="sibTrans" cxnId="{E06019C1-C53E-644A-9A0B-3A8726248B7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7E8B006C-AC5D-0649-8D49-FD72B5D876B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exploit perimeter via vulnerable ports</a:t>
          </a:r>
          <a:endParaRPr lang="en-US" b="1" dirty="0">
            <a:solidFill>
              <a:schemeClr val="bg1"/>
            </a:solidFill>
          </a:endParaRPr>
        </a:p>
      </dgm:t>
    </dgm:pt>
    <dgm:pt modelId="{38621C2F-FA25-3D40-B88A-942732A26A78}" type="parTrans" cxnId="{F2D8E33C-E473-FF4E-AFFC-24E7F81A17BF}">
      <dgm:prSet/>
      <dgm:spPr/>
      <dgm:t>
        <a:bodyPr/>
        <a:lstStyle/>
        <a:p>
          <a:endParaRPr lang="en-US"/>
        </a:p>
      </dgm:t>
    </dgm:pt>
    <dgm:pt modelId="{1E493D7C-1AE9-C444-9EDA-C7AD740C62CC}" type="sibTrans" cxnId="{F2D8E33C-E473-FF4E-AFFC-24E7F81A17BF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922C0E8D-20D2-D847-A533-5EC06D74FC5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use Trojan horses (hidden software) to leave back doors for re-entry</a:t>
          </a:r>
          <a:endParaRPr lang="en-US" b="1" dirty="0">
            <a:solidFill>
              <a:schemeClr val="bg1"/>
            </a:solidFill>
          </a:endParaRPr>
        </a:p>
      </dgm:t>
    </dgm:pt>
    <dgm:pt modelId="{F4D00B31-B0B0-624C-9A91-3D7A309E000B}" type="parTrans" cxnId="{5D9AA747-23BF-BB43-A978-DF62225D0D02}">
      <dgm:prSet/>
      <dgm:spPr/>
      <dgm:t>
        <a:bodyPr/>
        <a:lstStyle/>
        <a:p>
          <a:endParaRPr lang="en-US"/>
        </a:p>
      </dgm:t>
    </dgm:pt>
    <dgm:pt modelId="{D19C4982-4280-ED49-9514-E6FE0F1B4F41}" type="sibTrans" cxnId="{5D9AA747-23BF-BB43-A978-DF62225D0D02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5B2504FA-181C-4544-AFB7-BD296EB595BB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use sniffers to capture passwords</a:t>
          </a:r>
          <a:endParaRPr lang="en-US" b="1" dirty="0">
            <a:solidFill>
              <a:schemeClr val="bg1"/>
            </a:solidFill>
          </a:endParaRPr>
        </a:p>
      </dgm:t>
    </dgm:pt>
    <dgm:pt modelId="{4FCB0F61-6A22-1942-B0E6-4BD9B01FECD2}" type="parTrans" cxnId="{94A6A80E-17CC-C544-AF6D-9179CF657A46}">
      <dgm:prSet/>
      <dgm:spPr/>
      <dgm:t>
        <a:bodyPr/>
        <a:lstStyle/>
        <a:p>
          <a:endParaRPr lang="en-US"/>
        </a:p>
      </dgm:t>
    </dgm:pt>
    <dgm:pt modelId="{42624A2E-7090-8345-8FA5-90BB518545BD}" type="sibTrans" cxnId="{94A6A80E-17CC-C544-AF6D-9179CF657A46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51A13CE6-B8D4-D046-A9FC-8218A355ED3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do not stick around until noticed</a:t>
          </a:r>
          <a:endParaRPr lang="en-US" b="1" dirty="0">
            <a:solidFill>
              <a:schemeClr val="bg1"/>
            </a:solidFill>
          </a:endParaRPr>
        </a:p>
      </dgm:t>
    </dgm:pt>
    <dgm:pt modelId="{F8DBA9CA-380B-2443-BE46-D52F32512A52}" type="parTrans" cxnId="{25386A07-D7C0-6141-86FD-07BC3B4A01CB}">
      <dgm:prSet/>
      <dgm:spPr/>
      <dgm:t>
        <a:bodyPr/>
        <a:lstStyle/>
        <a:p>
          <a:endParaRPr lang="en-US"/>
        </a:p>
      </dgm:t>
    </dgm:pt>
    <dgm:pt modelId="{B7158F84-1101-F74A-97A2-4F88941BD551}" type="sibTrans" cxnId="{25386A07-D7C0-6141-86FD-07BC3B4A01CB}">
      <dgm:prSet/>
      <dgm:spPr/>
      <dgm:t>
        <a:bodyPr/>
        <a:lstStyle/>
        <a:p>
          <a:endParaRPr lang="en-US"/>
        </a:p>
      </dgm:t>
    </dgm:pt>
    <dgm:pt modelId="{1ACFC411-78D6-1B4A-848A-D3FECCCDF1D8}">
      <dgm:prSet/>
      <dgm:spPr/>
      <dgm:t>
        <a:bodyPr/>
        <a:lstStyle/>
        <a:p>
          <a:endParaRPr lang="en-US" dirty="0"/>
        </a:p>
      </dgm:t>
    </dgm:pt>
    <dgm:pt modelId="{B0AF68B0-39A5-4443-86F2-126990F0181C}" type="parTrans" cxnId="{D1401A59-F695-AD44-BB66-9C872AF51BF1}">
      <dgm:prSet/>
      <dgm:spPr/>
      <dgm:t>
        <a:bodyPr/>
        <a:lstStyle/>
        <a:p>
          <a:endParaRPr lang="en-US"/>
        </a:p>
      </dgm:t>
    </dgm:pt>
    <dgm:pt modelId="{F527883A-CF2D-6647-A154-803DAB675F37}" type="sibTrans" cxnId="{D1401A59-F695-AD44-BB66-9C872AF51BF1}">
      <dgm:prSet/>
      <dgm:spPr/>
      <dgm:t>
        <a:bodyPr/>
        <a:lstStyle/>
        <a:p>
          <a:endParaRPr lang="en-US"/>
        </a:p>
      </dgm:t>
    </dgm:pt>
    <dgm:pt modelId="{3B6D637D-37F5-2045-8713-C9A6BCCC33DA}" type="pres">
      <dgm:prSet presAssocID="{01A680A1-DEB3-354C-9AA1-ACDFE7EB0A5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CB085-B24B-7449-8119-626CC7ADFDAF}" type="pres">
      <dgm:prSet presAssocID="{01A680A1-DEB3-354C-9AA1-ACDFE7EB0A5C}" presName="dummyMaxCanvas" presStyleCnt="0">
        <dgm:presLayoutVars/>
      </dgm:prSet>
      <dgm:spPr/>
    </dgm:pt>
    <dgm:pt modelId="{8CBFF3AF-66C2-FA49-9F1F-54DD2FC3F55C}" type="pres">
      <dgm:prSet presAssocID="{01A680A1-DEB3-354C-9AA1-ACDFE7EB0A5C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232C1-727B-0F4A-A13B-031286523FD3}" type="pres">
      <dgm:prSet presAssocID="{01A680A1-DEB3-354C-9AA1-ACDFE7EB0A5C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2C961-4543-FB48-A79E-DC89975DDA41}" type="pres">
      <dgm:prSet presAssocID="{01A680A1-DEB3-354C-9AA1-ACDFE7EB0A5C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7EDC0-C129-5748-975D-A3EB19060574}" type="pres">
      <dgm:prSet presAssocID="{01A680A1-DEB3-354C-9AA1-ACDFE7EB0A5C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53B4B-39FC-F441-8085-EB2E662B87F6}" type="pres">
      <dgm:prSet presAssocID="{01A680A1-DEB3-354C-9AA1-ACDFE7EB0A5C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DC224-E907-9540-A77E-55AAC869A2BB}" type="pres">
      <dgm:prSet presAssocID="{01A680A1-DEB3-354C-9AA1-ACDFE7EB0A5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AF697-667E-EE4A-A785-B347EE30A3F5}" type="pres">
      <dgm:prSet presAssocID="{01A680A1-DEB3-354C-9AA1-ACDFE7EB0A5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6794F-DF9B-244F-A62C-AF3C0F1EA767}" type="pres">
      <dgm:prSet presAssocID="{01A680A1-DEB3-354C-9AA1-ACDFE7EB0A5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58567-9BE0-4B46-90C9-38DE6CC6FB0F}" type="pres">
      <dgm:prSet presAssocID="{01A680A1-DEB3-354C-9AA1-ACDFE7EB0A5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726ED-B82F-8041-B145-81AE58881C0C}" type="pres">
      <dgm:prSet presAssocID="{01A680A1-DEB3-354C-9AA1-ACDFE7EB0A5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E6809-E956-154C-A95F-715A6F7B9D99}" type="pres">
      <dgm:prSet presAssocID="{01A680A1-DEB3-354C-9AA1-ACDFE7EB0A5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93921-0B8F-644E-AD94-A8C728D3ECE3}" type="pres">
      <dgm:prSet presAssocID="{01A680A1-DEB3-354C-9AA1-ACDFE7EB0A5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AA0D5-0239-1347-BC9C-2C8205658DB5}" type="pres">
      <dgm:prSet presAssocID="{01A680A1-DEB3-354C-9AA1-ACDFE7EB0A5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709BF-2144-5C41-9352-B0FD7AFC6968}" type="pres">
      <dgm:prSet presAssocID="{01A680A1-DEB3-354C-9AA1-ACDFE7EB0A5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D83C8-14E4-A945-A4D8-D19AA1F7F3EE}" type="presOf" srcId="{9EBDE775-1A31-7541-9FB0-E92A7BB122EB}" destId="{8CBFF3AF-66C2-FA49-9F1F-54DD2FC3F55C}" srcOrd="0" destOrd="0" presId="urn:microsoft.com/office/officeart/2005/8/layout/vProcess5"/>
    <dgm:cxn modelId="{B5CC4FBD-5EE9-9540-A324-225B86E2A430}" type="presOf" srcId="{51A13CE6-B8D4-D046-A9FC-8218A355ED3C}" destId="{62853B4B-39FC-F441-8085-EB2E662B87F6}" srcOrd="0" destOrd="0" presId="urn:microsoft.com/office/officeart/2005/8/layout/vProcess5"/>
    <dgm:cxn modelId="{C0ED3FA1-6AA6-8B44-9D6A-78554C8EA921}" type="presOf" srcId="{922C0E8D-20D2-D847-A533-5EC06D74FC55}" destId="{E262C961-4543-FB48-A79E-DC89975DDA41}" srcOrd="0" destOrd="0" presId="urn:microsoft.com/office/officeart/2005/8/layout/vProcess5"/>
    <dgm:cxn modelId="{8C59D1C9-776A-1D4E-9259-9A1028513C1C}" type="presOf" srcId="{01A680A1-DEB3-354C-9AA1-ACDFE7EB0A5C}" destId="{3B6D637D-37F5-2045-8713-C9A6BCCC33DA}" srcOrd="0" destOrd="0" presId="urn:microsoft.com/office/officeart/2005/8/layout/vProcess5"/>
    <dgm:cxn modelId="{C30CA98A-41FD-CC49-8622-6DE519768166}" type="presOf" srcId="{1E493D7C-1AE9-C444-9EDA-C7AD740C62CC}" destId="{372AF697-667E-EE4A-A785-B347EE30A3F5}" srcOrd="0" destOrd="0" presId="urn:microsoft.com/office/officeart/2005/8/layout/vProcess5"/>
    <dgm:cxn modelId="{6EFC95B9-2ADC-EA45-A935-B558D3C06A68}" type="presOf" srcId="{922C0E8D-20D2-D847-A533-5EC06D74FC55}" destId="{FED93921-0B8F-644E-AD94-A8C728D3ECE3}" srcOrd="1" destOrd="0" presId="urn:microsoft.com/office/officeart/2005/8/layout/vProcess5"/>
    <dgm:cxn modelId="{94A6A80E-17CC-C544-AF6D-9179CF657A46}" srcId="{01A680A1-DEB3-354C-9AA1-ACDFE7EB0A5C}" destId="{5B2504FA-181C-4544-AFB7-BD296EB595BB}" srcOrd="3" destOrd="0" parTransId="{4FCB0F61-6A22-1942-B0E6-4BD9B01FECD2}" sibTransId="{42624A2E-7090-8345-8FA5-90BB518545BD}"/>
    <dgm:cxn modelId="{0632E16A-C7BF-5249-AF23-14FE58C1CFCE}" type="presOf" srcId="{7E8B006C-AC5D-0649-8D49-FD72B5D876B5}" destId="{1E9E6809-E956-154C-A95F-715A6F7B9D99}" srcOrd="1" destOrd="0" presId="urn:microsoft.com/office/officeart/2005/8/layout/vProcess5"/>
    <dgm:cxn modelId="{57A013CC-1BC5-494E-A3C8-A15CC715351A}" type="presOf" srcId="{42624A2E-7090-8345-8FA5-90BB518545BD}" destId="{B1158567-9BE0-4B46-90C9-38DE6CC6FB0F}" srcOrd="0" destOrd="0" presId="urn:microsoft.com/office/officeart/2005/8/layout/vProcess5"/>
    <dgm:cxn modelId="{25386A07-D7C0-6141-86FD-07BC3B4A01CB}" srcId="{01A680A1-DEB3-354C-9AA1-ACDFE7EB0A5C}" destId="{51A13CE6-B8D4-D046-A9FC-8218A355ED3C}" srcOrd="4" destOrd="0" parTransId="{F8DBA9CA-380B-2443-BE46-D52F32512A52}" sibTransId="{B7158F84-1101-F74A-97A2-4F88941BD551}"/>
    <dgm:cxn modelId="{7397E340-50CF-D04B-BB23-32ACA9326567}" type="presOf" srcId="{D77F603E-6B15-AB4C-A035-D64812C72773}" destId="{865DC224-E907-9540-A77E-55AAC869A2BB}" srcOrd="0" destOrd="0" presId="urn:microsoft.com/office/officeart/2005/8/layout/vProcess5"/>
    <dgm:cxn modelId="{E06019C1-C53E-644A-9A0B-3A8726248B7E}" srcId="{01A680A1-DEB3-354C-9AA1-ACDFE7EB0A5C}" destId="{9EBDE775-1A31-7541-9FB0-E92A7BB122EB}" srcOrd="0" destOrd="0" parTransId="{24322034-D039-E845-B5B6-1B3F8D420F4B}" sibTransId="{D77F603E-6B15-AB4C-A035-D64812C72773}"/>
    <dgm:cxn modelId="{1DD4FB83-F869-F04C-913D-E070762DE07C}" type="presOf" srcId="{D19C4982-4280-ED49-9514-E6FE0F1B4F41}" destId="{C006794F-DF9B-244F-A62C-AF3C0F1EA767}" srcOrd="0" destOrd="0" presId="urn:microsoft.com/office/officeart/2005/8/layout/vProcess5"/>
    <dgm:cxn modelId="{E3C6E78D-7AFB-9744-A58A-192EF3F4D6BE}" type="presOf" srcId="{7E8B006C-AC5D-0649-8D49-FD72B5D876B5}" destId="{246232C1-727B-0F4A-A13B-031286523FD3}" srcOrd="0" destOrd="0" presId="urn:microsoft.com/office/officeart/2005/8/layout/vProcess5"/>
    <dgm:cxn modelId="{E4CDDBB7-1DCC-2E42-8EE1-7732344B803C}" type="presOf" srcId="{9EBDE775-1A31-7541-9FB0-E92A7BB122EB}" destId="{9F3726ED-B82F-8041-B145-81AE58881C0C}" srcOrd="1" destOrd="0" presId="urn:microsoft.com/office/officeart/2005/8/layout/vProcess5"/>
    <dgm:cxn modelId="{6E7A452E-8723-9C48-A32D-438E4395A571}" type="presOf" srcId="{51A13CE6-B8D4-D046-A9FC-8218A355ED3C}" destId="{78E709BF-2144-5C41-9352-B0FD7AFC6968}" srcOrd="1" destOrd="0" presId="urn:microsoft.com/office/officeart/2005/8/layout/vProcess5"/>
    <dgm:cxn modelId="{566CA696-939C-0144-A386-0B69478B4691}" type="presOf" srcId="{5B2504FA-181C-4544-AFB7-BD296EB595BB}" destId="{0DA7EDC0-C129-5748-975D-A3EB19060574}" srcOrd="0" destOrd="0" presId="urn:microsoft.com/office/officeart/2005/8/layout/vProcess5"/>
    <dgm:cxn modelId="{F2D8E33C-E473-FF4E-AFFC-24E7F81A17BF}" srcId="{01A680A1-DEB3-354C-9AA1-ACDFE7EB0A5C}" destId="{7E8B006C-AC5D-0649-8D49-FD72B5D876B5}" srcOrd="1" destOrd="0" parTransId="{38621C2F-FA25-3D40-B88A-942732A26A78}" sibTransId="{1E493D7C-1AE9-C444-9EDA-C7AD740C62CC}"/>
    <dgm:cxn modelId="{5D9AA747-23BF-BB43-A978-DF62225D0D02}" srcId="{01A680A1-DEB3-354C-9AA1-ACDFE7EB0A5C}" destId="{922C0E8D-20D2-D847-A533-5EC06D74FC55}" srcOrd="2" destOrd="0" parTransId="{F4D00B31-B0B0-624C-9A91-3D7A309E000B}" sibTransId="{D19C4982-4280-ED49-9514-E6FE0F1B4F41}"/>
    <dgm:cxn modelId="{D1401A59-F695-AD44-BB66-9C872AF51BF1}" srcId="{01A680A1-DEB3-354C-9AA1-ACDFE7EB0A5C}" destId="{1ACFC411-78D6-1B4A-848A-D3FECCCDF1D8}" srcOrd="5" destOrd="0" parTransId="{B0AF68B0-39A5-4443-86F2-126990F0181C}" sibTransId="{F527883A-CF2D-6647-A154-803DAB675F37}"/>
    <dgm:cxn modelId="{27634285-79FA-5E4F-9A5A-747E061CEA65}" type="presOf" srcId="{5B2504FA-181C-4544-AFB7-BD296EB595BB}" destId="{011AA0D5-0239-1347-BC9C-2C8205658DB5}" srcOrd="1" destOrd="0" presId="urn:microsoft.com/office/officeart/2005/8/layout/vProcess5"/>
    <dgm:cxn modelId="{8950BC1B-EFC3-954B-93B8-87CDB524CEE4}" type="presParOf" srcId="{3B6D637D-37F5-2045-8713-C9A6BCCC33DA}" destId="{03ACB085-B24B-7449-8119-626CC7ADFDAF}" srcOrd="0" destOrd="0" presId="urn:microsoft.com/office/officeart/2005/8/layout/vProcess5"/>
    <dgm:cxn modelId="{039A8F5F-835F-AD4A-82A0-0F8FB2EAB5F6}" type="presParOf" srcId="{3B6D637D-37F5-2045-8713-C9A6BCCC33DA}" destId="{8CBFF3AF-66C2-FA49-9F1F-54DD2FC3F55C}" srcOrd="1" destOrd="0" presId="urn:microsoft.com/office/officeart/2005/8/layout/vProcess5"/>
    <dgm:cxn modelId="{E0ACDEC9-F5D3-6140-A34C-91C020552E0D}" type="presParOf" srcId="{3B6D637D-37F5-2045-8713-C9A6BCCC33DA}" destId="{246232C1-727B-0F4A-A13B-031286523FD3}" srcOrd="2" destOrd="0" presId="urn:microsoft.com/office/officeart/2005/8/layout/vProcess5"/>
    <dgm:cxn modelId="{BE3D69D3-B172-7F43-8B4A-92AD8B7E3F29}" type="presParOf" srcId="{3B6D637D-37F5-2045-8713-C9A6BCCC33DA}" destId="{E262C961-4543-FB48-A79E-DC89975DDA41}" srcOrd="3" destOrd="0" presId="urn:microsoft.com/office/officeart/2005/8/layout/vProcess5"/>
    <dgm:cxn modelId="{6F428499-24F6-9E4D-BF43-55868BB3D67D}" type="presParOf" srcId="{3B6D637D-37F5-2045-8713-C9A6BCCC33DA}" destId="{0DA7EDC0-C129-5748-975D-A3EB19060574}" srcOrd="4" destOrd="0" presId="urn:microsoft.com/office/officeart/2005/8/layout/vProcess5"/>
    <dgm:cxn modelId="{5F90619A-AD54-F84C-BC61-9D43C55D73C8}" type="presParOf" srcId="{3B6D637D-37F5-2045-8713-C9A6BCCC33DA}" destId="{62853B4B-39FC-F441-8085-EB2E662B87F6}" srcOrd="5" destOrd="0" presId="urn:microsoft.com/office/officeart/2005/8/layout/vProcess5"/>
    <dgm:cxn modelId="{E4D01749-3BEC-394E-B839-A293367E652A}" type="presParOf" srcId="{3B6D637D-37F5-2045-8713-C9A6BCCC33DA}" destId="{865DC224-E907-9540-A77E-55AAC869A2BB}" srcOrd="6" destOrd="0" presId="urn:microsoft.com/office/officeart/2005/8/layout/vProcess5"/>
    <dgm:cxn modelId="{C3D2DE61-22EA-8040-8C35-4DCCCB2A2E55}" type="presParOf" srcId="{3B6D637D-37F5-2045-8713-C9A6BCCC33DA}" destId="{372AF697-667E-EE4A-A785-B347EE30A3F5}" srcOrd="7" destOrd="0" presId="urn:microsoft.com/office/officeart/2005/8/layout/vProcess5"/>
    <dgm:cxn modelId="{7F68570B-BBD9-4142-B4D2-81CBD6EC2675}" type="presParOf" srcId="{3B6D637D-37F5-2045-8713-C9A6BCCC33DA}" destId="{C006794F-DF9B-244F-A62C-AF3C0F1EA767}" srcOrd="8" destOrd="0" presId="urn:microsoft.com/office/officeart/2005/8/layout/vProcess5"/>
    <dgm:cxn modelId="{59F5FA08-1050-5A4A-8DC1-3B7AD559E721}" type="presParOf" srcId="{3B6D637D-37F5-2045-8713-C9A6BCCC33DA}" destId="{B1158567-9BE0-4B46-90C9-38DE6CC6FB0F}" srcOrd="9" destOrd="0" presId="urn:microsoft.com/office/officeart/2005/8/layout/vProcess5"/>
    <dgm:cxn modelId="{55E2C2C0-1E85-D74A-B9BC-16744D056753}" type="presParOf" srcId="{3B6D637D-37F5-2045-8713-C9A6BCCC33DA}" destId="{9F3726ED-B82F-8041-B145-81AE58881C0C}" srcOrd="10" destOrd="0" presId="urn:microsoft.com/office/officeart/2005/8/layout/vProcess5"/>
    <dgm:cxn modelId="{B31BCB68-6F8E-9C4D-98BA-70924A5FCB18}" type="presParOf" srcId="{3B6D637D-37F5-2045-8713-C9A6BCCC33DA}" destId="{1E9E6809-E956-154C-A95F-715A6F7B9D99}" srcOrd="11" destOrd="0" presId="urn:microsoft.com/office/officeart/2005/8/layout/vProcess5"/>
    <dgm:cxn modelId="{41345A79-BA33-1F4C-9A8E-EFC7F30E926E}" type="presParOf" srcId="{3B6D637D-37F5-2045-8713-C9A6BCCC33DA}" destId="{FED93921-0B8F-644E-AD94-A8C728D3ECE3}" srcOrd="12" destOrd="0" presId="urn:microsoft.com/office/officeart/2005/8/layout/vProcess5"/>
    <dgm:cxn modelId="{52321629-4917-BA46-8698-D9EB512D8C4A}" type="presParOf" srcId="{3B6D637D-37F5-2045-8713-C9A6BCCC33DA}" destId="{011AA0D5-0239-1347-BC9C-2C8205658DB5}" srcOrd="13" destOrd="0" presId="urn:microsoft.com/office/officeart/2005/8/layout/vProcess5"/>
    <dgm:cxn modelId="{44F4D67C-5CDA-184E-8A44-8ED791670D8F}" type="presParOf" srcId="{3B6D637D-37F5-2045-8713-C9A6BCCC33DA}" destId="{78E709BF-2144-5C41-9352-B0FD7AFC696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178A86-77EE-C245-9873-004EB3D479F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D830EA-E57D-AC42-BDCB-B54C1ED9401C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create network accounts for themselves and their friends</a:t>
          </a:r>
          <a:endParaRPr lang="en-US" dirty="0">
            <a:solidFill>
              <a:schemeClr val="bg1"/>
            </a:solidFill>
          </a:endParaRPr>
        </a:p>
      </dgm:t>
    </dgm:pt>
    <dgm:pt modelId="{6CC841D4-3AFB-2D48-8AA0-C74D7BD6ABB5}" type="parTrans" cxnId="{CD09CACA-17A2-5A47-BE08-FFA915D5301A}">
      <dgm:prSet/>
      <dgm:spPr/>
      <dgm:t>
        <a:bodyPr/>
        <a:lstStyle/>
        <a:p>
          <a:endParaRPr lang="en-US"/>
        </a:p>
      </dgm:t>
    </dgm:pt>
    <dgm:pt modelId="{76C4273F-7052-BA41-8B0E-FB7E4EEDBEB2}" type="sibTrans" cxnId="{CD09CACA-17A2-5A47-BE08-FFA915D5301A}">
      <dgm:prSet/>
      <dgm:spPr/>
      <dgm:t>
        <a:bodyPr/>
        <a:lstStyle/>
        <a:p>
          <a:endParaRPr lang="en-US" dirty="0"/>
        </a:p>
      </dgm:t>
    </dgm:pt>
    <dgm:pt modelId="{FAE8FAD8-169F-0741-8E41-0D4DD6E84AD2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access accounts and applications they wouldn't normally use for their daily jobs</a:t>
          </a:r>
          <a:endParaRPr lang="en-US" dirty="0">
            <a:solidFill>
              <a:schemeClr val="bg1"/>
            </a:solidFill>
          </a:endParaRPr>
        </a:p>
      </dgm:t>
    </dgm:pt>
    <dgm:pt modelId="{7D2EC03A-05E9-CA42-AF83-131B53323479}" type="parTrans" cxnId="{59A3C431-FA8B-7A4E-999B-205C5DB096C9}">
      <dgm:prSet/>
      <dgm:spPr/>
      <dgm:t>
        <a:bodyPr/>
        <a:lstStyle/>
        <a:p>
          <a:endParaRPr lang="en-US"/>
        </a:p>
      </dgm:t>
    </dgm:pt>
    <dgm:pt modelId="{E509BC47-44D1-C742-9007-F5EB67367251}" type="sibTrans" cxnId="{59A3C431-FA8B-7A4E-999B-205C5DB096C9}">
      <dgm:prSet/>
      <dgm:spPr/>
      <dgm:t>
        <a:bodyPr/>
        <a:lstStyle/>
        <a:p>
          <a:endParaRPr lang="en-US" dirty="0"/>
        </a:p>
      </dgm:t>
    </dgm:pt>
    <dgm:pt modelId="{8C21E1AB-5B19-0E4E-B90B-59C0A8688E7D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e-mail former and prospective employers</a:t>
          </a:r>
          <a:endParaRPr lang="en-US" dirty="0">
            <a:solidFill>
              <a:schemeClr val="bg1"/>
            </a:solidFill>
          </a:endParaRPr>
        </a:p>
      </dgm:t>
    </dgm:pt>
    <dgm:pt modelId="{40236424-93D3-B449-BEFC-3D446F3FD1C8}" type="parTrans" cxnId="{C888F877-A9D3-D94A-8DD9-F93243C777EF}">
      <dgm:prSet/>
      <dgm:spPr/>
      <dgm:t>
        <a:bodyPr/>
        <a:lstStyle/>
        <a:p>
          <a:endParaRPr lang="en-US"/>
        </a:p>
      </dgm:t>
    </dgm:pt>
    <dgm:pt modelId="{D38628B1-F86C-9749-91CE-C447202AB3FB}" type="sibTrans" cxnId="{C888F877-A9D3-D94A-8DD9-F93243C777EF}">
      <dgm:prSet/>
      <dgm:spPr/>
      <dgm:t>
        <a:bodyPr/>
        <a:lstStyle/>
        <a:p>
          <a:endParaRPr lang="en-US" dirty="0"/>
        </a:p>
      </dgm:t>
    </dgm:pt>
    <dgm:pt modelId="{D32AF471-C7FB-464D-99BC-60DE5D43E489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conduct furtive instant-messaging chats</a:t>
          </a:r>
          <a:endParaRPr lang="en-US" dirty="0">
            <a:solidFill>
              <a:schemeClr val="bg1"/>
            </a:solidFill>
          </a:endParaRPr>
        </a:p>
      </dgm:t>
    </dgm:pt>
    <dgm:pt modelId="{C8A8F709-FBB7-7B47-8DB1-CA5AAD80993B}" type="parTrans" cxnId="{64A5D604-6A17-4A45-948C-83B567E394B2}">
      <dgm:prSet/>
      <dgm:spPr/>
      <dgm:t>
        <a:bodyPr/>
        <a:lstStyle/>
        <a:p>
          <a:endParaRPr lang="en-US"/>
        </a:p>
      </dgm:t>
    </dgm:pt>
    <dgm:pt modelId="{C087680F-12FA-F34D-A49C-18A20A44289A}" type="sibTrans" cxnId="{64A5D604-6A17-4A45-948C-83B567E394B2}">
      <dgm:prSet/>
      <dgm:spPr/>
      <dgm:t>
        <a:bodyPr/>
        <a:lstStyle/>
        <a:p>
          <a:endParaRPr lang="en-US" dirty="0"/>
        </a:p>
      </dgm:t>
    </dgm:pt>
    <dgm:pt modelId="{019B333C-926E-934B-9553-6DC9041C9101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visit web sites that cater to disgruntled employees, such as f'dcompany.com</a:t>
          </a:r>
          <a:endParaRPr lang="en-US" dirty="0">
            <a:solidFill>
              <a:schemeClr val="bg1"/>
            </a:solidFill>
          </a:endParaRPr>
        </a:p>
      </dgm:t>
    </dgm:pt>
    <dgm:pt modelId="{C6FFAD19-B90A-3946-885D-887A5C65505B}" type="parTrans" cxnId="{F2DD7CBE-39D3-1145-A5C0-DB55EA5A501C}">
      <dgm:prSet/>
      <dgm:spPr/>
      <dgm:t>
        <a:bodyPr/>
        <a:lstStyle/>
        <a:p>
          <a:endParaRPr lang="en-US"/>
        </a:p>
      </dgm:t>
    </dgm:pt>
    <dgm:pt modelId="{84E6535E-C4F0-6A49-A432-8110AC877E17}" type="sibTrans" cxnId="{F2DD7CBE-39D3-1145-A5C0-DB55EA5A501C}">
      <dgm:prSet/>
      <dgm:spPr/>
      <dgm:t>
        <a:bodyPr/>
        <a:lstStyle/>
        <a:p>
          <a:endParaRPr lang="en-US" dirty="0"/>
        </a:p>
      </dgm:t>
    </dgm:pt>
    <dgm:pt modelId="{F79605A6-6DF3-9145-A122-07AEE8987E85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perform large downloads and file copying</a:t>
          </a:r>
          <a:endParaRPr lang="en-US" dirty="0">
            <a:solidFill>
              <a:schemeClr val="bg1"/>
            </a:solidFill>
          </a:endParaRPr>
        </a:p>
      </dgm:t>
    </dgm:pt>
    <dgm:pt modelId="{2A438ED4-0D45-7140-AFFF-756939EEEFF7}" type="parTrans" cxnId="{A28BE31C-132D-A541-A607-A03C666F8308}">
      <dgm:prSet/>
      <dgm:spPr/>
      <dgm:t>
        <a:bodyPr/>
        <a:lstStyle/>
        <a:p>
          <a:endParaRPr lang="en-US"/>
        </a:p>
      </dgm:t>
    </dgm:pt>
    <dgm:pt modelId="{0AC6558C-86D2-7A4F-AE1E-2CD6FC9DFAAD}" type="sibTrans" cxnId="{A28BE31C-132D-A541-A607-A03C666F8308}">
      <dgm:prSet/>
      <dgm:spPr/>
      <dgm:t>
        <a:bodyPr/>
        <a:lstStyle/>
        <a:p>
          <a:endParaRPr lang="en-US" dirty="0"/>
        </a:p>
      </dgm:t>
    </dgm:pt>
    <dgm:pt modelId="{38CF865B-75D6-034A-9A5B-B618D69E23E5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access the network during off hours</a:t>
          </a:r>
          <a:endParaRPr lang="en-US" dirty="0">
            <a:solidFill>
              <a:schemeClr val="bg1"/>
            </a:solidFill>
          </a:endParaRPr>
        </a:p>
      </dgm:t>
    </dgm:pt>
    <dgm:pt modelId="{440517AC-D864-0944-AA44-084CDD2AABE2}" type="parTrans" cxnId="{4BFB1D29-9066-2242-8379-69381B4DB6E3}">
      <dgm:prSet/>
      <dgm:spPr/>
      <dgm:t>
        <a:bodyPr/>
        <a:lstStyle/>
        <a:p>
          <a:endParaRPr lang="en-US"/>
        </a:p>
      </dgm:t>
    </dgm:pt>
    <dgm:pt modelId="{F19BF853-B8EC-3644-AA91-C973283C0BF7}" type="sibTrans" cxnId="{4BFB1D29-9066-2242-8379-69381B4DB6E3}">
      <dgm:prSet/>
      <dgm:spPr/>
      <dgm:t>
        <a:bodyPr/>
        <a:lstStyle/>
        <a:p>
          <a:endParaRPr lang="en-US"/>
        </a:p>
      </dgm:t>
    </dgm:pt>
    <dgm:pt modelId="{DD0DDE0D-36B6-EF4C-8E69-C55909F1A259}" type="pres">
      <dgm:prSet presAssocID="{28178A86-77EE-C245-9873-004EB3D479F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A05678-E830-A94E-A582-2A3B53D5A46D}" type="pres">
      <dgm:prSet presAssocID="{1BD830EA-E57D-AC42-BDCB-B54C1ED9401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79E45-B593-5E47-8BDA-50CAFEC518DB}" type="pres">
      <dgm:prSet presAssocID="{76C4273F-7052-BA41-8B0E-FB7E4EEDBEB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EA5FDC91-E427-2A45-88DA-B854A14A205C}" type="pres">
      <dgm:prSet presAssocID="{76C4273F-7052-BA41-8B0E-FB7E4EEDBEB2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838D491F-53E3-FA42-86E8-A088B81383D1}" type="pres">
      <dgm:prSet presAssocID="{FAE8FAD8-169F-0741-8E41-0D4DD6E84AD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4731E-8ADD-8B4F-9B6D-F645A4C955FA}" type="pres">
      <dgm:prSet presAssocID="{E509BC47-44D1-C742-9007-F5EB6736725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888237F-A8EC-5D4E-B630-2A5A065E0027}" type="pres">
      <dgm:prSet presAssocID="{E509BC47-44D1-C742-9007-F5EB6736725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53B0F527-B251-684A-890B-E9F8EB335069}" type="pres">
      <dgm:prSet presAssocID="{8C21E1AB-5B19-0E4E-B90B-59C0A8688E7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DAED7-7CC7-EF42-9A89-AE32C83CDFF3}" type="pres">
      <dgm:prSet presAssocID="{D38628B1-F86C-9749-91CE-C447202AB3F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476B66E3-DFA6-794D-BC8D-CF12E34FA602}" type="pres">
      <dgm:prSet presAssocID="{D38628B1-F86C-9749-91CE-C447202AB3F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AB7BD352-CBB9-9F40-9176-05626F254BB0}" type="pres">
      <dgm:prSet presAssocID="{D32AF471-C7FB-464D-99BC-60DE5D43E48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C5823-0622-7C46-97E6-B56426285688}" type="pres">
      <dgm:prSet presAssocID="{C087680F-12FA-F34D-A49C-18A20A44289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C9AEA21-CF51-4845-8339-F4EF9AF8ACEE}" type="pres">
      <dgm:prSet presAssocID="{C087680F-12FA-F34D-A49C-18A20A44289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2058EFC0-6CE3-C840-8668-D0A6D94B0149}" type="pres">
      <dgm:prSet presAssocID="{019B333C-926E-934B-9553-6DC9041C910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A26A3-1377-434A-B19A-34228EBD72EC}" type="pres">
      <dgm:prSet presAssocID="{84E6535E-C4F0-6A49-A432-8110AC877E1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0B261773-A5EC-1F4B-90A4-B5300585150A}" type="pres">
      <dgm:prSet presAssocID="{84E6535E-C4F0-6A49-A432-8110AC877E1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192F02D5-A8F0-1349-8A26-018CC302FC94}" type="pres">
      <dgm:prSet presAssocID="{F79605A6-6DF3-9145-A122-07AEE8987E8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EE2A6-8770-2148-BC6E-247C33E3C487}" type="pres">
      <dgm:prSet presAssocID="{0AC6558C-86D2-7A4F-AE1E-2CD6FC9DFAAD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3EC6791-C97A-1E43-8C0E-C8797FF02A6E}" type="pres">
      <dgm:prSet presAssocID="{0AC6558C-86D2-7A4F-AE1E-2CD6FC9DFAA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03466A6-E6B2-E646-9272-A237E69C8DC1}" type="pres">
      <dgm:prSet presAssocID="{38CF865B-75D6-034A-9A5B-B618D69E23E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8F877-A9D3-D94A-8DD9-F93243C777EF}" srcId="{28178A86-77EE-C245-9873-004EB3D479FD}" destId="{8C21E1AB-5B19-0E4E-B90B-59C0A8688E7D}" srcOrd="2" destOrd="0" parTransId="{40236424-93D3-B449-BEFC-3D446F3FD1C8}" sibTransId="{D38628B1-F86C-9749-91CE-C447202AB3FB}"/>
    <dgm:cxn modelId="{4BFB1D29-9066-2242-8379-69381B4DB6E3}" srcId="{28178A86-77EE-C245-9873-004EB3D479FD}" destId="{38CF865B-75D6-034A-9A5B-B618D69E23E5}" srcOrd="6" destOrd="0" parTransId="{440517AC-D864-0944-AA44-084CDD2AABE2}" sibTransId="{F19BF853-B8EC-3644-AA91-C973283C0BF7}"/>
    <dgm:cxn modelId="{68070EE9-7650-4349-AFC4-39FF027BE286}" type="presOf" srcId="{F79605A6-6DF3-9145-A122-07AEE8987E85}" destId="{192F02D5-A8F0-1349-8A26-018CC302FC94}" srcOrd="0" destOrd="0" presId="urn:microsoft.com/office/officeart/2005/8/layout/process5"/>
    <dgm:cxn modelId="{CD09CACA-17A2-5A47-BE08-FFA915D5301A}" srcId="{28178A86-77EE-C245-9873-004EB3D479FD}" destId="{1BD830EA-E57D-AC42-BDCB-B54C1ED9401C}" srcOrd="0" destOrd="0" parTransId="{6CC841D4-3AFB-2D48-8AA0-C74D7BD6ABB5}" sibTransId="{76C4273F-7052-BA41-8B0E-FB7E4EEDBEB2}"/>
    <dgm:cxn modelId="{BEB5D671-1F41-604D-BD17-6EE3ABCFC204}" type="presOf" srcId="{019B333C-926E-934B-9553-6DC9041C9101}" destId="{2058EFC0-6CE3-C840-8668-D0A6D94B0149}" srcOrd="0" destOrd="0" presId="urn:microsoft.com/office/officeart/2005/8/layout/process5"/>
    <dgm:cxn modelId="{A28BE31C-132D-A541-A607-A03C666F8308}" srcId="{28178A86-77EE-C245-9873-004EB3D479FD}" destId="{F79605A6-6DF3-9145-A122-07AEE8987E85}" srcOrd="5" destOrd="0" parTransId="{2A438ED4-0D45-7140-AFFF-756939EEEFF7}" sibTransId="{0AC6558C-86D2-7A4F-AE1E-2CD6FC9DFAAD}"/>
    <dgm:cxn modelId="{330CE1C2-CAE2-B241-BE84-BE8F1534450F}" type="presOf" srcId="{0AC6558C-86D2-7A4F-AE1E-2CD6FC9DFAAD}" destId="{C46EE2A6-8770-2148-BC6E-247C33E3C487}" srcOrd="0" destOrd="0" presId="urn:microsoft.com/office/officeart/2005/8/layout/process5"/>
    <dgm:cxn modelId="{08AACF09-19CB-0943-9E2C-203410F9523E}" type="presOf" srcId="{E509BC47-44D1-C742-9007-F5EB67367251}" destId="{88C4731E-8ADD-8B4F-9B6D-F645A4C955FA}" srcOrd="0" destOrd="0" presId="urn:microsoft.com/office/officeart/2005/8/layout/process5"/>
    <dgm:cxn modelId="{953CCEE5-4211-8B4B-9DCE-043A3BB176DF}" type="presOf" srcId="{38CF865B-75D6-034A-9A5B-B618D69E23E5}" destId="{603466A6-E6B2-E646-9272-A237E69C8DC1}" srcOrd="0" destOrd="0" presId="urn:microsoft.com/office/officeart/2005/8/layout/process5"/>
    <dgm:cxn modelId="{48856FB8-B05C-F04C-B31D-027084D3BBB2}" type="presOf" srcId="{D38628B1-F86C-9749-91CE-C447202AB3FB}" destId="{8A3DAED7-7CC7-EF42-9A89-AE32C83CDFF3}" srcOrd="0" destOrd="0" presId="urn:microsoft.com/office/officeart/2005/8/layout/process5"/>
    <dgm:cxn modelId="{1A750431-0427-4645-A123-E27B736BC309}" type="presOf" srcId="{FAE8FAD8-169F-0741-8E41-0D4DD6E84AD2}" destId="{838D491F-53E3-FA42-86E8-A088B81383D1}" srcOrd="0" destOrd="0" presId="urn:microsoft.com/office/officeart/2005/8/layout/process5"/>
    <dgm:cxn modelId="{BD026078-E4CA-3547-A2F8-E69F59EB6FA3}" type="presOf" srcId="{76C4273F-7052-BA41-8B0E-FB7E4EEDBEB2}" destId="{80779E45-B593-5E47-8BDA-50CAFEC518DB}" srcOrd="0" destOrd="0" presId="urn:microsoft.com/office/officeart/2005/8/layout/process5"/>
    <dgm:cxn modelId="{64A5D604-6A17-4A45-948C-83B567E394B2}" srcId="{28178A86-77EE-C245-9873-004EB3D479FD}" destId="{D32AF471-C7FB-464D-99BC-60DE5D43E489}" srcOrd="3" destOrd="0" parTransId="{C8A8F709-FBB7-7B47-8DB1-CA5AAD80993B}" sibTransId="{C087680F-12FA-F34D-A49C-18A20A44289A}"/>
    <dgm:cxn modelId="{9A728321-1582-3F41-9137-C953333C149D}" type="presOf" srcId="{8C21E1AB-5B19-0E4E-B90B-59C0A8688E7D}" destId="{53B0F527-B251-684A-890B-E9F8EB335069}" srcOrd="0" destOrd="0" presId="urn:microsoft.com/office/officeart/2005/8/layout/process5"/>
    <dgm:cxn modelId="{097E189E-68EC-A24B-A919-FC82D6240A2B}" type="presOf" srcId="{0AC6558C-86D2-7A4F-AE1E-2CD6FC9DFAAD}" destId="{63EC6791-C97A-1E43-8C0E-C8797FF02A6E}" srcOrd="1" destOrd="0" presId="urn:microsoft.com/office/officeart/2005/8/layout/process5"/>
    <dgm:cxn modelId="{8691D3DB-6080-754E-A6AA-BB5351F87C83}" type="presOf" srcId="{1BD830EA-E57D-AC42-BDCB-B54C1ED9401C}" destId="{A6A05678-E830-A94E-A582-2A3B53D5A46D}" srcOrd="0" destOrd="0" presId="urn:microsoft.com/office/officeart/2005/8/layout/process5"/>
    <dgm:cxn modelId="{63055A89-F599-D948-B557-B02D1B24323A}" type="presOf" srcId="{76C4273F-7052-BA41-8B0E-FB7E4EEDBEB2}" destId="{EA5FDC91-E427-2A45-88DA-B854A14A205C}" srcOrd="1" destOrd="0" presId="urn:microsoft.com/office/officeart/2005/8/layout/process5"/>
    <dgm:cxn modelId="{A4236A3F-CEE4-1447-8A94-380E05A40B93}" type="presOf" srcId="{28178A86-77EE-C245-9873-004EB3D479FD}" destId="{DD0DDE0D-36B6-EF4C-8E69-C55909F1A259}" srcOrd="0" destOrd="0" presId="urn:microsoft.com/office/officeart/2005/8/layout/process5"/>
    <dgm:cxn modelId="{C2313FCC-D6F2-FE4F-8027-EBEE29AA6F8C}" type="presOf" srcId="{D38628B1-F86C-9749-91CE-C447202AB3FB}" destId="{476B66E3-DFA6-794D-BC8D-CF12E34FA602}" srcOrd="1" destOrd="0" presId="urn:microsoft.com/office/officeart/2005/8/layout/process5"/>
    <dgm:cxn modelId="{B1AB3E9D-A500-604B-A271-50DB4B29D8C0}" type="presOf" srcId="{C087680F-12FA-F34D-A49C-18A20A44289A}" destId="{8C9AEA21-CF51-4845-8339-F4EF9AF8ACEE}" srcOrd="1" destOrd="0" presId="urn:microsoft.com/office/officeart/2005/8/layout/process5"/>
    <dgm:cxn modelId="{C9DE0DE3-0B24-9645-BC76-9399C64A4CFC}" type="presOf" srcId="{E509BC47-44D1-C742-9007-F5EB67367251}" destId="{F888237F-A8EC-5D4E-B630-2A5A065E0027}" srcOrd="1" destOrd="0" presId="urn:microsoft.com/office/officeart/2005/8/layout/process5"/>
    <dgm:cxn modelId="{491DF7EA-3034-7040-A903-F41B36320169}" type="presOf" srcId="{84E6535E-C4F0-6A49-A432-8110AC877E17}" destId="{0B261773-A5EC-1F4B-90A4-B5300585150A}" srcOrd="1" destOrd="0" presId="urn:microsoft.com/office/officeart/2005/8/layout/process5"/>
    <dgm:cxn modelId="{F2DD7CBE-39D3-1145-A5C0-DB55EA5A501C}" srcId="{28178A86-77EE-C245-9873-004EB3D479FD}" destId="{019B333C-926E-934B-9553-6DC9041C9101}" srcOrd="4" destOrd="0" parTransId="{C6FFAD19-B90A-3946-885D-887A5C65505B}" sibTransId="{84E6535E-C4F0-6A49-A432-8110AC877E17}"/>
    <dgm:cxn modelId="{0F32414C-CA95-4E41-BC3D-8DD3A26D0FDB}" type="presOf" srcId="{D32AF471-C7FB-464D-99BC-60DE5D43E489}" destId="{AB7BD352-CBB9-9F40-9176-05626F254BB0}" srcOrd="0" destOrd="0" presId="urn:microsoft.com/office/officeart/2005/8/layout/process5"/>
    <dgm:cxn modelId="{82EAEF49-2947-244B-9007-E67186C0F946}" type="presOf" srcId="{84E6535E-C4F0-6A49-A432-8110AC877E17}" destId="{997A26A3-1377-434A-B19A-34228EBD72EC}" srcOrd="0" destOrd="0" presId="urn:microsoft.com/office/officeart/2005/8/layout/process5"/>
    <dgm:cxn modelId="{28C59103-C9B8-9244-BB47-2F496C64B09A}" type="presOf" srcId="{C087680F-12FA-F34D-A49C-18A20A44289A}" destId="{E39C5823-0622-7C46-97E6-B56426285688}" srcOrd="0" destOrd="0" presId="urn:microsoft.com/office/officeart/2005/8/layout/process5"/>
    <dgm:cxn modelId="{59A3C431-FA8B-7A4E-999B-205C5DB096C9}" srcId="{28178A86-77EE-C245-9873-004EB3D479FD}" destId="{FAE8FAD8-169F-0741-8E41-0D4DD6E84AD2}" srcOrd="1" destOrd="0" parTransId="{7D2EC03A-05E9-CA42-AF83-131B53323479}" sibTransId="{E509BC47-44D1-C742-9007-F5EB67367251}"/>
    <dgm:cxn modelId="{65D9C19B-35E7-8B4E-9045-3ADD2928A19B}" type="presParOf" srcId="{DD0DDE0D-36B6-EF4C-8E69-C55909F1A259}" destId="{A6A05678-E830-A94E-A582-2A3B53D5A46D}" srcOrd="0" destOrd="0" presId="urn:microsoft.com/office/officeart/2005/8/layout/process5"/>
    <dgm:cxn modelId="{6277987F-1EBE-3B4F-9C9D-B39FB8B7A428}" type="presParOf" srcId="{DD0DDE0D-36B6-EF4C-8E69-C55909F1A259}" destId="{80779E45-B593-5E47-8BDA-50CAFEC518DB}" srcOrd="1" destOrd="0" presId="urn:microsoft.com/office/officeart/2005/8/layout/process5"/>
    <dgm:cxn modelId="{DC55C66D-57C0-5B4A-A175-23D7F9948487}" type="presParOf" srcId="{80779E45-B593-5E47-8BDA-50CAFEC518DB}" destId="{EA5FDC91-E427-2A45-88DA-B854A14A205C}" srcOrd="0" destOrd="0" presId="urn:microsoft.com/office/officeart/2005/8/layout/process5"/>
    <dgm:cxn modelId="{BE0B1CFB-9E59-7A4A-B5AB-CB2D1F60CEDA}" type="presParOf" srcId="{DD0DDE0D-36B6-EF4C-8E69-C55909F1A259}" destId="{838D491F-53E3-FA42-86E8-A088B81383D1}" srcOrd="2" destOrd="0" presId="urn:microsoft.com/office/officeart/2005/8/layout/process5"/>
    <dgm:cxn modelId="{9FF13CEC-D36E-4145-B14B-96F1C2C05EE3}" type="presParOf" srcId="{DD0DDE0D-36B6-EF4C-8E69-C55909F1A259}" destId="{88C4731E-8ADD-8B4F-9B6D-F645A4C955FA}" srcOrd="3" destOrd="0" presId="urn:microsoft.com/office/officeart/2005/8/layout/process5"/>
    <dgm:cxn modelId="{3916CE5F-F406-BA41-BF38-39F9855A8AE1}" type="presParOf" srcId="{88C4731E-8ADD-8B4F-9B6D-F645A4C955FA}" destId="{F888237F-A8EC-5D4E-B630-2A5A065E0027}" srcOrd="0" destOrd="0" presId="urn:microsoft.com/office/officeart/2005/8/layout/process5"/>
    <dgm:cxn modelId="{E5750658-C2C4-A148-A937-D6E49F3BD875}" type="presParOf" srcId="{DD0DDE0D-36B6-EF4C-8E69-C55909F1A259}" destId="{53B0F527-B251-684A-890B-E9F8EB335069}" srcOrd="4" destOrd="0" presId="urn:microsoft.com/office/officeart/2005/8/layout/process5"/>
    <dgm:cxn modelId="{BC07238A-F7AE-6746-9400-FB6429641A17}" type="presParOf" srcId="{DD0DDE0D-36B6-EF4C-8E69-C55909F1A259}" destId="{8A3DAED7-7CC7-EF42-9A89-AE32C83CDFF3}" srcOrd="5" destOrd="0" presId="urn:microsoft.com/office/officeart/2005/8/layout/process5"/>
    <dgm:cxn modelId="{77273ABC-707A-8048-8032-E06EDCF8D80B}" type="presParOf" srcId="{8A3DAED7-7CC7-EF42-9A89-AE32C83CDFF3}" destId="{476B66E3-DFA6-794D-BC8D-CF12E34FA602}" srcOrd="0" destOrd="0" presId="urn:microsoft.com/office/officeart/2005/8/layout/process5"/>
    <dgm:cxn modelId="{89484889-D020-954F-BCCE-EB007DD840AE}" type="presParOf" srcId="{DD0DDE0D-36B6-EF4C-8E69-C55909F1A259}" destId="{AB7BD352-CBB9-9F40-9176-05626F254BB0}" srcOrd="6" destOrd="0" presId="urn:microsoft.com/office/officeart/2005/8/layout/process5"/>
    <dgm:cxn modelId="{84CC8DE6-FBB7-5B45-A875-AF8892E7519A}" type="presParOf" srcId="{DD0DDE0D-36B6-EF4C-8E69-C55909F1A259}" destId="{E39C5823-0622-7C46-97E6-B56426285688}" srcOrd="7" destOrd="0" presId="urn:microsoft.com/office/officeart/2005/8/layout/process5"/>
    <dgm:cxn modelId="{17B637C9-56B3-3F49-8256-82CE8C457BEC}" type="presParOf" srcId="{E39C5823-0622-7C46-97E6-B56426285688}" destId="{8C9AEA21-CF51-4845-8339-F4EF9AF8ACEE}" srcOrd="0" destOrd="0" presId="urn:microsoft.com/office/officeart/2005/8/layout/process5"/>
    <dgm:cxn modelId="{B7AC4947-9E9A-C04C-9FED-C2148207DF8C}" type="presParOf" srcId="{DD0DDE0D-36B6-EF4C-8E69-C55909F1A259}" destId="{2058EFC0-6CE3-C840-8668-D0A6D94B0149}" srcOrd="8" destOrd="0" presId="urn:microsoft.com/office/officeart/2005/8/layout/process5"/>
    <dgm:cxn modelId="{75A65A38-DDF4-114E-9519-F40329BCCF37}" type="presParOf" srcId="{DD0DDE0D-36B6-EF4C-8E69-C55909F1A259}" destId="{997A26A3-1377-434A-B19A-34228EBD72EC}" srcOrd="9" destOrd="0" presId="urn:microsoft.com/office/officeart/2005/8/layout/process5"/>
    <dgm:cxn modelId="{4F15DC2B-1639-C343-8FB6-126BC25D78ED}" type="presParOf" srcId="{997A26A3-1377-434A-B19A-34228EBD72EC}" destId="{0B261773-A5EC-1F4B-90A4-B5300585150A}" srcOrd="0" destOrd="0" presId="urn:microsoft.com/office/officeart/2005/8/layout/process5"/>
    <dgm:cxn modelId="{29FE30E2-E881-EC4A-9AD4-CAF9EB75F217}" type="presParOf" srcId="{DD0DDE0D-36B6-EF4C-8E69-C55909F1A259}" destId="{192F02D5-A8F0-1349-8A26-018CC302FC94}" srcOrd="10" destOrd="0" presId="urn:microsoft.com/office/officeart/2005/8/layout/process5"/>
    <dgm:cxn modelId="{2A947246-6296-6446-910D-CDE66F54CB7D}" type="presParOf" srcId="{DD0DDE0D-36B6-EF4C-8E69-C55909F1A259}" destId="{C46EE2A6-8770-2148-BC6E-247C33E3C487}" srcOrd="11" destOrd="0" presId="urn:microsoft.com/office/officeart/2005/8/layout/process5"/>
    <dgm:cxn modelId="{52FDB114-3AFD-E340-BD7F-85EE0083AD89}" type="presParOf" srcId="{C46EE2A6-8770-2148-BC6E-247C33E3C487}" destId="{63EC6791-C97A-1E43-8C0E-C8797FF02A6E}" srcOrd="0" destOrd="0" presId="urn:microsoft.com/office/officeart/2005/8/layout/process5"/>
    <dgm:cxn modelId="{C2B5E058-1B17-F740-A62D-EF17350AA8CB}" type="presParOf" srcId="{DD0DDE0D-36B6-EF4C-8E69-C55909F1A259}" destId="{603466A6-E6B2-E646-9272-A237E69C8DC1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745A16-3646-7142-BC8E-389C1B09283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E6DBD-72FD-744F-9E6C-2E12B12C7A1E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comprises three logical components:</a:t>
          </a:r>
          <a:endParaRPr lang="en-US" dirty="0">
            <a:solidFill>
              <a:schemeClr val="bg1"/>
            </a:solidFill>
          </a:endParaRPr>
        </a:p>
      </dgm:t>
    </dgm:pt>
    <dgm:pt modelId="{1EB8713E-B20E-1940-9078-82DBC4992DAF}" type="parTrans" cxnId="{DAB5544B-EE5D-FB42-BD0F-717A1601F12B}">
      <dgm:prSet/>
      <dgm:spPr/>
      <dgm:t>
        <a:bodyPr/>
        <a:lstStyle/>
        <a:p>
          <a:endParaRPr lang="en-US"/>
        </a:p>
      </dgm:t>
    </dgm:pt>
    <dgm:pt modelId="{16CC58F9-3AAC-1D41-90B1-EEBB5E8DA9F9}" type="sibTrans" cxnId="{DAB5544B-EE5D-FB42-BD0F-717A1601F12B}">
      <dgm:prSet/>
      <dgm:spPr/>
      <dgm:t>
        <a:bodyPr/>
        <a:lstStyle/>
        <a:p>
          <a:endParaRPr lang="en-US"/>
        </a:p>
      </dgm:t>
    </dgm:pt>
    <dgm:pt modelId="{ACDC53A8-EA10-5C48-9BA8-C90613574F46}">
      <dgm:prSet/>
      <dgm:spPr/>
      <dgm:t>
        <a:bodyPr/>
        <a:lstStyle/>
        <a:p>
          <a:pPr rtl="0">
            <a:spcBef>
              <a:spcPts val="0"/>
            </a:spcBef>
            <a:spcAft>
              <a:spcPts val="1032"/>
            </a:spcAft>
          </a:pPr>
          <a:r>
            <a:rPr lang="en-US" b="1" dirty="0" smtClean="0"/>
            <a:t>sensors - collect data</a:t>
          </a:r>
          <a:endParaRPr lang="en-US" dirty="0"/>
        </a:p>
      </dgm:t>
    </dgm:pt>
    <dgm:pt modelId="{E30ABB97-7304-DC4F-97D8-59BE79A59992}" type="parTrans" cxnId="{43E122E8-9932-B24D-A7D0-5CE4DE6108DE}">
      <dgm:prSet/>
      <dgm:spPr/>
      <dgm:t>
        <a:bodyPr/>
        <a:lstStyle/>
        <a:p>
          <a:endParaRPr lang="en-US"/>
        </a:p>
      </dgm:t>
    </dgm:pt>
    <dgm:pt modelId="{C1D29B2B-0E89-BB4C-BA40-33052264A5A7}" type="sibTrans" cxnId="{43E122E8-9932-B24D-A7D0-5CE4DE6108DE}">
      <dgm:prSet/>
      <dgm:spPr/>
      <dgm:t>
        <a:bodyPr/>
        <a:lstStyle/>
        <a:p>
          <a:endParaRPr lang="en-US"/>
        </a:p>
      </dgm:t>
    </dgm:pt>
    <dgm:pt modelId="{0999BE1F-3606-0744-A3D5-CF15956CD8A5}">
      <dgm:prSet/>
      <dgm:spPr/>
      <dgm:t>
        <a:bodyPr/>
        <a:lstStyle/>
        <a:p>
          <a:pPr rtl="0">
            <a:spcBef>
              <a:spcPts val="0"/>
            </a:spcBef>
            <a:spcAft>
              <a:spcPts val="1032"/>
            </a:spcAft>
          </a:pPr>
          <a:r>
            <a:rPr lang="en-US" b="1" dirty="0" smtClean="0"/>
            <a:t>analyzers - determine if intrusion has occurred</a:t>
          </a:r>
          <a:endParaRPr lang="en-US" dirty="0"/>
        </a:p>
      </dgm:t>
    </dgm:pt>
    <dgm:pt modelId="{7016455D-4361-0949-8A62-DA074B0780E0}" type="parTrans" cxnId="{F8EA7C44-087D-EF4E-9474-D031F883C571}">
      <dgm:prSet/>
      <dgm:spPr/>
      <dgm:t>
        <a:bodyPr/>
        <a:lstStyle/>
        <a:p>
          <a:endParaRPr lang="en-US"/>
        </a:p>
      </dgm:t>
    </dgm:pt>
    <dgm:pt modelId="{50350E35-DB89-634F-9B2C-4E18C6B4A9B8}" type="sibTrans" cxnId="{F8EA7C44-087D-EF4E-9474-D031F883C571}">
      <dgm:prSet/>
      <dgm:spPr/>
      <dgm:t>
        <a:bodyPr/>
        <a:lstStyle/>
        <a:p>
          <a:endParaRPr lang="en-US"/>
        </a:p>
      </dgm:t>
    </dgm:pt>
    <dgm:pt modelId="{40F4F27E-483D-1D45-96FC-745D51C1347E}">
      <dgm:prSet/>
      <dgm:spPr/>
      <dgm:t>
        <a:bodyPr/>
        <a:lstStyle/>
        <a:p>
          <a:pPr rtl="0">
            <a:spcBef>
              <a:spcPts val="0"/>
            </a:spcBef>
            <a:spcAft>
              <a:spcPts val="1032"/>
            </a:spcAft>
          </a:pPr>
          <a:r>
            <a:rPr lang="en-US" b="1" dirty="0" smtClean="0"/>
            <a:t>user interface - view output or control system behavior</a:t>
          </a:r>
          <a:endParaRPr lang="en-US" b="1" dirty="0"/>
        </a:p>
      </dgm:t>
    </dgm:pt>
    <dgm:pt modelId="{359111DA-6784-5D43-B673-5235560A94BD}" type="parTrans" cxnId="{7D486069-2F75-174A-B318-6E644A7D1F36}">
      <dgm:prSet/>
      <dgm:spPr/>
      <dgm:t>
        <a:bodyPr/>
        <a:lstStyle/>
        <a:p>
          <a:endParaRPr lang="en-US"/>
        </a:p>
      </dgm:t>
    </dgm:pt>
    <dgm:pt modelId="{F11CE79C-FCEA-8E4A-B691-658CEC843816}" type="sibTrans" cxnId="{7D486069-2F75-174A-B318-6E644A7D1F36}">
      <dgm:prSet/>
      <dgm:spPr/>
      <dgm:t>
        <a:bodyPr/>
        <a:lstStyle/>
        <a:p>
          <a:endParaRPr lang="en-US"/>
        </a:p>
      </dgm:t>
    </dgm:pt>
    <dgm:pt modelId="{F2B85003-14A5-9646-9D85-756BF5173056}" type="pres">
      <dgm:prSet presAssocID="{E7745A16-3646-7142-BC8E-389C1B0928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C89FA6-E5E5-244B-8EE5-4A4BE6CFCB06}" type="pres">
      <dgm:prSet presAssocID="{784E6DBD-72FD-744F-9E6C-2E12B12C7A1E}" presName="composite" presStyleCnt="0"/>
      <dgm:spPr/>
    </dgm:pt>
    <dgm:pt modelId="{3998D718-DFE5-C244-B833-90A7F5ED6EE8}" type="pres">
      <dgm:prSet presAssocID="{784E6DBD-72FD-744F-9E6C-2E12B12C7A1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517A6-D3A6-FF4C-B4A7-4E1B0F119722}" type="pres">
      <dgm:prSet presAssocID="{784E6DBD-72FD-744F-9E6C-2E12B12C7A1E}" presName="desTx" presStyleLbl="alignAccFollowNode1" presStyleIdx="0" presStyleCnt="1" custLinFactNeighborY="1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E34A33-ABD8-2744-ABA7-485096D21B0C}" type="presOf" srcId="{E7745A16-3646-7142-BC8E-389C1B092835}" destId="{F2B85003-14A5-9646-9D85-756BF5173056}" srcOrd="0" destOrd="0" presId="urn:microsoft.com/office/officeart/2005/8/layout/hList1"/>
    <dgm:cxn modelId="{0F63ADC3-2420-0C49-9BA4-00F8884AF5CC}" type="presOf" srcId="{784E6DBD-72FD-744F-9E6C-2E12B12C7A1E}" destId="{3998D718-DFE5-C244-B833-90A7F5ED6EE8}" srcOrd="0" destOrd="0" presId="urn:microsoft.com/office/officeart/2005/8/layout/hList1"/>
    <dgm:cxn modelId="{05D68866-EE1E-B44D-B9D9-A016C4B5DFA1}" type="presOf" srcId="{40F4F27E-483D-1D45-96FC-745D51C1347E}" destId="{E6C517A6-D3A6-FF4C-B4A7-4E1B0F119722}" srcOrd="0" destOrd="2" presId="urn:microsoft.com/office/officeart/2005/8/layout/hList1"/>
    <dgm:cxn modelId="{7D486069-2F75-174A-B318-6E644A7D1F36}" srcId="{784E6DBD-72FD-744F-9E6C-2E12B12C7A1E}" destId="{40F4F27E-483D-1D45-96FC-745D51C1347E}" srcOrd="2" destOrd="0" parTransId="{359111DA-6784-5D43-B673-5235560A94BD}" sibTransId="{F11CE79C-FCEA-8E4A-B691-658CEC843816}"/>
    <dgm:cxn modelId="{F8169FC9-8567-F041-AA2A-6B3E62CBE0E4}" type="presOf" srcId="{ACDC53A8-EA10-5C48-9BA8-C90613574F46}" destId="{E6C517A6-D3A6-FF4C-B4A7-4E1B0F119722}" srcOrd="0" destOrd="0" presId="urn:microsoft.com/office/officeart/2005/8/layout/hList1"/>
    <dgm:cxn modelId="{43E122E8-9932-B24D-A7D0-5CE4DE6108DE}" srcId="{784E6DBD-72FD-744F-9E6C-2E12B12C7A1E}" destId="{ACDC53A8-EA10-5C48-9BA8-C90613574F46}" srcOrd="0" destOrd="0" parTransId="{E30ABB97-7304-DC4F-97D8-59BE79A59992}" sibTransId="{C1D29B2B-0E89-BB4C-BA40-33052264A5A7}"/>
    <dgm:cxn modelId="{16387FA6-7FFA-8341-AA68-3E43408D43FF}" type="presOf" srcId="{0999BE1F-3606-0744-A3D5-CF15956CD8A5}" destId="{E6C517A6-D3A6-FF4C-B4A7-4E1B0F119722}" srcOrd="0" destOrd="1" presId="urn:microsoft.com/office/officeart/2005/8/layout/hList1"/>
    <dgm:cxn modelId="{DAB5544B-EE5D-FB42-BD0F-717A1601F12B}" srcId="{E7745A16-3646-7142-BC8E-389C1B092835}" destId="{784E6DBD-72FD-744F-9E6C-2E12B12C7A1E}" srcOrd="0" destOrd="0" parTransId="{1EB8713E-B20E-1940-9078-82DBC4992DAF}" sibTransId="{16CC58F9-3AAC-1D41-90B1-EEBB5E8DA9F9}"/>
    <dgm:cxn modelId="{F8EA7C44-087D-EF4E-9474-D031F883C571}" srcId="{784E6DBD-72FD-744F-9E6C-2E12B12C7A1E}" destId="{0999BE1F-3606-0744-A3D5-CF15956CD8A5}" srcOrd="1" destOrd="0" parTransId="{7016455D-4361-0949-8A62-DA074B0780E0}" sibTransId="{50350E35-DB89-634F-9B2C-4E18C6B4A9B8}"/>
    <dgm:cxn modelId="{A793054E-3402-2942-B222-35D8068A42CF}" type="presParOf" srcId="{F2B85003-14A5-9646-9D85-756BF5173056}" destId="{10C89FA6-E5E5-244B-8EE5-4A4BE6CFCB06}" srcOrd="0" destOrd="0" presId="urn:microsoft.com/office/officeart/2005/8/layout/hList1"/>
    <dgm:cxn modelId="{651D3273-7D8F-354B-875C-69BF875B9A95}" type="presParOf" srcId="{10C89FA6-E5E5-244B-8EE5-4A4BE6CFCB06}" destId="{3998D718-DFE5-C244-B833-90A7F5ED6EE8}" srcOrd="0" destOrd="0" presId="urn:microsoft.com/office/officeart/2005/8/layout/hList1"/>
    <dgm:cxn modelId="{D8035BBD-D3D6-6D43-9E79-808C66E9F643}" type="presParOf" srcId="{10C89FA6-E5E5-244B-8EE5-4A4BE6CFCB06}" destId="{E6C517A6-D3A6-FF4C-B4A7-4E1B0F1197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1C902A-241A-E243-8F10-6287602295B0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684D2B-3E08-504F-B24E-DB75EE701481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run continually</a:t>
          </a:r>
          <a:endParaRPr lang="en-US" dirty="0"/>
        </a:p>
      </dgm:t>
    </dgm:pt>
    <dgm:pt modelId="{E7F246E6-C4F1-774E-9BCC-40AF91953ACC}" type="parTrans" cxnId="{644BFC5C-4429-2447-B146-8E9CBC51CC2A}">
      <dgm:prSet/>
      <dgm:spPr/>
      <dgm:t>
        <a:bodyPr/>
        <a:lstStyle/>
        <a:p>
          <a:endParaRPr lang="en-US"/>
        </a:p>
      </dgm:t>
    </dgm:pt>
    <dgm:pt modelId="{245923E1-01E7-4040-BBCD-78E45BBCA7FA}" type="sibTrans" cxnId="{644BFC5C-4429-2447-B146-8E9CBC51CC2A}">
      <dgm:prSet/>
      <dgm:spPr/>
      <dgm:t>
        <a:bodyPr/>
        <a:lstStyle/>
        <a:p>
          <a:endParaRPr lang="en-US"/>
        </a:p>
      </dgm:t>
    </dgm:pt>
    <dgm:pt modelId="{F7157DCF-AC89-2E45-A587-DB222039262F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be fault tolerant</a:t>
          </a:r>
          <a:endParaRPr lang="en-US" b="1" dirty="0">
            <a:solidFill>
              <a:schemeClr val="bg1"/>
            </a:solidFill>
          </a:endParaRPr>
        </a:p>
      </dgm:t>
    </dgm:pt>
    <dgm:pt modelId="{352C1561-D09E-CB48-9DC4-3ABF43E0986A}" type="parTrans" cxnId="{1EF841E9-E211-0A45-BF96-46AF050FE180}">
      <dgm:prSet/>
      <dgm:spPr/>
      <dgm:t>
        <a:bodyPr/>
        <a:lstStyle/>
        <a:p>
          <a:endParaRPr lang="en-US"/>
        </a:p>
      </dgm:t>
    </dgm:pt>
    <dgm:pt modelId="{5F439F46-B063-7B46-A9C2-55F7471404BC}" type="sibTrans" cxnId="{1EF841E9-E211-0A45-BF96-46AF050FE180}">
      <dgm:prSet/>
      <dgm:spPr/>
      <dgm:t>
        <a:bodyPr/>
        <a:lstStyle/>
        <a:p>
          <a:endParaRPr lang="en-US"/>
        </a:p>
      </dgm:t>
    </dgm:pt>
    <dgm:pt modelId="{0D89F797-D455-354E-A873-0FAA5147E848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resist subversion</a:t>
          </a:r>
          <a:endParaRPr lang="en-US" dirty="0"/>
        </a:p>
      </dgm:t>
    </dgm:pt>
    <dgm:pt modelId="{84E3BB8C-46E9-2546-A3BA-C5D90DB2187E}" type="parTrans" cxnId="{0FCFFCAA-1D3D-EE4F-ABD8-4CBBB5EF7C62}">
      <dgm:prSet/>
      <dgm:spPr/>
      <dgm:t>
        <a:bodyPr/>
        <a:lstStyle/>
        <a:p>
          <a:endParaRPr lang="en-US"/>
        </a:p>
      </dgm:t>
    </dgm:pt>
    <dgm:pt modelId="{006EC730-9D11-AD4B-94A7-66B1B07606D3}" type="sibTrans" cxnId="{0FCFFCAA-1D3D-EE4F-ABD8-4CBBB5EF7C62}">
      <dgm:prSet/>
      <dgm:spPr/>
      <dgm:t>
        <a:bodyPr/>
        <a:lstStyle/>
        <a:p>
          <a:endParaRPr lang="en-US"/>
        </a:p>
      </dgm:t>
    </dgm:pt>
    <dgm:pt modelId="{E6E56E67-3EAF-B84F-BDC8-09B082B6BEC0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impose a minimal overhead on system</a:t>
          </a:r>
          <a:endParaRPr lang="en-US" dirty="0">
            <a:solidFill>
              <a:srgbClr val="000000"/>
            </a:solidFill>
          </a:endParaRPr>
        </a:p>
      </dgm:t>
    </dgm:pt>
    <dgm:pt modelId="{81A924E1-F3EE-F148-814A-B36F2A747E93}" type="parTrans" cxnId="{BBF9FF24-3963-604A-A00D-77EC9D143855}">
      <dgm:prSet/>
      <dgm:spPr/>
      <dgm:t>
        <a:bodyPr/>
        <a:lstStyle/>
        <a:p>
          <a:endParaRPr lang="en-US"/>
        </a:p>
      </dgm:t>
    </dgm:pt>
    <dgm:pt modelId="{4B6C2208-0D8C-B241-A709-460B0ADDB9B8}" type="sibTrans" cxnId="{BBF9FF24-3963-604A-A00D-77EC9D143855}">
      <dgm:prSet/>
      <dgm:spPr/>
      <dgm:t>
        <a:bodyPr/>
        <a:lstStyle/>
        <a:p>
          <a:endParaRPr lang="en-US"/>
        </a:p>
      </dgm:t>
    </dgm:pt>
    <dgm:pt modelId="{9427C1D1-694E-CD40-AD10-757C16FF7C99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configured according to system security policies </a:t>
          </a:r>
          <a:endParaRPr lang="en-US" dirty="0"/>
        </a:p>
      </dgm:t>
    </dgm:pt>
    <dgm:pt modelId="{7AB4761E-33E4-D947-AD0F-6BCE5F1633AE}" type="parTrans" cxnId="{1793C401-03FA-F043-B336-DC600D8E3400}">
      <dgm:prSet/>
      <dgm:spPr/>
      <dgm:t>
        <a:bodyPr/>
        <a:lstStyle/>
        <a:p>
          <a:endParaRPr lang="en-US"/>
        </a:p>
      </dgm:t>
    </dgm:pt>
    <dgm:pt modelId="{851007C6-1E78-AD40-82A2-CC1A4CF28C73}" type="sibTrans" cxnId="{1793C401-03FA-F043-B336-DC600D8E3400}">
      <dgm:prSet/>
      <dgm:spPr/>
      <dgm:t>
        <a:bodyPr/>
        <a:lstStyle/>
        <a:p>
          <a:endParaRPr lang="en-US"/>
        </a:p>
      </dgm:t>
    </dgm:pt>
    <dgm:pt modelId="{2628ED80-5703-E846-8E50-DD20AAE37373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adapt to changes in systems and users</a:t>
          </a:r>
          <a:endParaRPr lang="en-US" b="1" dirty="0">
            <a:solidFill>
              <a:srgbClr val="000000"/>
            </a:solidFill>
          </a:endParaRPr>
        </a:p>
      </dgm:t>
    </dgm:pt>
    <dgm:pt modelId="{502561ED-03C2-E049-A04A-8E349E314581}" type="parTrans" cxnId="{63546ECC-BCE4-1E4C-9FEC-F41E693B1FDF}">
      <dgm:prSet/>
      <dgm:spPr/>
      <dgm:t>
        <a:bodyPr/>
        <a:lstStyle/>
        <a:p>
          <a:endParaRPr lang="en-US"/>
        </a:p>
      </dgm:t>
    </dgm:pt>
    <dgm:pt modelId="{8D85E76B-0770-4A4D-B58B-2043C0275D97}" type="sibTrans" cxnId="{63546ECC-BCE4-1E4C-9FEC-F41E693B1FDF}">
      <dgm:prSet/>
      <dgm:spPr/>
      <dgm:t>
        <a:bodyPr/>
        <a:lstStyle/>
        <a:p>
          <a:endParaRPr lang="en-US"/>
        </a:p>
      </dgm:t>
    </dgm:pt>
    <dgm:pt modelId="{AC758EC6-86DA-DE4C-BE66-287E086CAAF6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scale to monitor large numbers of systems</a:t>
          </a:r>
          <a:endParaRPr lang="en-US" dirty="0"/>
        </a:p>
      </dgm:t>
    </dgm:pt>
    <dgm:pt modelId="{5D2DE31C-1FFF-E448-96D9-BD22604689B6}" type="parTrans" cxnId="{70D7A9F1-6FA9-7B4F-9989-7AB08AB695D2}">
      <dgm:prSet/>
      <dgm:spPr/>
      <dgm:t>
        <a:bodyPr/>
        <a:lstStyle/>
        <a:p>
          <a:endParaRPr lang="en-US"/>
        </a:p>
      </dgm:t>
    </dgm:pt>
    <dgm:pt modelId="{0A3FCAD1-8F36-9141-BBA8-356156384C38}" type="sibTrans" cxnId="{70D7A9F1-6FA9-7B4F-9989-7AB08AB695D2}">
      <dgm:prSet/>
      <dgm:spPr/>
      <dgm:t>
        <a:bodyPr/>
        <a:lstStyle/>
        <a:p>
          <a:endParaRPr lang="en-US"/>
        </a:p>
      </dgm:t>
    </dgm:pt>
    <dgm:pt modelId="{1FEDD5C8-641D-B44C-B8D7-DF758ADBCC86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provide graceful degradation of service</a:t>
          </a:r>
          <a:endParaRPr lang="en-US" b="1" dirty="0">
            <a:solidFill>
              <a:srgbClr val="000000"/>
            </a:solidFill>
          </a:endParaRPr>
        </a:p>
      </dgm:t>
    </dgm:pt>
    <dgm:pt modelId="{3D7C7D92-133B-6A48-B146-53F13B58F280}" type="parTrans" cxnId="{31775380-ED6B-8E4F-A483-1898C6724C65}">
      <dgm:prSet/>
      <dgm:spPr/>
      <dgm:t>
        <a:bodyPr/>
        <a:lstStyle/>
        <a:p>
          <a:endParaRPr lang="en-US"/>
        </a:p>
      </dgm:t>
    </dgm:pt>
    <dgm:pt modelId="{59FCB40B-BC9C-C34F-A4F1-4993580923A0}" type="sibTrans" cxnId="{31775380-ED6B-8E4F-A483-1898C6724C65}">
      <dgm:prSet/>
      <dgm:spPr/>
      <dgm:t>
        <a:bodyPr/>
        <a:lstStyle/>
        <a:p>
          <a:endParaRPr lang="en-US"/>
        </a:p>
      </dgm:t>
    </dgm:pt>
    <dgm:pt modelId="{8DC12D2E-8288-3E45-AEF6-E7B545BFC92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allow dynamic reconfiguration</a:t>
          </a:r>
          <a:endParaRPr lang="en-US" dirty="0"/>
        </a:p>
      </dgm:t>
    </dgm:pt>
    <dgm:pt modelId="{397795C4-59EE-3D48-9B5A-023639E385F0}" type="parTrans" cxnId="{E605A1F6-73A6-334A-B6F7-CF8195BE28AC}">
      <dgm:prSet/>
      <dgm:spPr/>
      <dgm:t>
        <a:bodyPr/>
        <a:lstStyle/>
        <a:p>
          <a:endParaRPr lang="en-US"/>
        </a:p>
      </dgm:t>
    </dgm:pt>
    <dgm:pt modelId="{518E938A-A482-CB4F-B24B-BE6237471DBE}" type="sibTrans" cxnId="{E605A1F6-73A6-334A-B6F7-CF8195BE28AC}">
      <dgm:prSet/>
      <dgm:spPr/>
      <dgm:t>
        <a:bodyPr/>
        <a:lstStyle/>
        <a:p>
          <a:endParaRPr lang="en-US"/>
        </a:p>
      </dgm:t>
    </dgm:pt>
    <dgm:pt modelId="{3F0DBDC0-4F02-3D4C-8ECD-B9A0C16B0791}" type="pres">
      <dgm:prSet presAssocID="{D71C902A-241A-E243-8F10-6287602295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7EA7BD-890D-0A43-8230-D60B72533270}" type="pres">
      <dgm:prSet presAssocID="{3F684D2B-3E08-504F-B24E-DB75EE70148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C2F0E-C5A5-8A42-9953-B567EF395799}" type="pres">
      <dgm:prSet presAssocID="{245923E1-01E7-4040-BBCD-78E45BBCA7FA}" presName="sibTrans" presStyleCnt="0"/>
      <dgm:spPr/>
    </dgm:pt>
    <dgm:pt modelId="{8EE9502E-03AF-0746-BFA8-8E5DAF94269E}" type="pres">
      <dgm:prSet presAssocID="{F7157DCF-AC89-2E45-A587-DB222039262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44CAF-7B4F-FF4C-AFE3-121789FBB6FD}" type="pres">
      <dgm:prSet presAssocID="{5F439F46-B063-7B46-A9C2-55F7471404BC}" presName="sibTrans" presStyleCnt="0"/>
      <dgm:spPr/>
    </dgm:pt>
    <dgm:pt modelId="{DAE9D56B-A40B-9D4E-9D3D-47526B8CE6E3}" type="pres">
      <dgm:prSet presAssocID="{0D89F797-D455-354E-A873-0FAA5147E84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4B496-16E4-F342-B518-3CCA4AC3F28A}" type="pres">
      <dgm:prSet presAssocID="{006EC730-9D11-AD4B-94A7-66B1B07606D3}" presName="sibTrans" presStyleCnt="0"/>
      <dgm:spPr/>
    </dgm:pt>
    <dgm:pt modelId="{8FA5374D-7395-D24D-A209-DA869DB5606C}" type="pres">
      <dgm:prSet presAssocID="{E6E56E67-3EAF-B84F-BDC8-09B082B6BEC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9C62E-C51D-A345-86D8-CA1667101079}" type="pres">
      <dgm:prSet presAssocID="{4B6C2208-0D8C-B241-A709-460B0ADDB9B8}" presName="sibTrans" presStyleCnt="0"/>
      <dgm:spPr/>
    </dgm:pt>
    <dgm:pt modelId="{12BB12E3-2327-634A-A624-6B6CCEB7B841}" type="pres">
      <dgm:prSet presAssocID="{9427C1D1-694E-CD40-AD10-757C16FF7C9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EBD78-8541-2E45-A146-618C9CE2D3A3}" type="pres">
      <dgm:prSet presAssocID="{851007C6-1E78-AD40-82A2-CC1A4CF28C73}" presName="sibTrans" presStyleCnt="0"/>
      <dgm:spPr/>
    </dgm:pt>
    <dgm:pt modelId="{3B565460-ED5A-BC49-906F-F9CB70F5392C}" type="pres">
      <dgm:prSet presAssocID="{2628ED80-5703-E846-8E50-DD20AAE3737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619D5-801F-0046-8B97-B0D8FAC6DABD}" type="pres">
      <dgm:prSet presAssocID="{8D85E76B-0770-4A4D-B58B-2043C0275D97}" presName="sibTrans" presStyleCnt="0"/>
      <dgm:spPr/>
    </dgm:pt>
    <dgm:pt modelId="{A91DF16B-99C4-1245-A6E0-771DA593FD5D}" type="pres">
      <dgm:prSet presAssocID="{AC758EC6-86DA-DE4C-BE66-287E086CAAF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501E7-7628-8D46-82B9-D0A0AF734B9D}" type="pres">
      <dgm:prSet presAssocID="{0A3FCAD1-8F36-9141-BBA8-356156384C38}" presName="sibTrans" presStyleCnt="0"/>
      <dgm:spPr/>
    </dgm:pt>
    <dgm:pt modelId="{F48B1560-066D-FA45-B0B7-5DAA5CF51066}" type="pres">
      <dgm:prSet presAssocID="{1FEDD5C8-641D-B44C-B8D7-DF758ADBCC8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654B4-9DEB-7341-B6D7-7AAB85E52C1B}" type="pres">
      <dgm:prSet presAssocID="{59FCB40B-BC9C-C34F-A4F1-4993580923A0}" presName="sibTrans" presStyleCnt="0"/>
      <dgm:spPr/>
    </dgm:pt>
    <dgm:pt modelId="{4778EED3-BA90-4C45-9E4F-2698A499BF27}" type="pres">
      <dgm:prSet presAssocID="{8DC12D2E-8288-3E45-AEF6-E7B545BFC92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B46EA7-412D-6142-9C26-B34A248983DA}" type="presOf" srcId="{2628ED80-5703-E846-8E50-DD20AAE37373}" destId="{3B565460-ED5A-BC49-906F-F9CB70F5392C}" srcOrd="0" destOrd="0" presId="urn:microsoft.com/office/officeart/2005/8/layout/default#1"/>
    <dgm:cxn modelId="{1F110945-56E6-B24C-904A-D37071B483BD}" type="presOf" srcId="{1FEDD5C8-641D-B44C-B8D7-DF758ADBCC86}" destId="{F48B1560-066D-FA45-B0B7-5DAA5CF51066}" srcOrd="0" destOrd="0" presId="urn:microsoft.com/office/officeart/2005/8/layout/default#1"/>
    <dgm:cxn modelId="{63546ECC-BCE4-1E4C-9FEC-F41E693B1FDF}" srcId="{D71C902A-241A-E243-8F10-6287602295B0}" destId="{2628ED80-5703-E846-8E50-DD20AAE37373}" srcOrd="5" destOrd="0" parTransId="{502561ED-03C2-E049-A04A-8E349E314581}" sibTransId="{8D85E76B-0770-4A4D-B58B-2043C0275D97}"/>
    <dgm:cxn modelId="{31775380-ED6B-8E4F-A483-1898C6724C65}" srcId="{D71C902A-241A-E243-8F10-6287602295B0}" destId="{1FEDD5C8-641D-B44C-B8D7-DF758ADBCC86}" srcOrd="7" destOrd="0" parTransId="{3D7C7D92-133B-6A48-B146-53F13B58F280}" sibTransId="{59FCB40B-BC9C-C34F-A4F1-4993580923A0}"/>
    <dgm:cxn modelId="{1793C401-03FA-F043-B336-DC600D8E3400}" srcId="{D71C902A-241A-E243-8F10-6287602295B0}" destId="{9427C1D1-694E-CD40-AD10-757C16FF7C99}" srcOrd="4" destOrd="0" parTransId="{7AB4761E-33E4-D947-AD0F-6BCE5F1633AE}" sibTransId="{851007C6-1E78-AD40-82A2-CC1A4CF28C73}"/>
    <dgm:cxn modelId="{BBF9FF24-3963-604A-A00D-77EC9D143855}" srcId="{D71C902A-241A-E243-8F10-6287602295B0}" destId="{E6E56E67-3EAF-B84F-BDC8-09B082B6BEC0}" srcOrd="3" destOrd="0" parTransId="{81A924E1-F3EE-F148-814A-B36F2A747E93}" sibTransId="{4B6C2208-0D8C-B241-A709-460B0ADDB9B8}"/>
    <dgm:cxn modelId="{B8505A13-BB99-384B-BED6-E42BEC7201CF}" type="presOf" srcId="{9427C1D1-694E-CD40-AD10-757C16FF7C99}" destId="{12BB12E3-2327-634A-A624-6B6CCEB7B841}" srcOrd="0" destOrd="0" presId="urn:microsoft.com/office/officeart/2005/8/layout/default#1"/>
    <dgm:cxn modelId="{25CE67DD-2113-DD49-BF7F-F9100AB4B832}" type="presOf" srcId="{E6E56E67-3EAF-B84F-BDC8-09B082B6BEC0}" destId="{8FA5374D-7395-D24D-A209-DA869DB5606C}" srcOrd="0" destOrd="0" presId="urn:microsoft.com/office/officeart/2005/8/layout/default#1"/>
    <dgm:cxn modelId="{820488CF-A3CC-DC40-A8B3-936596425165}" type="presOf" srcId="{AC758EC6-86DA-DE4C-BE66-287E086CAAF6}" destId="{A91DF16B-99C4-1245-A6E0-771DA593FD5D}" srcOrd="0" destOrd="0" presId="urn:microsoft.com/office/officeart/2005/8/layout/default#1"/>
    <dgm:cxn modelId="{0FCFFCAA-1D3D-EE4F-ABD8-4CBBB5EF7C62}" srcId="{D71C902A-241A-E243-8F10-6287602295B0}" destId="{0D89F797-D455-354E-A873-0FAA5147E848}" srcOrd="2" destOrd="0" parTransId="{84E3BB8C-46E9-2546-A3BA-C5D90DB2187E}" sibTransId="{006EC730-9D11-AD4B-94A7-66B1B07606D3}"/>
    <dgm:cxn modelId="{2D61E9FE-4A65-2740-A758-76221CE9389B}" type="presOf" srcId="{8DC12D2E-8288-3E45-AEF6-E7B545BFC920}" destId="{4778EED3-BA90-4C45-9E4F-2698A499BF27}" srcOrd="0" destOrd="0" presId="urn:microsoft.com/office/officeart/2005/8/layout/default#1"/>
    <dgm:cxn modelId="{A998DD0E-4F4A-B448-B1EC-04D624A9A73B}" type="presOf" srcId="{0D89F797-D455-354E-A873-0FAA5147E848}" destId="{DAE9D56B-A40B-9D4E-9D3D-47526B8CE6E3}" srcOrd="0" destOrd="0" presId="urn:microsoft.com/office/officeart/2005/8/layout/default#1"/>
    <dgm:cxn modelId="{5263745F-48D0-6345-8739-650713BC372D}" type="presOf" srcId="{D71C902A-241A-E243-8F10-6287602295B0}" destId="{3F0DBDC0-4F02-3D4C-8ECD-B9A0C16B0791}" srcOrd="0" destOrd="0" presId="urn:microsoft.com/office/officeart/2005/8/layout/default#1"/>
    <dgm:cxn modelId="{644BFC5C-4429-2447-B146-8E9CBC51CC2A}" srcId="{D71C902A-241A-E243-8F10-6287602295B0}" destId="{3F684D2B-3E08-504F-B24E-DB75EE701481}" srcOrd="0" destOrd="0" parTransId="{E7F246E6-C4F1-774E-9BCC-40AF91953ACC}" sibTransId="{245923E1-01E7-4040-BBCD-78E45BBCA7FA}"/>
    <dgm:cxn modelId="{1EF841E9-E211-0A45-BF96-46AF050FE180}" srcId="{D71C902A-241A-E243-8F10-6287602295B0}" destId="{F7157DCF-AC89-2E45-A587-DB222039262F}" srcOrd="1" destOrd="0" parTransId="{352C1561-D09E-CB48-9DC4-3ABF43E0986A}" sibTransId="{5F439F46-B063-7B46-A9C2-55F7471404BC}"/>
    <dgm:cxn modelId="{E605A1F6-73A6-334A-B6F7-CF8195BE28AC}" srcId="{D71C902A-241A-E243-8F10-6287602295B0}" destId="{8DC12D2E-8288-3E45-AEF6-E7B545BFC920}" srcOrd="8" destOrd="0" parTransId="{397795C4-59EE-3D48-9B5A-023639E385F0}" sibTransId="{518E938A-A482-CB4F-B24B-BE6237471DBE}"/>
    <dgm:cxn modelId="{70D7A9F1-6FA9-7B4F-9989-7AB08AB695D2}" srcId="{D71C902A-241A-E243-8F10-6287602295B0}" destId="{AC758EC6-86DA-DE4C-BE66-287E086CAAF6}" srcOrd="6" destOrd="0" parTransId="{5D2DE31C-1FFF-E448-96D9-BD22604689B6}" sibTransId="{0A3FCAD1-8F36-9141-BBA8-356156384C38}"/>
    <dgm:cxn modelId="{55D25D6D-1A11-0847-88BE-649EF943BF88}" type="presOf" srcId="{F7157DCF-AC89-2E45-A587-DB222039262F}" destId="{8EE9502E-03AF-0746-BFA8-8E5DAF94269E}" srcOrd="0" destOrd="0" presId="urn:microsoft.com/office/officeart/2005/8/layout/default#1"/>
    <dgm:cxn modelId="{31CE8632-78D5-2E4A-A278-64D49876197D}" type="presOf" srcId="{3F684D2B-3E08-504F-B24E-DB75EE701481}" destId="{387EA7BD-890D-0A43-8230-D60B72533270}" srcOrd="0" destOrd="0" presId="urn:microsoft.com/office/officeart/2005/8/layout/default#1"/>
    <dgm:cxn modelId="{A1D830F7-6E99-624D-881D-7A0BDD08D0BB}" type="presParOf" srcId="{3F0DBDC0-4F02-3D4C-8ECD-B9A0C16B0791}" destId="{387EA7BD-890D-0A43-8230-D60B72533270}" srcOrd="0" destOrd="0" presId="urn:microsoft.com/office/officeart/2005/8/layout/default#1"/>
    <dgm:cxn modelId="{A1D281FD-E888-C042-942F-DF8DBC4FB378}" type="presParOf" srcId="{3F0DBDC0-4F02-3D4C-8ECD-B9A0C16B0791}" destId="{4B7C2F0E-C5A5-8A42-9953-B567EF395799}" srcOrd="1" destOrd="0" presId="urn:microsoft.com/office/officeart/2005/8/layout/default#1"/>
    <dgm:cxn modelId="{145382FC-8D52-E14E-BD4F-C92C17627FA9}" type="presParOf" srcId="{3F0DBDC0-4F02-3D4C-8ECD-B9A0C16B0791}" destId="{8EE9502E-03AF-0746-BFA8-8E5DAF94269E}" srcOrd="2" destOrd="0" presId="urn:microsoft.com/office/officeart/2005/8/layout/default#1"/>
    <dgm:cxn modelId="{E7A7FBB8-D0E8-604C-9197-9B0765214E02}" type="presParOf" srcId="{3F0DBDC0-4F02-3D4C-8ECD-B9A0C16B0791}" destId="{16244CAF-7B4F-FF4C-AFE3-121789FBB6FD}" srcOrd="3" destOrd="0" presId="urn:microsoft.com/office/officeart/2005/8/layout/default#1"/>
    <dgm:cxn modelId="{5648BFBB-F27E-8741-9FC2-A8825A85EF24}" type="presParOf" srcId="{3F0DBDC0-4F02-3D4C-8ECD-B9A0C16B0791}" destId="{DAE9D56B-A40B-9D4E-9D3D-47526B8CE6E3}" srcOrd="4" destOrd="0" presId="urn:microsoft.com/office/officeart/2005/8/layout/default#1"/>
    <dgm:cxn modelId="{40EB13E6-A149-474E-8079-105359FB7C2B}" type="presParOf" srcId="{3F0DBDC0-4F02-3D4C-8ECD-B9A0C16B0791}" destId="{3894B496-16E4-F342-B518-3CCA4AC3F28A}" srcOrd="5" destOrd="0" presId="urn:microsoft.com/office/officeart/2005/8/layout/default#1"/>
    <dgm:cxn modelId="{B9007D7E-E3D8-4647-90A5-9855CEC99053}" type="presParOf" srcId="{3F0DBDC0-4F02-3D4C-8ECD-B9A0C16B0791}" destId="{8FA5374D-7395-D24D-A209-DA869DB5606C}" srcOrd="6" destOrd="0" presId="urn:microsoft.com/office/officeart/2005/8/layout/default#1"/>
    <dgm:cxn modelId="{C48F434C-744A-BC45-91D0-81A2F4F94711}" type="presParOf" srcId="{3F0DBDC0-4F02-3D4C-8ECD-B9A0C16B0791}" destId="{30F9C62E-C51D-A345-86D8-CA1667101079}" srcOrd="7" destOrd="0" presId="urn:microsoft.com/office/officeart/2005/8/layout/default#1"/>
    <dgm:cxn modelId="{F3A092A7-800C-A247-BB80-D43A7606591A}" type="presParOf" srcId="{3F0DBDC0-4F02-3D4C-8ECD-B9A0C16B0791}" destId="{12BB12E3-2327-634A-A624-6B6CCEB7B841}" srcOrd="8" destOrd="0" presId="urn:microsoft.com/office/officeart/2005/8/layout/default#1"/>
    <dgm:cxn modelId="{0C0DE9E5-BF7D-4046-8AE4-607D80153884}" type="presParOf" srcId="{3F0DBDC0-4F02-3D4C-8ECD-B9A0C16B0791}" destId="{6F8EBD78-8541-2E45-A146-618C9CE2D3A3}" srcOrd="9" destOrd="0" presId="urn:microsoft.com/office/officeart/2005/8/layout/default#1"/>
    <dgm:cxn modelId="{21C461C3-A21B-5D4F-909A-472D53B8C29B}" type="presParOf" srcId="{3F0DBDC0-4F02-3D4C-8ECD-B9A0C16B0791}" destId="{3B565460-ED5A-BC49-906F-F9CB70F5392C}" srcOrd="10" destOrd="0" presId="urn:microsoft.com/office/officeart/2005/8/layout/default#1"/>
    <dgm:cxn modelId="{FA1DC5AA-FC51-494C-9B7A-EF9B02DEE463}" type="presParOf" srcId="{3F0DBDC0-4F02-3D4C-8ECD-B9A0C16B0791}" destId="{ED7619D5-801F-0046-8B97-B0D8FAC6DABD}" srcOrd="11" destOrd="0" presId="urn:microsoft.com/office/officeart/2005/8/layout/default#1"/>
    <dgm:cxn modelId="{05AF81C4-6C78-EE4D-A45E-DD2282A8CEC9}" type="presParOf" srcId="{3F0DBDC0-4F02-3D4C-8ECD-B9A0C16B0791}" destId="{A91DF16B-99C4-1245-A6E0-771DA593FD5D}" srcOrd="12" destOrd="0" presId="urn:microsoft.com/office/officeart/2005/8/layout/default#1"/>
    <dgm:cxn modelId="{34555C88-5E4D-7A4A-9948-1E2ED1A87E99}" type="presParOf" srcId="{3F0DBDC0-4F02-3D4C-8ECD-B9A0C16B0791}" destId="{6D5501E7-7628-8D46-82B9-D0A0AF734B9D}" srcOrd="13" destOrd="0" presId="urn:microsoft.com/office/officeart/2005/8/layout/default#1"/>
    <dgm:cxn modelId="{2A0A8064-A773-064B-BF21-D51AA3DB2C72}" type="presParOf" srcId="{3F0DBDC0-4F02-3D4C-8ECD-B9A0C16B0791}" destId="{F48B1560-066D-FA45-B0B7-5DAA5CF51066}" srcOrd="14" destOrd="0" presId="urn:microsoft.com/office/officeart/2005/8/layout/default#1"/>
    <dgm:cxn modelId="{9A95A7A3-2177-6E4D-9E6D-F401423A4E70}" type="presParOf" srcId="{3F0DBDC0-4F02-3D4C-8ECD-B9A0C16B0791}" destId="{763654B4-9DEB-7341-B6D7-7AAB85E52C1B}" srcOrd="15" destOrd="0" presId="urn:microsoft.com/office/officeart/2005/8/layout/default#1"/>
    <dgm:cxn modelId="{EBCDED8E-32BA-0F49-B7E6-62DB82BF9CC6}" type="presParOf" srcId="{3F0DBDC0-4F02-3D4C-8ECD-B9A0C16B0791}" destId="{4778EED3-BA90-4C45-9E4F-2698A499BF27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9C6CC4-4B20-C94C-8B9A-8513F1CD304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08866-7972-F944-894F-B89301058F58}">
      <dgm:prSet phldrT="[Text]"/>
      <dgm:spPr/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native audit records</a:t>
          </a:r>
          <a:endParaRPr lang="en-US" b="1" i="0" dirty="0">
            <a:solidFill>
              <a:schemeClr val="bg1"/>
            </a:solidFill>
          </a:endParaRPr>
        </a:p>
      </dgm:t>
    </dgm:pt>
    <dgm:pt modelId="{2A12D8AC-ADB5-5544-9804-532DD21F4068}" type="parTrans" cxnId="{DA488949-EEE3-FB4B-B773-6F86F63204E3}">
      <dgm:prSet/>
      <dgm:spPr/>
      <dgm:t>
        <a:bodyPr/>
        <a:lstStyle/>
        <a:p>
          <a:endParaRPr lang="en-US"/>
        </a:p>
      </dgm:t>
    </dgm:pt>
    <dgm:pt modelId="{B24C9558-E0AB-8047-B033-B55C86F92908}" type="sibTrans" cxnId="{DA488949-EEE3-FB4B-B773-6F86F63204E3}">
      <dgm:prSet/>
      <dgm:spPr/>
      <dgm:t>
        <a:bodyPr/>
        <a:lstStyle/>
        <a:p>
          <a:endParaRPr lang="en-US"/>
        </a:p>
      </dgm:t>
    </dgm:pt>
    <dgm:pt modelId="{4A3B2EE6-93A4-0644-B420-866AF59C099E}">
      <dgm:prSet/>
      <dgm:spPr/>
      <dgm:t>
        <a:bodyPr/>
        <a:lstStyle/>
        <a:p>
          <a:r>
            <a:rPr lang="en-US" dirty="0" smtClean="0"/>
            <a:t>multiuser operating systems include accounting software that collects information on user activity</a:t>
          </a:r>
        </a:p>
      </dgm:t>
    </dgm:pt>
    <dgm:pt modelId="{DE0EECFF-010A-874A-B412-70BFF9F9CA93}" type="parTrans" cxnId="{CF0DF1BE-F297-CE42-B8D8-57640AB4302B}">
      <dgm:prSet/>
      <dgm:spPr/>
      <dgm:t>
        <a:bodyPr/>
        <a:lstStyle/>
        <a:p>
          <a:endParaRPr lang="en-US"/>
        </a:p>
      </dgm:t>
    </dgm:pt>
    <dgm:pt modelId="{0A4FF9D2-B263-E74A-A085-56C93CC16333}" type="sibTrans" cxnId="{CF0DF1BE-F297-CE42-B8D8-57640AB4302B}">
      <dgm:prSet/>
      <dgm:spPr/>
      <dgm:t>
        <a:bodyPr/>
        <a:lstStyle/>
        <a:p>
          <a:endParaRPr lang="en-US"/>
        </a:p>
      </dgm:t>
    </dgm:pt>
    <dgm:pt modelId="{DB2E6787-047C-6240-A03C-01E526879B5E}">
      <dgm:prSet/>
      <dgm:spPr/>
      <dgm:t>
        <a:bodyPr/>
        <a:lstStyle/>
        <a:p>
          <a:r>
            <a:rPr lang="en-US" dirty="0" smtClean="0"/>
            <a:t>advantage is that no additional collection software is needed</a:t>
          </a:r>
        </a:p>
      </dgm:t>
    </dgm:pt>
    <dgm:pt modelId="{4DE3D330-6E1D-1E41-A027-9EC398FDC831}" type="parTrans" cxnId="{254DE989-5EC6-2740-8A13-9E28C76931CD}">
      <dgm:prSet/>
      <dgm:spPr/>
      <dgm:t>
        <a:bodyPr/>
        <a:lstStyle/>
        <a:p>
          <a:endParaRPr lang="en-US"/>
        </a:p>
      </dgm:t>
    </dgm:pt>
    <dgm:pt modelId="{68D14B60-BD1F-2944-A771-AC70300F82BE}" type="sibTrans" cxnId="{254DE989-5EC6-2740-8A13-9E28C76931CD}">
      <dgm:prSet/>
      <dgm:spPr/>
      <dgm:t>
        <a:bodyPr/>
        <a:lstStyle/>
        <a:p>
          <a:endParaRPr lang="en-US"/>
        </a:p>
      </dgm:t>
    </dgm:pt>
    <dgm:pt modelId="{6C0A9B15-0C17-AE41-B30E-66ED8D41BE2F}">
      <dgm:prSet/>
      <dgm:spPr/>
      <dgm:t>
        <a:bodyPr/>
        <a:lstStyle/>
        <a:p>
          <a:r>
            <a:rPr lang="en-US" dirty="0" smtClean="0"/>
            <a:t>disadvantage is that records may not contain the needed information or in a convenient form</a:t>
          </a:r>
        </a:p>
      </dgm:t>
    </dgm:pt>
    <dgm:pt modelId="{849C1748-3E69-3548-90CF-D61BE098BEDF}" type="parTrans" cxnId="{11178D32-10E8-4E45-83FD-13CFC27FD9B3}">
      <dgm:prSet/>
      <dgm:spPr/>
      <dgm:t>
        <a:bodyPr/>
        <a:lstStyle/>
        <a:p>
          <a:endParaRPr lang="en-US"/>
        </a:p>
      </dgm:t>
    </dgm:pt>
    <dgm:pt modelId="{95CF4ADD-0017-8B4E-B837-09FA4097ABFE}" type="sibTrans" cxnId="{11178D32-10E8-4E45-83FD-13CFC27FD9B3}">
      <dgm:prSet/>
      <dgm:spPr/>
      <dgm:t>
        <a:bodyPr/>
        <a:lstStyle/>
        <a:p>
          <a:endParaRPr lang="en-US"/>
        </a:p>
      </dgm:t>
    </dgm:pt>
    <dgm:pt modelId="{E5EAF087-6655-E446-B743-5B0D800F877E}">
      <dgm:prSet/>
      <dgm:spPr/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detection-specific audit record</a:t>
          </a:r>
        </a:p>
      </dgm:t>
    </dgm:pt>
    <dgm:pt modelId="{3C3CA7B6-34C1-AD43-B9CA-C8D636A87273}" type="parTrans" cxnId="{3D8066AB-9111-E24C-B47D-E4C0AD11CB0C}">
      <dgm:prSet/>
      <dgm:spPr/>
      <dgm:t>
        <a:bodyPr/>
        <a:lstStyle/>
        <a:p>
          <a:endParaRPr lang="en-US"/>
        </a:p>
      </dgm:t>
    </dgm:pt>
    <dgm:pt modelId="{D3A2E496-4B68-304F-A544-EDF12C2DD725}" type="sibTrans" cxnId="{3D8066AB-9111-E24C-B47D-E4C0AD11CB0C}">
      <dgm:prSet/>
      <dgm:spPr/>
      <dgm:t>
        <a:bodyPr/>
        <a:lstStyle/>
        <a:p>
          <a:endParaRPr lang="en-US"/>
        </a:p>
      </dgm:t>
    </dgm:pt>
    <dgm:pt modelId="{7E561DC7-A05A-AD4C-969D-E86F51191FB7}">
      <dgm:prSet/>
      <dgm:spPr/>
      <dgm:t>
        <a:bodyPr/>
        <a:lstStyle/>
        <a:p>
          <a:r>
            <a:rPr lang="en-US" dirty="0" smtClean="0"/>
            <a:t>collection facility that generates records containing only information required by the IDS</a:t>
          </a:r>
        </a:p>
      </dgm:t>
    </dgm:pt>
    <dgm:pt modelId="{83A1DC86-F98A-1249-B481-6A2A0E381B50}" type="parTrans" cxnId="{3D19A489-897A-9A46-A4B2-958BC8CB7455}">
      <dgm:prSet/>
      <dgm:spPr/>
      <dgm:t>
        <a:bodyPr/>
        <a:lstStyle/>
        <a:p>
          <a:endParaRPr lang="en-US"/>
        </a:p>
      </dgm:t>
    </dgm:pt>
    <dgm:pt modelId="{853F6D93-35A3-224B-A61D-D0806F75A508}" type="sibTrans" cxnId="{3D19A489-897A-9A46-A4B2-958BC8CB7455}">
      <dgm:prSet/>
      <dgm:spPr/>
      <dgm:t>
        <a:bodyPr/>
        <a:lstStyle/>
        <a:p>
          <a:endParaRPr lang="en-US"/>
        </a:p>
      </dgm:t>
    </dgm:pt>
    <dgm:pt modelId="{D7B94C48-502B-EF42-A347-1FBB6036425F}">
      <dgm:prSet/>
      <dgm:spPr/>
      <dgm:t>
        <a:bodyPr/>
        <a:lstStyle/>
        <a:p>
          <a:r>
            <a:rPr lang="en-US" dirty="0" smtClean="0"/>
            <a:t>advantage is that it could be made vendor independent and ported to a variety of systems</a:t>
          </a:r>
        </a:p>
      </dgm:t>
    </dgm:pt>
    <dgm:pt modelId="{22959EB2-2D37-074A-A83D-66B048231AF9}" type="parTrans" cxnId="{33EF2529-7978-524D-8437-C88A0AF5508C}">
      <dgm:prSet/>
      <dgm:spPr/>
      <dgm:t>
        <a:bodyPr/>
        <a:lstStyle/>
        <a:p>
          <a:endParaRPr lang="en-US"/>
        </a:p>
      </dgm:t>
    </dgm:pt>
    <dgm:pt modelId="{4D10857B-8B19-6C48-AD26-FA4BBEC23591}" type="sibTrans" cxnId="{33EF2529-7978-524D-8437-C88A0AF5508C}">
      <dgm:prSet/>
      <dgm:spPr/>
      <dgm:t>
        <a:bodyPr/>
        <a:lstStyle/>
        <a:p>
          <a:endParaRPr lang="en-US"/>
        </a:p>
      </dgm:t>
    </dgm:pt>
    <dgm:pt modelId="{0F2B36A6-5548-FA4C-8469-B2BDD6CBCBAC}">
      <dgm:prSet/>
      <dgm:spPr/>
      <dgm:t>
        <a:bodyPr/>
        <a:lstStyle/>
        <a:p>
          <a:r>
            <a:rPr lang="en-US" dirty="0" smtClean="0"/>
            <a:t>disadvantage is the extra overhead of having, in effect, two accounting packages running on a machine</a:t>
          </a:r>
        </a:p>
      </dgm:t>
    </dgm:pt>
    <dgm:pt modelId="{3F82EF07-1D41-BB4E-B195-FE0BE47F7C1C}" type="parTrans" cxnId="{E9C006B9-92CB-A346-95E1-68F74DC176D2}">
      <dgm:prSet/>
      <dgm:spPr/>
      <dgm:t>
        <a:bodyPr/>
        <a:lstStyle/>
        <a:p>
          <a:endParaRPr lang="en-US"/>
        </a:p>
      </dgm:t>
    </dgm:pt>
    <dgm:pt modelId="{26AB65AC-6200-BD4A-81FF-CBA4847C9F53}" type="sibTrans" cxnId="{E9C006B9-92CB-A346-95E1-68F74DC176D2}">
      <dgm:prSet/>
      <dgm:spPr/>
      <dgm:t>
        <a:bodyPr/>
        <a:lstStyle/>
        <a:p>
          <a:endParaRPr lang="en-US"/>
        </a:p>
      </dgm:t>
    </dgm:pt>
    <dgm:pt modelId="{A44172B8-FA94-9E42-9F65-289EBE3EC0DB}" type="pres">
      <dgm:prSet presAssocID="{8F9C6CC4-4B20-C94C-8B9A-8513F1CD30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A5171C-BCE4-9348-8CDB-52664E867A0F}" type="pres">
      <dgm:prSet presAssocID="{26108866-7972-F944-894F-B89301058F58}" presName="parentLin" presStyleCnt="0"/>
      <dgm:spPr/>
    </dgm:pt>
    <dgm:pt modelId="{BB5C804D-ADF5-AF49-BA78-9E2A4C15642A}" type="pres">
      <dgm:prSet presAssocID="{26108866-7972-F944-894F-B89301058F5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364A715-9049-CD4B-8FAF-BED7B6D62DA4}" type="pres">
      <dgm:prSet presAssocID="{26108866-7972-F944-894F-B89301058F58}" presName="parentText" presStyleLbl="node1" presStyleIdx="0" presStyleCnt="2" custScaleX="45055" custLinFactNeighborX="13208" custLinFactNeighborY="-790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717AC-49EC-6A4E-B77D-E88B6F36003E}" type="pres">
      <dgm:prSet presAssocID="{26108866-7972-F944-894F-B89301058F58}" presName="negativeSpace" presStyleCnt="0"/>
      <dgm:spPr/>
    </dgm:pt>
    <dgm:pt modelId="{2B223A19-E17C-3643-8722-92CE51474187}" type="pres">
      <dgm:prSet presAssocID="{26108866-7972-F944-894F-B89301058F58}" presName="childText" presStyleLbl="conFgAcc1" presStyleIdx="0" presStyleCnt="2" custScaleY="100025" custLinFactNeighborY="-71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F8ECA-4D80-5B4A-9EE8-F56616928DB2}" type="pres">
      <dgm:prSet presAssocID="{B24C9558-E0AB-8047-B033-B55C86F92908}" presName="spaceBetweenRectangles" presStyleCnt="0"/>
      <dgm:spPr/>
    </dgm:pt>
    <dgm:pt modelId="{4907CAAE-26FF-B744-97FE-B395FCA47296}" type="pres">
      <dgm:prSet presAssocID="{E5EAF087-6655-E446-B743-5B0D800F877E}" presName="parentLin" presStyleCnt="0"/>
      <dgm:spPr/>
    </dgm:pt>
    <dgm:pt modelId="{BB1D8C2E-4C3C-5743-9ABA-F681FAE5CD29}" type="pres">
      <dgm:prSet presAssocID="{E5EAF087-6655-E446-B743-5B0D800F877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B34C5AE-3D66-8940-B517-A9BF861F4763}" type="pres">
      <dgm:prSet presAssocID="{E5EAF087-6655-E446-B743-5B0D800F877E}" presName="parentText" presStyleLbl="node1" presStyleIdx="1" presStyleCnt="2" custScaleX="616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EE2AD-9964-E74C-8836-BFEEC4C144EA}" type="pres">
      <dgm:prSet presAssocID="{E5EAF087-6655-E446-B743-5B0D800F877E}" presName="negativeSpace" presStyleCnt="0"/>
      <dgm:spPr/>
    </dgm:pt>
    <dgm:pt modelId="{F6BACED7-73B4-0B43-8081-F006C84B0F08}" type="pres">
      <dgm:prSet presAssocID="{E5EAF087-6655-E446-B743-5B0D800F877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9C7FC3-E6FB-444F-B1BD-95A5E969D8D4}" type="presOf" srcId="{8F9C6CC4-4B20-C94C-8B9A-8513F1CD3044}" destId="{A44172B8-FA94-9E42-9F65-289EBE3EC0DB}" srcOrd="0" destOrd="0" presId="urn:microsoft.com/office/officeart/2005/8/layout/list1"/>
    <dgm:cxn modelId="{A48EC31E-555E-FD40-89D0-3CB18F9A6283}" type="presOf" srcId="{26108866-7972-F944-894F-B89301058F58}" destId="{BB5C804D-ADF5-AF49-BA78-9E2A4C15642A}" srcOrd="0" destOrd="0" presId="urn:microsoft.com/office/officeart/2005/8/layout/list1"/>
    <dgm:cxn modelId="{4873FDA4-1DA4-2A43-B979-5268B3F936B3}" type="presOf" srcId="{7E561DC7-A05A-AD4C-969D-E86F51191FB7}" destId="{F6BACED7-73B4-0B43-8081-F006C84B0F08}" srcOrd="0" destOrd="0" presId="urn:microsoft.com/office/officeart/2005/8/layout/list1"/>
    <dgm:cxn modelId="{A2AE1E4C-6746-4B4E-B51F-B0BC37A50E56}" type="presOf" srcId="{26108866-7972-F944-894F-B89301058F58}" destId="{C364A715-9049-CD4B-8FAF-BED7B6D62DA4}" srcOrd="1" destOrd="0" presId="urn:microsoft.com/office/officeart/2005/8/layout/list1"/>
    <dgm:cxn modelId="{DA488949-EEE3-FB4B-B773-6F86F63204E3}" srcId="{8F9C6CC4-4B20-C94C-8B9A-8513F1CD3044}" destId="{26108866-7972-F944-894F-B89301058F58}" srcOrd="0" destOrd="0" parTransId="{2A12D8AC-ADB5-5544-9804-532DD21F4068}" sibTransId="{B24C9558-E0AB-8047-B033-B55C86F92908}"/>
    <dgm:cxn modelId="{61357C66-EFD2-3449-8431-F0164A1D512E}" type="presOf" srcId="{6C0A9B15-0C17-AE41-B30E-66ED8D41BE2F}" destId="{2B223A19-E17C-3643-8722-92CE51474187}" srcOrd="0" destOrd="2" presId="urn:microsoft.com/office/officeart/2005/8/layout/list1"/>
    <dgm:cxn modelId="{3D19A489-897A-9A46-A4B2-958BC8CB7455}" srcId="{E5EAF087-6655-E446-B743-5B0D800F877E}" destId="{7E561DC7-A05A-AD4C-969D-E86F51191FB7}" srcOrd="0" destOrd="0" parTransId="{83A1DC86-F98A-1249-B481-6A2A0E381B50}" sibTransId="{853F6D93-35A3-224B-A61D-D0806F75A508}"/>
    <dgm:cxn modelId="{E9C006B9-92CB-A346-95E1-68F74DC176D2}" srcId="{E5EAF087-6655-E446-B743-5B0D800F877E}" destId="{0F2B36A6-5548-FA4C-8469-B2BDD6CBCBAC}" srcOrd="2" destOrd="0" parTransId="{3F82EF07-1D41-BB4E-B195-FE0BE47F7C1C}" sibTransId="{26AB65AC-6200-BD4A-81FF-CBA4847C9F53}"/>
    <dgm:cxn modelId="{4FF394EE-EB64-BD49-A373-7ABDDA8229AB}" type="presOf" srcId="{0F2B36A6-5548-FA4C-8469-B2BDD6CBCBAC}" destId="{F6BACED7-73B4-0B43-8081-F006C84B0F08}" srcOrd="0" destOrd="2" presId="urn:microsoft.com/office/officeart/2005/8/layout/list1"/>
    <dgm:cxn modelId="{B50CE522-4A1E-5F42-B538-4234153A1D20}" type="presOf" srcId="{E5EAF087-6655-E446-B743-5B0D800F877E}" destId="{BB1D8C2E-4C3C-5743-9ABA-F681FAE5CD29}" srcOrd="0" destOrd="0" presId="urn:microsoft.com/office/officeart/2005/8/layout/list1"/>
    <dgm:cxn modelId="{11178D32-10E8-4E45-83FD-13CFC27FD9B3}" srcId="{26108866-7972-F944-894F-B89301058F58}" destId="{6C0A9B15-0C17-AE41-B30E-66ED8D41BE2F}" srcOrd="2" destOrd="0" parTransId="{849C1748-3E69-3548-90CF-D61BE098BEDF}" sibTransId="{95CF4ADD-0017-8B4E-B837-09FA4097ABFE}"/>
    <dgm:cxn modelId="{254DE989-5EC6-2740-8A13-9E28C76931CD}" srcId="{26108866-7972-F944-894F-B89301058F58}" destId="{DB2E6787-047C-6240-A03C-01E526879B5E}" srcOrd="1" destOrd="0" parTransId="{4DE3D330-6E1D-1E41-A027-9EC398FDC831}" sibTransId="{68D14B60-BD1F-2944-A771-AC70300F82BE}"/>
    <dgm:cxn modelId="{EB393F5A-8304-5A4C-B027-CE63E86A8C65}" type="presOf" srcId="{4A3B2EE6-93A4-0644-B420-866AF59C099E}" destId="{2B223A19-E17C-3643-8722-92CE51474187}" srcOrd="0" destOrd="0" presId="urn:microsoft.com/office/officeart/2005/8/layout/list1"/>
    <dgm:cxn modelId="{83C501FB-0EDB-8A43-8414-51718CD2FF97}" type="presOf" srcId="{D7B94C48-502B-EF42-A347-1FBB6036425F}" destId="{F6BACED7-73B4-0B43-8081-F006C84B0F08}" srcOrd="0" destOrd="1" presId="urn:microsoft.com/office/officeart/2005/8/layout/list1"/>
    <dgm:cxn modelId="{3D8066AB-9111-E24C-B47D-E4C0AD11CB0C}" srcId="{8F9C6CC4-4B20-C94C-8B9A-8513F1CD3044}" destId="{E5EAF087-6655-E446-B743-5B0D800F877E}" srcOrd="1" destOrd="0" parTransId="{3C3CA7B6-34C1-AD43-B9CA-C8D636A87273}" sibTransId="{D3A2E496-4B68-304F-A544-EDF12C2DD725}"/>
    <dgm:cxn modelId="{A38D3870-2DEE-0240-8A9C-AC2669709E95}" type="presOf" srcId="{E5EAF087-6655-E446-B743-5B0D800F877E}" destId="{8B34C5AE-3D66-8940-B517-A9BF861F4763}" srcOrd="1" destOrd="0" presId="urn:microsoft.com/office/officeart/2005/8/layout/list1"/>
    <dgm:cxn modelId="{46E0A39D-D5FA-CC48-B610-766C5C706B9C}" type="presOf" srcId="{DB2E6787-047C-6240-A03C-01E526879B5E}" destId="{2B223A19-E17C-3643-8722-92CE51474187}" srcOrd="0" destOrd="1" presId="urn:microsoft.com/office/officeart/2005/8/layout/list1"/>
    <dgm:cxn modelId="{CF0DF1BE-F297-CE42-B8D8-57640AB4302B}" srcId="{26108866-7972-F944-894F-B89301058F58}" destId="{4A3B2EE6-93A4-0644-B420-866AF59C099E}" srcOrd="0" destOrd="0" parTransId="{DE0EECFF-010A-874A-B412-70BFF9F9CA93}" sibTransId="{0A4FF9D2-B263-E74A-A085-56C93CC16333}"/>
    <dgm:cxn modelId="{33EF2529-7978-524D-8437-C88A0AF5508C}" srcId="{E5EAF087-6655-E446-B743-5B0D800F877E}" destId="{D7B94C48-502B-EF42-A347-1FBB6036425F}" srcOrd="1" destOrd="0" parTransId="{22959EB2-2D37-074A-A83D-66B048231AF9}" sibTransId="{4D10857B-8B19-6C48-AD26-FA4BBEC23591}"/>
    <dgm:cxn modelId="{92C8188D-EFD1-9548-A71B-682FE7116896}" type="presParOf" srcId="{A44172B8-FA94-9E42-9F65-289EBE3EC0DB}" destId="{5EA5171C-BCE4-9348-8CDB-52664E867A0F}" srcOrd="0" destOrd="0" presId="urn:microsoft.com/office/officeart/2005/8/layout/list1"/>
    <dgm:cxn modelId="{DB5B2DC6-B643-A84A-AEE1-C03A0A9E8878}" type="presParOf" srcId="{5EA5171C-BCE4-9348-8CDB-52664E867A0F}" destId="{BB5C804D-ADF5-AF49-BA78-9E2A4C15642A}" srcOrd="0" destOrd="0" presId="urn:microsoft.com/office/officeart/2005/8/layout/list1"/>
    <dgm:cxn modelId="{C93108F0-6D17-8B4B-BF01-06F53C897DFE}" type="presParOf" srcId="{5EA5171C-BCE4-9348-8CDB-52664E867A0F}" destId="{C364A715-9049-CD4B-8FAF-BED7B6D62DA4}" srcOrd="1" destOrd="0" presId="urn:microsoft.com/office/officeart/2005/8/layout/list1"/>
    <dgm:cxn modelId="{42ADF0A8-24E8-F941-9840-DB3464A2BA92}" type="presParOf" srcId="{A44172B8-FA94-9E42-9F65-289EBE3EC0DB}" destId="{067717AC-49EC-6A4E-B77D-E88B6F36003E}" srcOrd="1" destOrd="0" presId="urn:microsoft.com/office/officeart/2005/8/layout/list1"/>
    <dgm:cxn modelId="{9A10BE70-F7B3-3C47-B2E3-1C3A308AD598}" type="presParOf" srcId="{A44172B8-FA94-9E42-9F65-289EBE3EC0DB}" destId="{2B223A19-E17C-3643-8722-92CE51474187}" srcOrd="2" destOrd="0" presId="urn:microsoft.com/office/officeart/2005/8/layout/list1"/>
    <dgm:cxn modelId="{0CB2FCD9-0F16-CB4C-9025-EC48677F80ED}" type="presParOf" srcId="{A44172B8-FA94-9E42-9F65-289EBE3EC0DB}" destId="{F1BF8ECA-4D80-5B4A-9EE8-F56616928DB2}" srcOrd="3" destOrd="0" presId="urn:microsoft.com/office/officeart/2005/8/layout/list1"/>
    <dgm:cxn modelId="{B0A4B9B6-2E42-4F46-B87C-416D37F17A41}" type="presParOf" srcId="{A44172B8-FA94-9E42-9F65-289EBE3EC0DB}" destId="{4907CAAE-26FF-B744-97FE-B395FCA47296}" srcOrd="4" destOrd="0" presId="urn:microsoft.com/office/officeart/2005/8/layout/list1"/>
    <dgm:cxn modelId="{155EC42F-792A-BC40-A9C7-06D6647ED787}" type="presParOf" srcId="{4907CAAE-26FF-B744-97FE-B395FCA47296}" destId="{BB1D8C2E-4C3C-5743-9ABA-F681FAE5CD29}" srcOrd="0" destOrd="0" presId="urn:microsoft.com/office/officeart/2005/8/layout/list1"/>
    <dgm:cxn modelId="{062BDCA5-41E6-C747-B14E-9BC37C8A8FE5}" type="presParOf" srcId="{4907CAAE-26FF-B744-97FE-B395FCA47296}" destId="{8B34C5AE-3D66-8940-B517-A9BF861F4763}" srcOrd="1" destOrd="0" presId="urn:microsoft.com/office/officeart/2005/8/layout/list1"/>
    <dgm:cxn modelId="{8CCA7AC3-4612-9A4D-870E-C604C5F38566}" type="presParOf" srcId="{A44172B8-FA94-9E42-9F65-289EBE3EC0DB}" destId="{969EE2AD-9964-E74C-8836-BFEEC4C144EA}" srcOrd="5" destOrd="0" presId="urn:microsoft.com/office/officeart/2005/8/layout/list1"/>
    <dgm:cxn modelId="{9789D1E1-875D-6040-AC27-3A1ED06719D9}" type="presParOf" srcId="{A44172B8-FA94-9E42-9F65-289EBE3EC0DB}" destId="{F6BACED7-73B4-0B43-8081-F006C84B0F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01374B-8A6F-9246-B7D6-4E9703F8DA18}" type="doc">
      <dgm:prSet loTypeId="urn:microsoft.com/office/officeart/2005/8/layout/default#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C72448-170D-F74A-9011-A5DFA4CE7982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monitors traffic at selected points on a network</a:t>
          </a:r>
          <a:endParaRPr lang="en-US" dirty="0">
            <a:solidFill>
              <a:schemeClr val="bg1"/>
            </a:solidFill>
          </a:endParaRPr>
        </a:p>
      </dgm:t>
    </dgm:pt>
    <dgm:pt modelId="{5B0E7874-32F5-7643-A1CC-961233BC9694}" type="parTrans" cxnId="{5D2D355D-5350-0646-A809-93D2C3350FAE}">
      <dgm:prSet/>
      <dgm:spPr/>
      <dgm:t>
        <a:bodyPr/>
        <a:lstStyle/>
        <a:p>
          <a:endParaRPr lang="en-US"/>
        </a:p>
      </dgm:t>
    </dgm:pt>
    <dgm:pt modelId="{14879ADC-F49B-674F-8CA4-8341CEBA759F}" type="sibTrans" cxnId="{5D2D355D-5350-0646-A809-93D2C3350FAE}">
      <dgm:prSet/>
      <dgm:spPr/>
      <dgm:t>
        <a:bodyPr/>
        <a:lstStyle/>
        <a:p>
          <a:endParaRPr lang="en-US"/>
        </a:p>
      </dgm:t>
    </dgm:pt>
    <dgm:pt modelId="{92DD022A-45EF-B44A-93E4-E334949BBD16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examines traffic packet by packet in real or close to real time</a:t>
          </a:r>
          <a:endParaRPr lang="en-US" dirty="0">
            <a:solidFill>
              <a:schemeClr val="bg1"/>
            </a:solidFill>
          </a:endParaRPr>
        </a:p>
      </dgm:t>
    </dgm:pt>
    <dgm:pt modelId="{E3265556-6053-E048-AD9C-175C8BAA864E}" type="parTrans" cxnId="{99A9085D-DEB9-A246-B914-1CD4470393CB}">
      <dgm:prSet/>
      <dgm:spPr/>
      <dgm:t>
        <a:bodyPr/>
        <a:lstStyle/>
        <a:p>
          <a:endParaRPr lang="en-US"/>
        </a:p>
      </dgm:t>
    </dgm:pt>
    <dgm:pt modelId="{FD62A374-1213-EF45-B1EE-7EC49D1D062E}" type="sibTrans" cxnId="{99A9085D-DEB9-A246-B914-1CD4470393CB}">
      <dgm:prSet/>
      <dgm:spPr/>
      <dgm:t>
        <a:bodyPr/>
        <a:lstStyle/>
        <a:p>
          <a:endParaRPr lang="en-US"/>
        </a:p>
      </dgm:t>
    </dgm:pt>
    <dgm:pt modelId="{5B358BDA-08E6-7F42-818D-9B525C00D15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may examine network, transport, and/or application-level protocol activity</a:t>
          </a:r>
          <a:endParaRPr lang="en-US" dirty="0">
            <a:solidFill>
              <a:schemeClr val="bg1"/>
            </a:solidFill>
          </a:endParaRPr>
        </a:p>
      </dgm:t>
    </dgm:pt>
    <dgm:pt modelId="{E7BB15FC-328F-3142-828B-1415EA8873C0}" type="parTrans" cxnId="{AE8F2D6E-D33F-F749-9DEC-9DEA634DA3FA}">
      <dgm:prSet/>
      <dgm:spPr/>
      <dgm:t>
        <a:bodyPr/>
        <a:lstStyle/>
        <a:p>
          <a:endParaRPr lang="en-US"/>
        </a:p>
      </dgm:t>
    </dgm:pt>
    <dgm:pt modelId="{415DEC82-1D10-F841-AE8E-83AC3825A031}" type="sibTrans" cxnId="{AE8F2D6E-D33F-F749-9DEC-9DEA634DA3FA}">
      <dgm:prSet/>
      <dgm:spPr/>
      <dgm:t>
        <a:bodyPr/>
        <a:lstStyle/>
        <a:p>
          <a:endParaRPr lang="en-US"/>
        </a:p>
      </dgm:t>
    </dgm:pt>
    <dgm:pt modelId="{749909E7-5251-3247-A6A6-7420A411A5CE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comprised of a number of sensors, one or more servers for NIDS management functions, and one or more management consoles for the human interface</a:t>
          </a:r>
          <a:endParaRPr lang="en-US" dirty="0">
            <a:solidFill>
              <a:schemeClr val="bg1"/>
            </a:solidFill>
          </a:endParaRPr>
        </a:p>
      </dgm:t>
    </dgm:pt>
    <dgm:pt modelId="{957C4E34-E9EE-3A47-A325-A16049DDBD48}" type="parTrans" cxnId="{0453D871-C80E-594B-860B-DEE2D2088468}">
      <dgm:prSet/>
      <dgm:spPr/>
      <dgm:t>
        <a:bodyPr/>
        <a:lstStyle/>
        <a:p>
          <a:endParaRPr lang="en-US"/>
        </a:p>
      </dgm:t>
    </dgm:pt>
    <dgm:pt modelId="{31C07560-F554-ED46-B1BA-92E868AF2545}" type="sibTrans" cxnId="{0453D871-C80E-594B-860B-DEE2D2088468}">
      <dgm:prSet/>
      <dgm:spPr/>
      <dgm:t>
        <a:bodyPr/>
        <a:lstStyle/>
        <a:p>
          <a:endParaRPr lang="en-US"/>
        </a:p>
      </dgm:t>
    </dgm:pt>
    <dgm:pt modelId="{C1E393DF-EF5A-744C-A755-893EDCCF5630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analysis of traffic patterns may be done at the sensor, the management server or a combination of the two</a:t>
          </a:r>
          <a:endParaRPr lang="en-US" b="1" dirty="0">
            <a:solidFill>
              <a:schemeClr val="bg1"/>
            </a:solidFill>
          </a:endParaRPr>
        </a:p>
      </dgm:t>
    </dgm:pt>
    <dgm:pt modelId="{49A314F0-F9E6-3145-9455-5F68B2BA98BD}" type="parTrans" cxnId="{4269A0E1-15C9-124E-9528-C34D4E9C02AD}">
      <dgm:prSet/>
      <dgm:spPr/>
      <dgm:t>
        <a:bodyPr/>
        <a:lstStyle/>
        <a:p>
          <a:endParaRPr lang="en-US"/>
        </a:p>
      </dgm:t>
    </dgm:pt>
    <dgm:pt modelId="{D7CD2DBD-74DE-A740-A613-D59F350CE36A}" type="sibTrans" cxnId="{4269A0E1-15C9-124E-9528-C34D4E9C02AD}">
      <dgm:prSet/>
      <dgm:spPr/>
      <dgm:t>
        <a:bodyPr/>
        <a:lstStyle/>
        <a:p>
          <a:endParaRPr lang="en-US"/>
        </a:p>
      </dgm:t>
    </dgm:pt>
    <dgm:pt modelId="{6A71C406-A426-F341-821E-7D2ECDD7BC8D}" type="pres">
      <dgm:prSet presAssocID="{8601374B-8A6F-9246-B7D6-4E9703F8DA1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1BAE6B-DE61-E748-9610-1A7728AD8127}" type="pres">
      <dgm:prSet presAssocID="{7BC72448-170D-F74A-9011-A5DFA4CE798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E8346-2EBE-CB44-BAFD-E3518E50BADF}" type="pres">
      <dgm:prSet presAssocID="{14879ADC-F49B-674F-8CA4-8341CEBA759F}" presName="sibTrans" presStyleCnt="0"/>
      <dgm:spPr/>
    </dgm:pt>
    <dgm:pt modelId="{3CBC6E56-F355-024C-85A5-6D759FE05521}" type="pres">
      <dgm:prSet presAssocID="{92DD022A-45EF-B44A-93E4-E334949BBD1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16F7F-0814-2D42-AC34-4A2D062AF767}" type="pres">
      <dgm:prSet presAssocID="{FD62A374-1213-EF45-B1EE-7EC49D1D062E}" presName="sibTrans" presStyleCnt="0"/>
      <dgm:spPr/>
    </dgm:pt>
    <dgm:pt modelId="{9F5EA9DC-B1F1-9D4B-80CC-65D818ED914D}" type="pres">
      <dgm:prSet presAssocID="{5B358BDA-08E6-7F42-818D-9B525C00D15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0113D-973A-8D4E-BE1E-600B0F5B720E}" type="pres">
      <dgm:prSet presAssocID="{415DEC82-1D10-F841-AE8E-83AC3825A031}" presName="sibTrans" presStyleCnt="0"/>
      <dgm:spPr/>
    </dgm:pt>
    <dgm:pt modelId="{510DD90C-26DA-9146-9AA0-031B6F528AB3}" type="pres">
      <dgm:prSet presAssocID="{749909E7-5251-3247-A6A6-7420A411A5C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4A64D-9CD9-1346-B83E-D3DB28CF4A06}" type="pres">
      <dgm:prSet presAssocID="{31C07560-F554-ED46-B1BA-92E868AF2545}" presName="sibTrans" presStyleCnt="0"/>
      <dgm:spPr/>
    </dgm:pt>
    <dgm:pt modelId="{E52F68B5-8B17-084B-9F2E-0B2A287DF90A}" type="pres">
      <dgm:prSet presAssocID="{C1E393DF-EF5A-744C-A755-893EDCCF563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A9085D-DEB9-A246-B914-1CD4470393CB}" srcId="{8601374B-8A6F-9246-B7D6-4E9703F8DA18}" destId="{92DD022A-45EF-B44A-93E4-E334949BBD16}" srcOrd="1" destOrd="0" parTransId="{E3265556-6053-E048-AD9C-175C8BAA864E}" sibTransId="{FD62A374-1213-EF45-B1EE-7EC49D1D062E}"/>
    <dgm:cxn modelId="{4269A0E1-15C9-124E-9528-C34D4E9C02AD}" srcId="{8601374B-8A6F-9246-B7D6-4E9703F8DA18}" destId="{C1E393DF-EF5A-744C-A755-893EDCCF5630}" srcOrd="4" destOrd="0" parTransId="{49A314F0-F9E6-3145-9455-5F68B2BA98BD}" sibTransId="{D7CD2DBD-74DE-A740-A613-D59F350CE36A}"/>
    <dgm:cxn modelId="{AE8F2D6E-D33F-F749-9DEC-9DEA634DA3FA}" srcId="{8601374B-8A6F-9246-B7D6-4E9703F8DA18}" destId="{5B358BDA-08E6-7F42-818D-9B525C00D153}" srcOrd="2" destOrd="0" parTransId="{E7BB15FC-328F-3142-828B-1415EA8873C0}" sibTransId="{415DEC82-1D10-F841-AE8E-83AC3825A031}"/>
    <dgm:cxn modelId="{191F9384-B186-0E46-858D-21282091CCBF}" type="presOf" srcId="{8601374B-8A6F-9246-B7D6-4E9703F8DA18}" destId="{6A71C406-A426-F341-821E-7D2ECDD7BC8D}" srcOrd="0" destOrd="0" presId="urn:microsoft.com/office/officeart/2005/8/layout/default#2"/>
    <dgm:cxn modelId="{0BF43207-1686-D542-9EB7-BEB5D992C7FB}" type="presOf" srcId="{7BC72448-170D-F74A-9011-A5DFA4CE7982}" destId="{611BAE6B-DE61-E748-9610-1A7728AD8127}" srcOrd="0" destOrd="0" presId="urn:microsoft.com/office/officeart/2005/8/layout/default#2"/>
    <dgm:cxn modelId="{0453D871-C80E-594B-860B-DEE2D2088468}" srcId="{8601374B-8A6F-9246-B7D6-4E9703F8DA18}" destId="{749909E7-5251-3247-A6A6-7420A411A5CE}" srcOrd="3" destOrd="0" parTransId="{957C4E34-E9EE-3A47-A325-A16049DDBD48}" sibTransId="{31C07560-F554-ED46-B1BA-92E868AF2545}"/>
    <dgm:cxn modelId="{5F151FA0-1F32-FF40-BA4C-A66E21387480}" type="presOf" srcId="{5B358BDA-08E6-7F42-818D-9B525C00D153}" destId="{9F5EA9DC-B1F1-9D4B-80CC-65D818ED914D}" srcOrd="0" destOrd="0" presId="urn:microsoft.com/office/officeart/2005/8/layout/default#2"/>
    <dgm:cxn modelId="{5D2D355D-5350-0646-A809-93D2C3350FAE}" srcId="{8601374B-8A6F-9246-B7D6-4E9703F8DA18}" destId="{7BC72448-170D-F74A-9011-A5DFA4CE7982}" srcOrd="0" destOrd="0" parTransId="{5B0E7874-32F5-7643-A1CC-961233BC9694}" sibTransId="{14879ADC-F49B-674F-8CA4-8341CEBA759F}"/>
    <dgm:cxn modelId="{F9F46D0D-CF06-2C48-8D98-81B00135B5B0}" type="presOf" srcId="{C1E393DF-EF5A-744C-A755-893EDCCF5630}" destId="{E52F68B5-8B17-084B-9F2E-0B2A287DF90A}" srcOrd="0" destOrd="0" presId="urn:microsoft.com/office/officeart/2005/8/layout/default#2"/>
    <dgm:cxn modelId="{7192E0C4-D41F-954A-83F0-A71FFB16A71D}" type="presOf" srcId="{749909E7-5251-3247-A6A6-7420A411A5CE}" destId="{510DD90C-26DA-9146-9AA0-031B6F528AB3}" srcOrd="0" destOrd="0" presId="urn:microsoft.com/office/officeart/2005/8/layout/default#2"/>
    <dgm:cxn modelId="{163389C8-B4AA-324B-B000-F25AE818BE8F}" type="presOf" srcId="{92DD022A-45EF-B44A-93E4-E334949BBD16}" destId="{3CBC6E56-F355-024C-85A5-6D759FE05521}" srcOrd="0" destOrd="0" presId="urn:microsoft.com/office/officeart/2005/8/layout/default#2"/>
    <dgm:cxn modelId="{DF2BBAAC-6916-2348-96DE-A82E42E1ADA2}" type="presParOf" srcId="{6A71C406-A426-F341-821E-7D2ECDD7BC8D}" destId="{611BAE6B-DE61-E748-9610-1A7728AD8127}" srcOrd="0" destOrd="0" presId="urn:microsoft.com/office/officeart/2005/8/layout/default#2"/>
    <dgm:cxn modelId="{9F5CA1E5-A8B0-8F46-9338-E1CC840743E9}" type="presParOf" srcId="{6A71C406-A426-F341-821E-7D2ECDD7BC8D}" destId="{B18E8346-2EBE-CB44-BAFD-E3518E50BADF}" srcOrd="1" destOrd="0" presId="urn:microsoft.com/office/officeart/2005/8/layout/default#2"/>
    <dgm:cxn modelId="{4063378D-4854-1740-9A6C-442E6F61016D}" type="presParOf" srcId="{6A71C406-A426-F341-821E-7D2ECDD7BC8D}" destId="{3CBC6E56-F355-024C-85A5-6D759FE05521}" srcOrd="2" destOrd="0" presId="urn:microsoft.com/office/officeart/2005/8/layout/default#2"/>
    <dgm:cxn modelId="{E0721A85-BE1B-C147-9F97-681DDE6016D3}" type="presParOf" srcId="{6A71C406-A426-F341-821E-7D2ECDD7BC8D}" destId="{2B716F7F-0814-2D42-AC34-4A2D062AF767}" srcOrd="3" destOrd="0" presId="urn:microsoft.com/office/officeart/2005/8/layout/default#2"/>
    <dgm:cxn modelId="{DD811776-9679-0F46-A6AD-90B5180E788D}" type="presParOf" srcId="{6A71C406-A426-F341-821E-7D2ECDD7BC8D}" destId="{9F5EA9DC-B1F1-9D4B-80CC-65D818ED914D}" srcOrd="4" destOrd="0" presId="urn:microsoft.com/office/officeart/2005/8/layout/default#2"/>
    <dgm:cxn modelId="{B10D995E-0367-624B-A32D-EA03F9BEA026}" type="presParOf" srcId="{6A71C406-A426-F341-821E-7D2ECDD7BC8D}" destId="{5FE0113D-973A-8D4E-BE1E-600B0F5B720E}" srcOrd="5" destOrd="0" presId="urn:microsoft.com/office/officeart/2005/8/layout/default#2"/>
    <dgm:cxn modelId="{915F1E73-83DC-BE49-B5EC-8C2ECC1BBEF9}" type="presParOf" srcId="{6A71C406-A426-F341-821E-7D2ECDD7BC8D}" destId="{510DD90C-26DA-9146-9AA0-031B6F528AB3}" srcOrd="6" destOrd="0" presId="urn:microsoft.com/office/officeart/2005/8/layout/default#2"/>
    <dgm:cxn modelId="{2FB7FEF9-8131-B04B-A789-8A0B3CD617E1}" type="presParOf" srcId="{6A71C406-A426-F341-821E-7D2ECDD7BC8D}" destId="{9694A64D-9CD9-1346-B83E-D3DB28CF4A06}" srcOrd="7" destOrd="0" presId="urn:microsoft.com/office/officeart/2005/8/layout/default#2"/>
    <dgm:cxn modelId="{A345496D-F9C0-374A-AAC9-B3B834C46024}" type="presParOf" srcId="{6A71C406-A426-F341-821E-7D2ECDD7BC8D}" destId="{E52F68B5-8B17-084B-9F2E-0B2A287DF90A}" srcOrd="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D2E21-FBA7-B940-8795-AF8D4BE91292}">
      <dsp:nvSpPr>
        <dsp:cNvPr id="0" name=""/>
        <dsp:cNvSpPr/>
      </dsp:nvSpPr>
      <dsp:spPr>
        <a:xfrm>
          <a:off x="2500" y="39470"/>
          <a:ext cx="2437804" cy="518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masquerader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500" y="39470"/>
        <a:ext cx="2437804" cy="518400"/>
      </dsp:txXfrm>
    </dsp:sp>
    <dsp:sp modelId="{E68D682D-2C94-624D-9E26-3421606CCB3B}">
      <dsp:nvSpPr>
        <dsp:cNvPr id="0" name=""/>
        <dsp:cNvSpPr/>
      </dsp:nvSpPr>
      <dsp:spPr>
        <a:xfrm>
          <a:off x="2500" y="557869"/>
          <a:ext cx="2437804" cy="2272859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likely to be </a:t>
          </a:r>
          <a:r>
            <a:rPr lang="en-US" sz="1800" kern="1200" smtClean="0"/>
            <a:t>an outsider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an unauthorized individual who penetrates a system to exploit a legitimate user account</a:t>
          </a:r>
        </a:p>
      </dsp:txBody>
      <dsp:txXfrm>
        <a:off x="2500" y="557869"/>
        <a:ext cx="2437804" cy="2272859"/>
      </dsp:txXfrm>
    </dsp:sp>
    <dsp:sp modelId="{E7823163-7281-9247-BE3F-00EF25CFF64E}">
      <dsp:nvSpPr>
        <dsp:cNvPr id="0" name=""/>
        <dsp:cNvSpPr/>
      </dsp:nvSpPr>
      <dsp:spPr>
        <a:xfrm>
          <a:off x="2781597" y="39470"/>
          <a:ext cx="2437804" cy="518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misfeasor</a:t>
          </a:r>
        </a:p>
      </dsp:txBody>
      <dsp:txXfrm>
        <a:off x="2781597" y="39470"/>
        <a:ext cx="2437804" cy="518400"/>
      </dsp:txXfrm>
    </dsp:sp>
    <dsp:sp modelId="{3D215F8E-5E94-AF47-B23A-C0768FA59170}">
      <dsp:nvSpPr>
        <dsp:cNvPr id="0" name=""/>
        <dsp:cNvSpPr/>
      </dsp:nvSpPr>
      <dsp:spPr>
        <a:xfrm>
          <a:off x="2781597" y="557869"/>
          <a:ext cx="2437804" cy="2272859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generally an insider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legitimate user who misuses privileges</a:t>
          </a:r>
        </a:p>
      </dsp:txBody>
      <dsp:txXfrm>
        <a:off x="2781597" y="557869"/>
        <a:ext cx="2437804" cy="2272859"/>
      </dsp:txXfrm>
    </dsp:sp>
    <dsp:sp modelId="{72F78874-109E-5747-99B4-2B60D4D033F0}">
      <dsp:nvSpPr>
        <dsp:cNvPr id="0" name=""/>
        <dsp:cNvSpPr/>
      </dsp:nvSpPr>
      <dsp:spPr>
        <a:xfrm>
          <a:off x="5560695" y="39470"/>
          <a:ext cx="2437804" cy="518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clandestine user</a:t>
          </a:r>
        </a:p>
      </dsp:txBody>
      <dsp:txXfrm>
        <a:off x="5560695" y="39470"/>
        <a:ext cx="2437804" cy="518400"/>
      </dsp:txXfrm>
    </dsp:sp>
    <dsp:sp modelId="{D95ACF99-F658-A942-AE6F-BA5624A619F7}">
      <dsp:nvSpPr>
        <dsp:cNvPr id="0" name=""/>
        <dsp:cNvSpPr/>
      </dsp:nvSpPr>
      <dsp:spPr>
        <a:xfrm>
          <a:off x="5560695" y="557869"/>
          <a:ext cx="2437804" cy="2272859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can be either insider or outsider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individual who seizes supervisory control to evade auditing and access controls or to suppress audit collection</a:t>
          </a:r>
          <a:endParaRPr lang="en-US" sz="1800" kern="1200" dirty="0"/>
        </a:p>
      </dsp:txBody>
      <dsp:txXfrm>
        <a:off x="5560695" y="557869"/>
        <a:ext cx="2437804" cy="2272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F5DC5-B805-AC43-8D78-9C17A7E019BD}">
      <dsp:nvSpPr>
        <dsp:cNvPr id="0" name=""/>
        <dsp:cNvSpPr/>
      </dsp:nvSpPr>
      <dsp:spPr>
        <a:xfrm rot="5400000">
          <a:off x="-114169" y="116662"/>
          <a:ext cx="761131" cy="532792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bg1"/>
              </a:solidFill>
            </a:rPr>
            <a:t>1</a:t>
          </a:r>
          <a:endParaRPr lang="en-US" sz="1400" b="1" i="0" kern="1200" dirty="0">
            <a:solidFill>
              <a:schemeClr val="bg1"/>
            </a:solidFill>
          </a:endParaRPr>
        </a:p>
      </dsp:txBody>
      <dsp:txXfrm rot="-5400000">
        <a:off x="1" y="268888"/>
        <a:ext cx="532792" cy="228339"/>
      </dsp:txXfrm>
    </dsp:sp>
    <dsp:sp modelId="{6BB477D5-CBE1-8B4A-AC1A-8E4EBFB35EF0}">
      <dsp:nvSpPr>
        <dsp:cNvPr id="0" name=""/>
        <dsp:cNvSpPr/>
      </dsp:nvSpPr>
      <dsp:spPr>
        <a:xfrm rot="5400000">
          <a:off x="4133828" y="-3598543"/>
          <a:ext cx="494735" cy="7696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select the target using IP lookup tools such as NSLookup, Dig, and others</a:t>
          </a:r>
          <a:endParaRPr lang="en-US" sz="1600" kern="1200" dirty="0"/>
        </a:p>
      </dsp:txBody>
      <dsp:txXfrm rot="-5400000">
        <a:off x="532793" y="26643"/>
        <a:ext cx="7672656" cy="446433"/>
      </dsp:txXfrm>
    </dsp:sp>
    <dsp:sp modelId="{D3024A4F-E0DC-414A-8241-BB76E9EDCE7C}">
      <dsp:nvSpPr>
        <dsp:cNvPr id="0" name=""/>
        <dsp:cNvSpPr/>
      </dsp:nvSpPr>
      <dsp:spPr>
        <a:xfrm rot="5400000">
          <a:off x="-114169" y="793309"/>
          <a:ext cx="761131" cy="532792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bg1"/>
              </a:solidFill>
            </a:rPr>
            <a:t>2</a:t>
          </a:r>
          <a:endParaRPr lang="en-US" sz="1400" b="1" i="0" kern="1200" dirty="0">
            <a:solidFill>
              <a:schemeClr val="bg1"/>
            </a:solidFill>
          </a:endParaRPr>
        </a:p>
      </dsp:txBody>
      <dsp:txXfrm rot="-5400000">
        <a:off x="1" y="945535"/>
        <a:ext cx="532792" cy="228339"/>
      </dsp:txXfrm>
    </dsp:sp>
    <dsp:sp modelId="{F7FEB531-F0D2-734B-85C7-744B548A2988}">
      <dsp:nvSpPr>
        <dsp:cNvPr id="0" name=""/>
        <dsp:cNvSpPr/>
      </dsp:nvSpPr>
      <dsp:spPr>
        <a:xfrm rot="5400000">
          <a:off x="4133828" y="-2921896"/>
          <a:ext cx="494735" cy="7696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map network for accessible services using tools such as NMAP</a:t>
          </a:r>
          <a:endParaRPr lang="en-US" sz="1600" kern="1200" dirty="0"/>
        </a:p>
      </dsp:txBody>
      <dsp:txXfrm rot="-5400000">
        <a:off x="532793" y="703290"/>
        <a:ext cx="7672656" cy="446433"/>
      </dsp:txXfrm>
    </dsp:sp>
    <dsp:sp modelId="{14066B90-9703-054D-91D9-509374EA0761}">
      <dsp:nvSpPr>
        <dsp:cNvPr id="0" name=""/>
        <dsp:cNvSpPr/>
      </dsp:nvSpPr>
      <dsp:spPr>
        <a:xfrm rot="5400000">
          <a:off x="-114169" y="1469956"/>
          <a:ext cx="761131" cy="532792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bg1"/>
              </a:solidFill>
            </a:rPr>
            <a:t>3</a:t>
          </a:r>
          <a:endParaRPr lang="en-US" sz="1400" b="1" i="0" kern="1200" dirty="0">
            <a:solidFill>
              <a:schemeClr val="bg1"/>
            </a:solidFill>
          </a:endParaRPr>
        </a:p>
      </dsp:txBody>
      <dsp:txXfrm rot="-5400000">
        <a:off x="1" y="1622182"/>
        <a:ext cx="532792" cy="228339"/>
      </dsp:txXfrm>
    </dsp:sp>
    <dsp:sp modelId="{9C1190C9-E563-BF45-B639-ACDFC0614B25}">
      <dsp:nvSpPr>
        <dsp:cNvPr id="0" name=""/>
        <dsp:cNvSpPr/>
      </dsp:nvSpPr>
      <dsp:spPr>
        <a:xfrm rot="5400000">
          <a:off x="4133828" y="-2245249"/>
          <a:ext cx="494735" cy="7696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identify potentially vulnerable services (in this case, pcAnywhere)</a:t>
          </a:r>
          <a:endParaRPr lang="en-US" sz="1600" kern="1200" dirty="0"/>
        </a:p>
      </dsp:txBody>
      <dsp:txXfrm rot="-5400000">
        <a:off x="532793" y="1379937"/>
        <a:ext cx="7672656" cy="446433"/>
      </dsp:txXfrm>
    </dsp:sp>
    <dsp:sp modelId="{8778454E-E8B6-E04B-B563-43A8081094FF}">
      <dsp:nvSpPr>
        <dsp:cNvPr id="0" name=""/>
        <dsp:cNvSpPr/>
      </dsp:nvSpPr>
      <dsp:spPr>
        <a:xfrm rot="5400000">
          <a:off x="-114169" y="2146603"/>
          <a:ext cx="761131" cy="532792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bg1"/>
              </a:solidFill>
            </a:rPr>
            <a:t>4</a:t>
          </a:r>
          <a:endParaRPr lang="en-US" sz="1400" b="1" i="0" kern="1200" dirty="0">
            <a:solidFill>
              <a:schemeClr val="bg1"/>
            </a:solidFill>
          </a:endParaRPr>
        </a:p>
      </dsp:txBody>
      <dsp:txXfrm rot="-5400000">
        <a:off x="1" y="2298829"/>
        <a:ext cx="532792" cy="228339"/>
      </dsp:txXfrm>
    </dsp:sp>
    <dsp:sp modelId="{14B59C8D-AF6C-A64F-98AC-D0BEB994C25C}">
      <dsp:nvSpPr>
        <dsp:cNvPr id="0" name=""/>
        <dsp:cNvSpPr/>
      </dsp:nvSpPr>
      <dsp:spPr>
        <a:xfrm rot="5400000">
          <a:off x="4133828" y="-1568601"/>
          <a:ext cx="494735" cy="7696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brute force (guess) pcAnywhere password</a:t>
          </a:r>
          <a:endParaRPr lang="en-US" sz="1600" kern="1200" dirty="0"/>
        </a:p>
      </dsp:txBody>
      <dsp:txXfrm rot="-5400000">
        <a:off x="532793" y="2056585"/>
        <a:ext cx="7672656" cy="446433"/>
      </dsp:txXfrm>
    </dsp:sp>
    <dsp:sp modelId="{C9E4C70F-C4BA-054F-9B3E-A6FA9E8E6D45}">
      <dsp:nvSpPr>
        <dsp:cNvPr id="0" name=""/>
        <dsp:cNvSpPr/>
      </dsp:nvSpPr>
      <dsp:spPr>
        <a:xfrm rot="5400000">
          <a:off x="-114169" y="2823251"/>
          <a:ext cx="761131" cy="532792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bg1"/>
              </a:solidFill>
            </a:rPr>
            <a:t>5</a:t>
          </a:r>
          <a:endParaRPr lang="en-US" sz="1400" b="1" i="0" kern="1200" dirty="0">
            <a:solidFill>
              <a:schemeClr val="bg1"/>
            </a:solidFill>
          </a:endParaRPr>
        </a:p>
      </dsp:txBody>
      <dsp:txXfrm rot="-5400000">
        <a:off x="1" y="2975477"/>
        <a:ext cx="532792" cy="228339"/>
      </dsp:txXfrm>
    </dsp:sp>
    <dsp:sp modelId="{C85D19E8-D078-6748-ABCB-CD196CB7801D}">
      <dsp:nvSpPr>
        <dsp:cNvPr id="0" name=""/>
        <dsp:cNvSpPr/>
      </dsp:nvSpPr>
      <dsp:spPr>
        <a:xfrm rot="5400000">
          <a:off x="4133828" y="-891954"/>
          <a:ext cx="494735" cy="7696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install remote administration tool called DameWare</a:t>
          </a:r>
          <a:endParaRPr lang="en-US" sz="1600" kern="1200" dirty="0"/>
        </a:p>
      </dsp:txBody>
      <dsp:txXfrm rot="-5400000">
        <a:off x="532793" y="2733232"/>
        <a:ext cx="7672656" cy="446433"/>
      </dsp:txXfrm>
    </dsp:sp>
    <dsp:sp modelId="{4238F5C8-8024-2C4D-A0D2-5CFE60885BCA}">
      <dsp:nvSpPr>
        <dsp:cNvPr id="0" name=""/>
        <dsp:cNvSpPr/>
      </dsp:nvSpPr>
      <dsp:spPr>
        <a:xfrm rot="5400000">
          <a:off x="-114169" y="3499898"/>
          <a:ext cx="761131" cy="532792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bg1"/>
              </a:solidFill>
            </a:rPr>
            <a:t>6</a:t>
          </a:r>
          <a:endParaRPr lang="en-US" sz="1400" b="1" i="0" kern="1200" dirty="0">
            <a:solidFill>
              <a:schemeClr val="bg1"/>
            </a:solidFill>
          </a:endParaRPr>
        </a:p>
      </dsp:txBody>
      <dsp:txXfrm rot="-5400000">
        <a:off x="1" y="3652124"/>
        <a:ext cx="532792" cy="228339"/>
      </dsp:txXfrm>
    </dsp:sp>
    <dsp:sp modelId="{03B78B4F-6FC0-BB48-B897-02AFCE298EE8}">
      <dsp:nvSpPr>
        <dsp:cNvPr id="0" name=""/>
        <dsp:cNvSpPr/>
      </dsp:nvSpPr>
      <dsp:spPr>
        <a:xfrm rot="5400000">
          <a:off x="4133828" y="-215307"/>
          <a:ext cx="494735" cy="7696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wait for administrator to log on and capture his password</a:t>
          </a:r>
          <a:endParaRPr lang="en-US" sz="1600" kern="1200" dirty="0"/>
        </a:p>
      </dsp:txBody>
      <dsp:txXfrm rot="-5400000">
        <a:off x="532793" y="3409879"/>
        <a:ext cx="7672656" cy="446433"/>
      </dsp:txXfrm>
    </dsp:sp>
    <dsp:sp modelId="{E4B10658-9445-A74D-97BA-FF3BDDFB05FB}">
      <dsp:nvSpPr>
        <dsp:cNvPr id="0" name=""/>
        <dsp:cNvSpPr/>
      </dsp:nvSpPr>
      <dsp:spPr>
        <a:xfrm rot="5400000">
          <a:off x="-114169" y="4176545"/>
          <a:ext cx="761131" cy="532792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bg1"/>
              </a:solidFill>
            </a:rPr>
            <a:t>7</a:t>
          </a:r>
          <a:endParaRPr lang="en-US" sz="1400" b="1" i="0" kern="1200" dirty="0">
            <a:solidFill>
              <a:schemeClr val="bg1"/>
            </a:solidFill>
          </a:endParaRPr>
        </a:p>
      </dsp:txBody>
      <dsp:txXfrm rot="-5400000">
        <a:off x="1" y="4328771"/>
        <a:ext cx="532792" cy="228339"/>
      </dsp:txXfrm>
    </dsp:sp>
    <dsp:sp modelId="{9049A494-545E-BE49-8B43-804DA3B6A963}">
      <dsp:nvSpPr>
        <dsp:cNvPr id="0" name=""/>
        <dsp:cNvSpPr/>
      </dsp:nvSpPr>
      <dsp:spPr>
        <a:xfrm rot="5400000">
          <a:off x="4133828" y="461339"/>
          <a:ext cx="494735" cy="7696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Helvetica" pitchFamily="-110" charset="0"/>
            </a:rPr>
            <a:t>use that password to access remainder of network</a:t>
          </a:r>
          <a:endParaRPr lang="en-US" sz="1600" kern="1200" dirty="0"/>
        </a:p>
      </dsp:txBody>
      <dsp:txXfrm rot="-5400000">
        <a:off x="532793" y="4086526"/>
        <a:ext cx="7672656" cy="44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F3AF-66C2-FA49-9F1F-54DD2FC3F55C}">
      <dsp:nvSpPr>
        <dsp:cNvPr id="0" name=""/>
        <dsp:cNvSpPr/>
      </dsp:nvSpPr>
      <dsp:spPr>
        <a:xfrm>
          <a:off x="0" y="0"/>
          <a:ext cx="6336792" cy="85039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act quickly and precisely to make their activities harder to detect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24907" y="24907"/>
        <a:ext cx="5319657" cy="800578"/>
      </dsp:txXfrm>
    </dsp:sp>
    <dsp:sp modelId="{246232C1-727B-0F4A-A13B-031286523FD3}">
      <dsp:nvSpPr>
        <dsp:cNvPr id="0" name=""/>
        <dsp:cNvSpPr/>
      </dsp:nvSpPr>
      <dsp:spPr>
        <a:xfrm>
          <a:off x="473202" y="968502"/>
          <a:ext cx="6336792" cy="85039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exploit perimeter via vulnerable ports</a:t>
          </a:r>
          <a:endParaRPr lang="en-US" sz="2200" b="1" kern="1200" dirty="0">
            <a:solidFill>
              <a:schemeClr val="bg1"/>
            </a:solidFill>
          </a:endParaRPr>
        </a:p>
      </dsp:txBody>
      <dsp:txXfrm>
        <a:off x="498109" y="993409"/>
        <a:ext cx="5261021" cy="800578"/>
      </dsp:txXfrm>
    </dsp:sp>
    <dsp:sp modelId="{E262C961-4543-FB48-A79E-DC89975DDA41}">
      <dsp:nvSpPr>
        <dsp:cNvPr id="0" name=""/>
        <dsp:cNvSpPr/>
      </dsp:nvSpPr>
      <dsp:spPr>
        <a:xfrm>
          <a:off x="946404" y="1937003"/>
          <a:ext cx="6336792" cy="85039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use Trojan horses (hidden software) to leave back doors for re-entry</a:t>
          </a:r>
          <a:endParaRPr lang="en-US" sz="2200" b="1" kern="1200" dirty="0">
            <a:solidFill>
              <a:schemeClr val="bg1"/>
            </a:solidFill>
          </a:endParaRPr>
        </a:p>
      </dsp:txBody>
      <dsp:txXfrm>
        <a:off x="971311" y="1961910"/>
        <a:ext cx="5261021" cy="800577"/>
      </dsp:txXfrm>
    </dsp:sp>
    <dsp:sp modelId="{0DA7EDC0-C129-5748-975D-A3EB19060574}">
      <dsp:nvSpPr>
        <dsp:cNvPr id="0" name=""/>
        <dsp:cNvSpPr/>
      </dsp:nvSpPr>
      <dsp:spPr>
        <a:xfrm>
          <a:off x="1419605" y="2905505"/>
          <a:ext cx="6336792" cy="85039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use sniffers to capture passwords</a:t>
          </a:r>
          <a:endParaRPr lang="en-US" sz="2200" b="1" kern="1200" dirty="0">
            <a:solidFill>
              <a:schemeClr val="bg1"/>
            </a:solidFill>
          </a:endParaRPr>
        </a:p>
      </dsp:txBody>
      <dsp:txXfrm>
        <a:off x="1444512" y="2930412"/>
        <a:ext cx="5261021" cy="800578"/>
      </dsp:txXfrm>
    </dsp:sp>
    <dsp:sp modelId="{62853B4B-39FC-F441-8085-EB2E662B87F6}">
      <dsp:nvSpPr>
        <dsp:cNvPr id="0" name=""/>
        <dsp:cNvSpPr/>
      </dsp:nvSpPr>
      <dsp:spPr>
        <a:xfrm>
          <a:off x="1892808" y="3874007"/>
          <a:ext cx="6336792" cy="85039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do not stick around until noticed</a:t>
          </a:r>
          <a:endParaRPr lang="en-US" sz="2200" b="1" kern="1200" dirty="0">
            <a:solidFill>
              <a:schemeClr val="bg1"/>
            </a:solidFill>
          </a:endParaRPr>
        </a:p>
      </dsp:txBody>
      <dsp:txXfrm>
        <a:off x="1917715" y="3898914"/>
        <a:ext cx="5261021" cy="800578"/>
      </dsp:txXfrm>
    </dsp:sp>
    <dsp:sp modelId="{865DC224-E907-9540-A77E-55AAC869A2BB}">
      <dsp:nvSpPr>
        <dsp:cNvPr id="0" name=""/>
        <dsp:cNvSpPr/>
      </dsp:nvSpPr>
      <dsp:spPr>
        <a:xfrm>
          <a:off x="5784037" y="621258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908407" y="621258"/>
        <a:ext cx="304014" cy="415947"/>
      </dsp:txXfrm>
    </dsp:sp>
    <dsp:sp modelId="{372AF697-667E-EE4A-A785-B347EE30A3F5}">
      <dsp:nvSpPr>
        <dsp:cNvPr id="0" name=""/>
        <dsp:cNvSpPr/>
      </dsp:nvSpPr>
      <dsp:spPr>
        <a:xfrm>
          <a:off x="6257239" y="1589760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381609" y="1589760"/>
        <a:ext cx="304014" cy="415947"/>
      </dsp:txXfrm>
    </dsp:sp>
    <dsp:sp modelId="{C006794F-DF9B-244F-A62C-AF3C0F1EA767}">
      <dsp:nvSpPr>
        <dsp:cNvPr id="0" name=""/>
        <dsp:cNvSpPr/>
      </dsp:nvSpPr>
      <dsp:spPr>
        <a:xfrm>
          <a:off x="6730441" y="2544089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854811" y="2544089"/>
        <a:ext cx="304014" cy="415947"/>
      </dsp:txXfrm>
    </dsp:sp>
    <dsp:sp modelId="{B1158567-9BE0-4B46-90C9-38DE6CC6FB0F}">
      <dsp:nvSpPr>
        <dsp:cNvPr id="0" name=""/>
        <dsp:cNvSpPr/>
      </dsp:nvSpPr>
      <dsp:spPr>
        <a:xfrm>
          <a:off x="7203643" y="3522040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7328013" y="3522040"/>
        <a:ext cx="304014" cy="4159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05678-E830-A94E-A582-2A3B53D5A46D}">
      <dsp:nvSpPr>
        <dsp:cNvPr id="0" name=""/>
        <dsp:cNvSpPr/>
      </dsp:nvSpPr>
      <dsp:spPr>
        <a:xfrm>
          <a:off x="953913" y="967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create network accounts for themselves and their friends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87377" y="34431"/>
        <a:ext cx="1837327" cy="1075625"/>
      </dsp:txXfrm>
    </dsp:sp>
    <dsp:sp modelId="{80779E45-B593-5E47-8BDA-50CAFEC518DB}">
      <dsp:nvSpPr>
        <dsp:cNvPr id="0" name=""/>
        <dsp:cNvSpPr/>
      </dsp:nvSpPr>
      <dsp:spPr>
        <a:xfrm>
          <a:off x="3025744" y="336116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025744" y="430567"/>
        <a:ext cx="282591" cy="283353"/>
      </dsp:txXfrm>
    </dsp:sp>
    <dsp:sp modelId="{838D491F-53E3-FA42-86E8-A088B81383D1}">
      <dsp:nvSpPr>
        <dsp:cNvPr id="0" name=""/>
        <dsp:cNvSpPr/>
      </dsp:nvSpPr>
      <dsp:spPr>
        <a:xfrm>
          <a:off x="3619872" y="967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access accounts and applications they wouldn't normally use for their daily jobs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653336" y="34431"/>
        <a:ext cx="1837327" cy="1075625"/>
      </dsp:txXfrm>
    </dsp:sp>
    <dsp:sp modelId="{88C4731E-8ADD-8B4F-9B6D-F645A4C955FA}">
      <dsp:nvSpPr>
        <dsp:cNvPr id="0" name=""/>
        <dsp:cNvSpPr/>
      </dsp:nvSpPr>
      <dsp:spPr>
        <a:xfrm>
          <a:off x="5691702" y="336116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691702" y="430567"/>
        <a:ext cx="282591" cy="283353"/>
      </dsp:txXfrm>
    </dsp:sp>
    <dsp:sp modelId="{53B0F527-B251-684A-890B-E9F8EB335069}">
      <dsp:nvSpPr>
        <dsp:cNvPr id="0" name=""/>
        <dsp:cNvSpPr/>
      </dsp:nvSpPr>
      <dsp:spPr>
        <a:xfrm>
          <a:off x="6285830" y="967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e-mail former and prospective employers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319294" y="34431"/>
        <a:ext cx="1837327" cy="1075625"/>
      </dsp:txXfrm>
    </dsp:sp>
    <dsp:sp modelId="{8A3DAED7-7CC7-EF42-9A89-AE32C83CDFF3}">
      <dsp:nvSpPr>
        <dsp:cNvPr id="0" name=""/>
        <dsp:cNvSpPr/>
      </dsp:nvSpPr>
      <dsp:spPr>
        <a:xfrm rot="5400000">
          <a:off x="7036107" y="1276818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7096282" y="1311095"/>
        <a:ext cx="283353" cy="282591"/>
      </dsp:txXfrm>
    </dsp:sp>
    <dsp:sp modelId="{AB7BD352-CBB9-9F40-9176-05626F254BB0}">
      <dsp:nvSpPr>
        <dsp:cNvPr id="0" name=""/>
        <dsp:cNvSpPr/>
      </dsp:nvSpPr>
      <dsp:spPr>
        <a:xfrm>
          <a:off x="6285830" y="1905223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conduct furtive instant-messaging chats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319294" y="1938687"/>
        <a:ext cx="1837327" cy="1075625"/>
      </dsp:txXfrm>
    </dsp:sp>
    <dsp:sp modelId="{E39C5823-0622-7C46-97E6-B56426285688}">
      <dsp:nvSpPr>
        <dsp:cNvPr id="0" name=""/>
        <dsp:cNvSpPr/>
      </dsp:nvSpPr>
      <dsp:spPr>
        <a:xfrm rot="10800000">
          <a:off x="5714553" y="2240372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5835664" y="2334823"/>
        <a:ext cx="282591" cy="283353"/>
      </dsp:txXfrm>
    </dsp:sp>
    <dsp:sp modelId="{2058EFC0-6CE3-C840-8668-D0A6D94B0149}">
      <dsp:nvSpPr>
        <dsp:cNvPr id="0" name=""/>
        <dsp:cNvSpPr/>
      </dsp:nvSpPr>
      <dsp:spPr>
        <a:xfrm>
          <a:off x="3619872" y="1905223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visit web sites that cater to disgruntled employees, such as f'dcompany.com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653336" y="1938687"/>
        <a:ext cx="1837327" cy="1075625"/>
      </dsp:txXfrm>
    </dsp:sp>
    <dsp:sp modelId="{997A26A3-1377-434A-B19A-34228EBD72EC}">
      <dsp:nvSpPr>
        <dsp:cNvPr id="0" name=""/>
        <dsp:cNvSpPr/>
      </dsp:nvSpPr>
      <dsp:spPr>
        <a:xfrm rot="10800000">
          <a:off x="3048595" y="2240372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3169706" y="2334823"/>
        <a:ext cx="282591" cy="283353"/>
      </dsp:txXfrm>
    </dsp:sp>
    <dsp:sp modelId="{192F02D5-A8F0-1349-8A26-018CC302FC94}">
      <dsp:nvSpPr>
        <dsp:cNvPr id="0" name=""/>
        <dsp:cNvSpPr/>
      </dsp:nvSpPr>
      <dsp:spPr>
        <a:xfrm>
          <a:off x="953913" y="1905223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perform large downloads and file copying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87377" y="1938687"/>
        <a:ext cx="1837327" cy="1075625"/>
      </dsp:txXfrm>
    </dsp:sp>
    <dsp:sp modelId="{C46EE2A6-8770-2148-BC6E-247C33E3C487}">
      <dsp:nvSpPr>
        <dsp:cNvPr id="0" name=""/>
        <dsp:cNvSpPr/>
      </dsp:nvSpPr>
      <dsp:spPr>
        <a:xfrm rot="5400000">
          <a:off x="1704190" y="3181074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1764365" y="3215351"/>
        <a:ext cx="283353" cy="282591"/>
      </dsp:txXfrm>
    </dsp:sp>
    <dsp:sp modelId="{603466A6-E6B2-E646-9272-A237E69C8DC1}">
      <dsp:nvSpPr>
        <dsp:cNvPr id="0" name=""/>
        <dsp:cNvSpPr/>
      </dsp:nvSpPr>
      <dsp:spPr>
        <a:xfrm>
          <a:off x="953913" y="3809479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access the network during off hours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87377" y="3842943"/>
        <a:ext cx="1837327" cy="1075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8D718-DFE5-C244-B833-90A7F5ED6EE8}">
      <dsp:nvSpPr>
        <dsp:cNvPr id="0" name=""/>
        <dsp:cNvSpPr/>
      </dsp:nvSpPr>
      <dsp:spPr>
        <a:xfrm>
          <a:off x="0" y="34028"/>
          <a:ext cx="4206240" cy="900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bg1"/>
              </a:solidFill>
            </a:rPr>
            <a:t>comprises three logical components: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34028"/>
        <a:ext cx="4206240" cy="900468"/>
      </dsp:txXfrm>
    </dsp:sp>
    <dsp:sp modelId="{E6C517A6-D3A6-FF4C-B4A7-4E1B0F119722}">
      <dsp:nvSpPr>
        <dsp:cNvPr id="0" name=""/>
        <dsp:cNvSpPr/>
      </dsp:nvSpPr>
      <dsp:spPr>
        <a:xfrm>
          <a:off x="0" y="968525"/>
          <a:ext cx="4206240" cy="2676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ts val="1032"/>
            </a:spcAft>
            <a:buChar char="••"/>
          </a:pPr>
          <a:r>
            <a:rPr lang="en-US" sz="2500" b="1" kern="1200" dirty="0" smtClean="0"/>
            <a:t>sensors - collect data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ts val="1032"/>
            </a:spcAft>
            <a:buChar char="••"/>
          </a:pPr>
          <a:r>
            <a:rPr lang="en-US" sz="2500" b="1" kern="1200" dirty="0" smtClean="0"/>
            <a:t>analyzers - determine if intrusion has occurred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ts val="1032"/>
            </a:spcAft>
            <a:buChar char="••"/>
          </a:pPr>
          <a:r>
            <a:rPr lang="en-US" sz="2500" b="1" kern="1200" dirty="0" smtClean="0"/>
            <a:t>user interface - view output or control system behavior</a:t>
          </a:r>
          <a:endParaRPr lang="en-US" sz="2500" b="1" kern="1200" dirty="0"/>
        </a:p>
      </dsp:txBody>
      <dsp:txXfrm>
        <a:off x="0" y="968525"/>
        <a:ext cx="4206240" cy="2676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A7BD-890D-0A43-8230-D60B72533270}">
      <dsp:nvSpPr>
        <dsp:cNvPr id="0" name=""/>
        <dsp:cNvSpPr/>
      </dsp:nvSpPr>
      <dsp:spPr>
        <a:xfrm>
          <a:off x="398621" y="1488"/>
          <a:ext cx="2322611" cy="1393567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run continually</a:t>
          </a:r>
          <a:endParaRPr lang="en-US" sz="2200" kern="1200" dirty="0"/>
        </a:p>
      </dsp:txBody>
      <dsp:txXfrm>
        <a:off x="398621" y="1488"/>
        <a:ext cx="2322611" cy="1393567"/>
      </dsp:txXfrm>
    </dsp:sp>
    <dsp:sp modelId="{8EE9502E-03AF-0746-BFA8-8E5DAF94269E}">
      <dsp:nvSpPr>
        <dsp:cNvPr id="0" name=""/>
        <dsp:cNvSpPr/>
      </dsp:nvSpPr>
      <dsp:spPr>
        <a:xfrm>
          <a:off x="2953494" y="1488"/>
          <a:ext cx="2322611" cy="1393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be fault tolerant</a:t>
          </a:r>
          <a:endParaRPr lang="en-US" sz="2200" b="1" kern="1200" dirty="0">
            <a:solidFill>
              <a:schemeClr val="bg1"/>
            </a:solidFill>
          </a:endParaRPr>
        </a:p>
      </dsp:txBody>
      <dsp:txXfrm>
        <a:off x="2953494" y="1488"/>
        <a:ext cx="2322611" cy="1393567"/>
      </dsp:txXfrm>
    </dsp:sp>
    <dsp:sp modelId="{DAE9D56B-A40B-9D4E-9D3D-47526B8CE6E3}">
      <dsp:nvSpPr>
        <dsp:cNvPr id="0" name=""/>
        <dsp:cNvSpPr/>
      </dsp:nvSpPr>
      <dsp:spPr>
        <a:xfrm>
          <a:off x="5508367" y="1488"/>
          <a:ext cx="2322611" cy="1393567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resist subversion</a:t>
          </a:r>
          <a:endParaRPr lang="en-US" sz="2200" kern="1200" dirty="0"/>
        </a:p>
      </dsp:txBody>
      <dsp:txXfrm>
        <a:off x="5508367" y="1488"/>
        <a:ext cx="2322611" cy="1393567"/>
      </dsp:txXfrm>
    </dsp:sp>
    <dsp:sp modelId="{8FA5374D-7395-D24D-A209-DA869DB5606C}">
      <dsp:nvSpPr>
        <dsp:cNvPr id="0" name=""/>
        <dsp:cNvSpPr/>
      </dsp:nvSpPr>
      <dsp:spPr>
        <a:xfrm>
          <a:off x="398621" y="1627316"/>
          <a:ext cx="2322611" cy="1393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0000"/>
              </a:solidFill>
            </a:rPr>
            <a:t>impose a minimal overhead on system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98621" y="1627316"/>
        <a:ext cx="2322611" cy="1393567"/>
      </dsp:txXfrm>
    </dsp:sp>
    <dsp:sp modelId="{12BB12E3-2327-634A-A624-6B6CCEB7B841}">
      <dsp:nvSpPr>
        <dsp:cNvPr id="0" name=""/>
        <dsp:cNvSpPr/>
      </dsp:nvSpPr>
      <dsp:spPr>
        <a:xfrm>
          <a:off x="2953494" y="1627316"/>
          <a:ext cx="2322611" cy="1393567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configured according to system security policies </a:t>
          </a:r>
          <a:endParaRPr lang="en-US" sz="2200" kern="1200" dirty="0"/>
        </a:p>
      </dsp:txBody>
      <dsp:txXfrm>
        <a:off x="2953494" y="1627316"/>
        <a:ext cx="2322611" cy="1393567"/>
      </dsp:txXfrm>
    </dsp:sp>
    <dsp:sp modelId="{3B565460-ED5A-BC49-906F-F9CB70F5392C}">
      <dsp:nvSpPr>
        <dsp:cNvPr id="0" name=""/>
        <dsp:cNvSpPr/>
      </dsp:nvSpPr>
      <dsp:spPr>
        <a:xfrm>
          <a:off x="5508367" y="1627316"/>
          <a:ext cx="2322611" cy="1393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0000"/>
              </a:solidFill>
            </a:rPr>
            <a:t>adapt to changes in systems and users</a:t>
          </a:r>
          <a:endParaRPr lang="en-US" sz="2200" b="1" kern="1200" dirty="0">
            <a:solidFill>
              <a:srgbClr val="000000"/>
            </a:solidFill>
          </a:endParaRPr>
        </a:p>
      </dsp:txBody>
      <dsp:txXfrm>
        <a:off x="5508367" y="1627316"/>
        <a:ext cx="2322611" cy="1393567"/>
      </dsp:txXfrm>
    </dsp:sp>
    <dsp:sp modelId="{A91DF16B-99C4-1245-A6E0-771DA593FD5D}">
      <dsp:nvSpPr>
        <dsp:cNvPr id="0" name=""/>
        <dsp:cNvSpPr/>
      </dsp:nvSpPr>
      <dsp:spPr>
        <a:xfrm>
          <a:off x="398621" y="3253144"/>
          <a:ext cx="2322611" cy="1393567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scale to monitor large numbers of systems</a:t>
          </a:r>
          <a:endParaRPr lang="en-US" sz="2200" kern="1200" dirty="0"/>
        </a:p>
      </dsp:txBody>
      <dsp:txXfrm>
        <a:off x="398621" y="3253144"/>
        <a:ext cx="2322611" cy="1393567"/>
      </dsp:txXfrm>
    </dsp:sp>
    <dsp:sp modelId="{F48B1560-066D-FA45-B0B7-5DAA5CF51066}">
      <dsp:nvSpPr>
        <dsp:cNvPr id="0" name=""/>
        <dsp:cNvSpPr/>
      </dsp:nvSpPr>
      <dsp:spPr>
        <a:xfrm>
          <a:off x="2953494" y="3253144"/>
          <a:ext cx="2322611" cy="1393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0000"/>
              </a:solidFill>
            </a:rPr>
            <a:t>provide graceful degradation of service</a:t>
          </a:r>
          <a:endParaRPr lang="en-US" sz="2200" b="1" kern="1200" dirty="0">
            <a:solidFill>
              <a:srgbClr val="000000"/>
            </a:solidFill>
          </a:endParaRPr>
        </a:p>
      </dsp:txBody>
      <dsp:txXfrm>
        <a:off x="2953494" y="3253144"/>
        <a:ext cx="2322611" cy="1393567"/>
      </dsp:txXfrm>
    </dsp:sp>
    <dsp:sp modelId="{4778EED3-BA90-4C45-9E4F-2698A499BF27}">
      <dsp:nvSpPr>
        <dsp:cNvPr id="0" name=""/>
        <dsp:cNvSpPr/>
      </dsp:nvSpPr>
      <dsp:spPr>
        <a:xfrm>
          <a:off x="5508367" y="3253144"/>
          <a:ext cx="2322611" cy="1393567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allow dynamic reconfiguration</a:t>
          </a:r>
          <a:endParaRPr lang="en-US" sz="2200" kern="1200" dirty="0"/>
        </a:p>
      </dsp:txBody>
      <dsp:txXfrm>
        <a:off x="5508367" y="3253144"/>
        <a:ext cx="2322611" cy="13935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23A19-E17C-3643-8722-92CE51474187}">
      <dsp:nvSpPr>
        <dsp:cNvPr id="0" name=""/>
        <dsp:cNvSpPr/>
      </dsp:nvSpPr>
      <dsp:spPr>
        <a:xfrm>
          <a:off x="0" y="307340"/>
          <a:ext cx="8077200" cy="19755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multiuser operating systems include accounting software that collects information on user activity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advantage is that no additional collection software is needed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disadvantage is that records may not contain the needed information or in a convenient form</a:t>
          </a:r>
        </a:p>
      </dsp:txBody>
      <dsp:txXfrm>
        <a:off x="0" y="307340"/>
        <a:ext cx="8077200" cy="1975543"/>
      </dsp:txXfrm>
    </dsp:sp>
    <dsp:sp modelId="{C364A715-9049-CD4B-8FAF-BED7B6D62DA4}">
      <dsp:nvSpPr>
        <dsp:cNvPr id="0" name=""/>
        <dsp:cNvSpPr/>
      </dsp:nvSpPr>
      <dsp:spPr>
        <a:xfrm>
          <a:off x="457201" y="0"/>
          <a:ext cx="25474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solidFill>
                <a:schemeClr val="bg1"/>
              </a:solidFill>
            </a:rPr>
            <a:t>native audit records</a:t>
          </a:r>
          <a:endParaRPr lang="en-US" sz="1800" b="1" i="0" kern="1200" dirty="0">
            <a:solidFill>
              <a:schemeClr val="bg1"/>
            </a:solidFill>
          </a:endParaRPr>
        </a:p>
      </dsp:txBody>
      <dsp:txXfrm>
        <a:off x="484581" y="27380"/>
        <a:ext cx="2492667" cy="506120"/>
      </dsp:txXfrm>
    </dsp:sp>
    <dsp:sp modelId="{F6BACED7-73B4-0B43-8081-F006C84B0F08}">
      <dsp:nvSpPr>
        <dsp:cNvPr id="0" name=""/>
        <dsp:cNvSpPr/>
      </dsp:nvSpPr>
      <dsp:spPr>
        <a:xfrm>
          <a:off x="0" y="2739586"/>
          <a:ext cx="8077200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collection facility that generates records containing only information required by the IDS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advantage is that it could be made vendor independent and ported to a variety of 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disadvantage is the extra overhead of having, in effect, two accounting packages running on a machine</a:t>
          </a:r>
        </a:p>
      </dsp:txBody>
      <dsp:txXfrm>
        <a:off x="0" y="2739586"/>
        <a:ext cx="8077200" cy="2214450"/>
      </dsp:txXfrm>
    </dsp:sp>
    <dsp:sp modelId="{8B34C5AE-3D66-8940-B517-A9BF861F4763}">
      <dsp:nvSpPr>
        <dsp:cNvPr id="0" name=""/>
        <dsp:cNvSpPr/>
      </dsp:nvSpPr>
      <dsp:spPr>
        <a:xfrm>
          <a:off x="403860" y="2459146"/>
          <a:ext cx="348820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solidFill>
                <a:schemeClr val="bg1"/>
              </a:solidFill>
            </a:rPr>
            <a:t>detection-specific audit record</a:t>
          </a:r>
        </a:p>
      </dsp:txBody>
      <dsp:txXfrm>
        <a:off x="431240" y="2486526"/>
        <a:ext cx="3433443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AE6B-DE61-E748-9610-1A7728AD8127}">
      <dsp:nvSpPr>
        <dsp:cNvPr id="0" name=""/>
        <dsp:cNvSpPr/>
      </dsp:nvSpPr>
      <dsp:spPr>
        <a:xfrm>
          <a:off x="0" y="507205"/>
          <a:ext cx="2619374" cy="1571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monitors traffic at selected points on a network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507205"/>
        <a:ext cx="2619374" cy="1571624"/>
      </dsp:txXfrm>
    </dsp:sp>
    <dsp:sp modelId="{3CBC6E56-F355-024C-85A5-6D759FE05521}">
      <dsp:nvSpPr>
        <dsp:cNvPr id="0" name=""/>
        <dsp:cNvSpPr/>
      </dsp:nvSpPr>
      <dsp:spPr>
        <a:xfrm>
          <a:off x="2881312" y="507205"/>
          <a:ext cx="2619374" cy="1571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examines traffic packet by packet in real or close to real time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81312" y="507205"/>
        <a:ext cx="2619374" cy="1571624"/>
      </dsp:txXfrm>
    </dsp:sp>
    <dsp:sp modelId="{9F5EA9DC-B1F1-9D4B-80CC-65D818ED914D}">
      <dsp:nvSpPr>
        <dsp:cNvPr id="0" name=""/>
        <dsp:cNvSpPr/>
      </dsp:nvSpPr>
      <dsp:spPr>
        <a:xfrm>
          <a:off x="5762625" y="507205"/>
          <a:ext cx="2619374" cy="1571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may examine network, transport, and/or application-level protocol activity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762625" y="507205"/>
        <a:ext cx="2619374" cy="1571624"/>
      </dsp:txXfrm>
    </dsp:sp>
    <dsp:sp modelId="{510DD90C-26DA-9146-9AA0-031B6F528AB3}">
      <dsp:nvSpPr>
        <dsp:cNvPr id="0" name=""/>
        <dsp:cNvSpPr/>
      </dsp:nvSpPr>
      <dsp:spPr>
        <a:xfrm>
          <a:off x="1440656" y="2340768"/>
          <a:ext cx="2619374" cy="1571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comprised of a number of sensors, one or more servers for NIDS management functions, and one or more management consoles for the human interface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440656" y="2340768"/>
        <a:ext cx="2619374" cy="1571624"/>
      </dsp:txXfrm>
    </dsp:sp>
    <dsp:sp modelId="{E52F68B5-8B17-084B-9F2E-0B2A287DF90A}">
      <dsp:nvSpPr>
        <dsp:cNvPr id="0" name=""/>
        <dsp:cNvSpPr/>
      </dsp:nvSpPr>
      <dsp:spPr>
        <a:xfrm>
          <a:off x="4321968" y="2340768"/>
          <a:ext cx="2619374" cy="1571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analysis of traffic patterns may be done at the sensor, the management server or a combination of the two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321968" y="2340768"/>
        <a:ext cx="2619374" cy="1571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DAA4-C3A0-3E4C-91FC-9BB41629E6EF}" type="datetimeFigureOut">
              <a:rPr lang="en-US" smtClean="0"/>
              <a:pPr/>
              <a:t>3/25/13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6455B-5758-CB4F-B2C6-B0524DDC6D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E3D061-1765-D946-9FA1-698C704C641F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2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significant security problem for networked systems is hostile, or at least unwanted,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trespass by users or software. User trespass can take the form of unauthorized logon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machine or, in the case of an authorized user, acquisition of privileges or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actions beyond those that have been authorized. Software trespass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take the form of a virus, worm, or Trojan horse.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chapter covers the subject of intruders. We discuss other forms of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subsequent chapters. First, we examine the nature of the intrusion attack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look at strategies detecting intrusions.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C1FB9-6BAE-9A49-8CA6-A789749A8228}" type="slidenum">
              <a:rPr lang="en-AU"/>
              <a:pPr/>
              <a:t>10</a:t>
            </a:fld>
            <a:endParaRPr lang="en-AU" dirty="0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objective of the intruder is to gain access to a system or to increase the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privileges accessible on a system. Most initial attacks use system or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vulnerabilities that allow a user to execute code that opens a back door into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system. Intruders can get access to a system by exploiting attacks such as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overflows on a program that runs with certain privileges. We examine such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vulnerabilities in Part Two.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Alternatively, the intruder attempts to acquire information that should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protected. In some cases, this information is in the form of a user password.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knowledge of some other user’s password, an intruder can log in to a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exercise all the privileges accorded to the legitimate user. Password guessing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password acquisition techniques are discussed in Chapter 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following definitions from RFC 2828 (Internet Security Glossary) are relevant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our discussion: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Intrusion: A security event, or a combination of multiple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events, that constitutes a security incident in which an intruder gains, or attempts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gain, access to a system (or system resource) without having authorization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do so.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Intrusion Detection : A security service that monitors and analyzes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events for the purpose of finding, and providing real-time or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real-time warning of, attempts to access system resources in an unauthorized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manner.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43B0D-ABF9-2546-9544-615A4E177BF7}" type="slidenum">
              <a:rPr lang="en-AU"/>
              <a:pPr/>
              <a:t>11</a:t>
            </a:fld>
            <a:endParaRPr lang="en-AU" dirty="0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IDSs can be classified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Host-based IDS : Monitors the characteristics of a single host and the events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occurring within that host for suspicious activity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Network-based IDS : Monitors network traffic for particular network segments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devices and analyzes network, transport, and application protocols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identify suspicious activity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IDS comprises three logical 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Sensors: Sensors are responsible for collecting data. The input for a sensor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be any part of a system that could contain evidence of an intrusion.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input to a sensor includes network packets, log files, and system call traces.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Sensors collect and forward this information to the analyzer.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Analyzers: Analyzers receive input from one or more sensors or from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analyzers. The analyzer is responsible for determining if an intrusion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occurred. The output of this component is an indication that an intrusion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occurred. The output may include evidence supporting the conclusion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intrusion occurred. The analyzer may provide guidance about what actions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take as a result of the intrusion.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interface: The user interface to an IDS enables a user to view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system or control the behavior of the system. In some systems,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interface may equate to a manager, director, or console component.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5D1EF-DBD4-DA41-B032-D1E1F22334C3}" type="slidenum">
              <a:rPr lang="en-AU"/>
              <a:pPr/>
              <a:t>12</a:t>
            </a:fld>
            <a:endParaRPr lang="en-AU" dirty="0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Authentication facilities, access control facilities, and firewalls all play a role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countering intrusions. Another line of defense is intrusion detection, and this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the focus of much research in recent years. This interest is motivated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considerations, including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If an intrusion is detected quickly enough, the intruder can be identified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ejected from the system before any damage is done or any data are compromised.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the detection is not sufficiently timely to preempt the intruder,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sooner that the intrusion is detected, the less the amount of damage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more quickly that recovery can be achieved.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An effective IDS can serve as a deterrent, thus acting to prevent intrusions.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Intrusion detection enables the collection of information about intrusion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be used to strengthen intrusion prevention measures.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Intrusion detection is based on the assumption that the behavior of the intruder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differs from that of a legitimate user in ways that can be quantified. Of course,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cannot expect that there will be a crisp, exact distinction between an attack by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intruder and the normal use of resources by an authorized user. Rather, we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 that there will be some overlap.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8.1 suggests, in abstract terms, the nature of the task confronting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designer of an IDS. Although the typical behavior of an intruder differs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 behavior of an authorized user, there is an overlap in these behaviors.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loose interpretation of intruder behavior, which will catch more intruders,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lead to a number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false positives , or authorized users identified as intruders.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other hand, an attempt to limit false positives by a tight interpretation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intruder behavior will lead to an increase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false negatives , or intruders not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intruders. Thus, there is an element of compromise and art in the practice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intrusion detection.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Anderson’s study [ANDE80], it was postulated that one could, with reasonable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confidence, distinguish between a masquerader and a legitimate user. Patterns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legitimate user behavior can be established by observing past history, and significant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deviation from such patterns can be detected. Anderson suggests that the task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detecting a misfeasor (legitimate user performing in an unauthorized fashion)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difficult, in that the distinction between abnormal and normal behavior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small. Anderson concluded that such violations would be undetectable solely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through the search for anomalous behavior. However, misfeasor behavior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nevertheless be detectable by intelligent definition of the class of conditions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suggest unauthorized use. Finally, the detection of the clandestine user was felt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beyond the scope of purely automated techniques. These observations,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made in 1980, remain true today.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CF25E-AE0F-3E4D-9BBA-F5E6F7140736}" type="slidenum">
              <a:rPr lang="en-AU"/>
              <a:pPr/>
              <a:t>13</a:t>
            </a:fld>
            <a:endParaRPr lang="en-AU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[BALA98] lists the following as desirable for an IDS. It must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Run continually with minimal human supervision.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Be fault tolerant in the sense that it must be able to recover from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crashes and reinitializations.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Resist subversion. The IDS must be able to monitor itself and detect if it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modified by an attacker.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Impose a minimal overhead on the system where it is running.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Be able to be configured according to the security policies of the system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monitored.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Be able to adapt to changes in system and user behavior over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Be able to scale to monitor a large number of hosts.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Provide graceful degradation of service in the sense that if some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IDS stop working for any reason, the rest of them should be affected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little as possible.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Allow dynamic reconfiguration; that is, the ability to reconfigure the IDS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without having to restart it.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36BF0-0454-FF46-9105-D1B438563BF4}" type="slidenum">
              <a:rPr lang="en-AU"/>
              <a:pPr/>
              <a:t>14</a:t>
            </a:fld>
            <a:endParaRPr lang="en-AU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Host-based IDSs add a specialized layer of security software to vulnerable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sensitive systems; examples include database servers and administrative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host-based IDS monitors activity on the system in a variety of ways to detect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suspicious behavior. In some cases, an IDS can halt an attack before any damage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done, but its primary purpose is to detect intrusions, log suspicious events,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 alerts.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primary benefit of a host-based IDS is that it can detect both external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internal intrusions, something that is not possible either with network-based IDSs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firewalls.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Host-based IDSs follow one of two general approaches to intrusion detection: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Anomaly detection : Involves the collection of data relating to the behavior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legitimate users over a period of time. Then statistical tests are applied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observed behavior to determine with a high level of confidence whether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behavior is not legitimate user behavior. The following are two approaches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statistical anomaly detection: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a. Threshold detection: This approach involves defining thresholds,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user, for the frequency of occurrence of various events.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b. Profile based: A profile of the activity of each user is developed and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detect changes in the behavior of individual accounts.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Signature detection : Involves an attempt to define a set of rules or attack patterns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be used to decide that a given behavior is that of an intruder.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essence, anomaly approaches attempt to define normal, or expected, behavior,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whereas signature-based approaches attempt to define proper behavior.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terms of the types of attackers listed earlier, anomaly detection is effective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masqueraders, who are unlikely to mimic the behavior patterns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accounts they appropriate. On the other hand, such techniques may be unable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 with misfeasors. For such attacks, signature-based approaches may be 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recognize events and sequences that, in context, reveal penetration. In practice,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system may employ a combination of both approaches to be effective against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broad range of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08193-AB31-314F-8129-402E42E3AC10}" type="slidenum">
              <a:rPr lang="en-AU"/>
              <a:pPr/>
              <a:t>16</a:t>
            </a:fld>
            <a:endParaRPr lang="en-AU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fundamental tool for intrusion detection is the audit record. Some record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ongoing activity by users must be maintained as input to an IDS. Basically,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plans are used: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Native audit records: Virtually all multiuser operating systems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accounting software that collects information on user activity.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using this information is that no additional collection software is needed.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disadvantage is that the native audit records may not contain the needed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or may not contain it in a convenient form.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Detection-specific audit records: A collection facility can be implemented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generates audit records containing only that information required by the IDS.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advantage of such an approach is that it could be made vendor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ported to a variety of systems. The disadvantage is the extra overhead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involved in having, in effect, two accounting packages running on a machine.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example of the use of these various metrics and models, Table 8.2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shows various measures used for the Stanford Research Institute (SRI) IDS (IDES)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[ANDE95, JAVI91] and the follow-on program Emerald [NEUM99].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66A37-9320-584B-B9C2-24BD14C1E764}" type="slidenum">
              <a:rPr lang="en-AU"/>
              <a:pPr/>
              <a:t>18</a:t>
            </a:fld>
            <a:endParaRPr lang="en-AU" dirty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Signature techniques detect intrusion by observing events in the system and applying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set of rules that lead to a decision regarding whether a given pattern of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or is not suspicious. In very general terms, we can characterize all approaches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focusing on either anomaly detection or penetration identification, although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overlap in these approaches.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Rule-based anomaly detection is similar in terms of its approach and strengths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statistical anomaly detection. With the rule-based approach, historical audit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records are analyzed to identify usage patterns and to generate automatically rules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describe those patterns. Rules may represent past behavior patterns of users,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privileges, time slots, terminals, and so on. Current behavior is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observed, and each transaction is matched against the set of rules to determine if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conforms to any historically observed pattern of behavior.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with statistical anomaly detection, rule-based anomaly detection does not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knowledge of security vulnerabilities within the system. Rather, the scheme is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observing past behavior and, in effect, assuming that the future will be like the past.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order for this approach to be effective, a rather large database of rules will be needed.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example, a scheme described in [VACC89] contains anywhere from 10 4 to 10 6 rules.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Rule-based penetration identification takes a very different approach to intrusion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detection. The key feature of such systems is the use of rules for identifying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penetrations or penetrations that would exploit known weaknesses. Rules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also be defined that identify suspicious behavior, even when the behavior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within the bounds of established patterns of usage. Typically, the rules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systems are specific to the machine and operating system. The most fruitful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 to developing such rules is to analyze attack tools and scripts collected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Internet. These rules can be supplemented with rules generated by knowledgeable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personnel. In this latter case, the normal procedure is to interview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administrators and security analysts to collect a suite of known penetration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scenarios and key events that threaten the security of the target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simple example of the type of rules that can be used is found in NIDX,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system that used heuristic rules that can be used to assign degrees of suspicion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activities [BAUE88]. Example heuristics are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Users should not read files in other users’ personal directories.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Users must not write other users’ files.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Users who log in after hours often access the same files they used earlier.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4. Users do not generally open disk devices directly but rely on higher-level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utilities.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5. Users should not be logged in more than once to the same system.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6. Users do not make copies of system programs.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penetration identification scheme used in IDES is representative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strategy followed. Audit records are examined as they are generated, and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matched against the rule base. If a match is found, then the user’s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suspicion 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increased. If enough rules are matched, then the rating will pass a threshold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in the reporting of an anomaly.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IDES approach is based on an examination of audit records. A weakness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this plan is its lack of flexibility. For a given penetration scenario, there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a number of alternative audit record sequences that could be produced,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varying from the others slightly or in subtle ways. It may be difficult to pin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these variations in explicit rules. Another method is to develop a higher-level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model independent of specific audit records. An example of this is a state transition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model known as USTAT [VIGN02, ILGU95]. USTAT deals in general actions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rather than the detailed specific actions recorded by the UNIX auditing mechanism.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USTAT is implemented on a SunOS system that provides audit records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239 events. Of these, only 28 are used by a preprocessor, which maps these onto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 general actions ( Table 8.3 ). Using just these actions and the parameters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invoked with each action, a state transition diagram is developed that characterizes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suspicious activity. Because a number of different auditable events map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smaller number of actions, the rule-creation process is simpler. Furthermore,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state transition diagram model is easily modified to accommodate newly learned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intrusion behaviors.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F8076-453D-C04F-936C-2D6FB683A8F2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of the two most publicized threats to security is the intruder (the other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malware), generally referred to as a hacker or cracker. In an important early study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intrusion, Anderson [ANDE80] identified three classes of intruders: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Masquerader: An individual who is not authorized to use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who penetrates a system’s access controls to exploit a legitimate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account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Misfeasor: A legitimate user who accesses data, programs, or resources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such access is not authorized, or who is authorized for such access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misuses his or her privileges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Clandestine user: An individual who seizes supervisory control of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uses this control to evade auditing and access controls or to suppress audit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collection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masquerader is likely to be an outsider; the misfeasor generally is an insider;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clandestine user can be either an outsider or an insider.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Intruder attacks range from the benign to the serious. At the benign end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scale, there are many people who simply wish to explore internets and see what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 there. At the serious end are individuals who are attempting to read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data, perform unauthorized modifications to data, or disrupt the system.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76BF6-A43B-8743-89B1-044C8DFC456C}" type="slidenum">
              <a:rPr lang="en-AU"/>
              <a:pPr/>
              <a:t>20</a:t>
            </a:fld>
            <a:endParaRPr lang="en-AU" dirty="0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work on host-based IDSs focused on single-system stand-alone facilities.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typical organization, however, needs to defend a distributed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hosts supported by a LAN or internetwork. Although it is possible to mount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 by using stand-alone IDSs on each host, a more effective defense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achieved by coordination and cooperation among IDSs across the network.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Porras points out the following major issues in the design of a distributed IDS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[PORR92]: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A distributed IDS may need to deal with different audit record formats.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heterogeneous environment, different systems will employ different native audit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collection systems and, if using intrusion detection, may employ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formats for security-related audit records.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One or more nodes in the network will serve as collection and analysis points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data from the systems on the network. Thus, either raw audit data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summary data must be transmitted across the network. Therefore,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requirement to assure the integrity and confidentiality of these data. Integrity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required to prevent an intruder from masking his or her activities by altering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transmitted audit information. Confidentiality is required because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transmitted audit information could be valuable.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Either a centralized or decentralized architecture can be used. With a centralized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architecture, there is a single central point of collection and analysis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audit data. This eases the task of correlating incoming reports but creates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potential bottleneck and single point of failure. With a decentralized architecture,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more than one analysis center, but these must coordinate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activities and exchange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good example of a distributed IDS is one developed at the University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California at Davis [HEBE92, SNAP91]; a similar approach has been taken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project at Purdue [SPAF00, BALA98]. Figure 8.2 shows the overall architecture,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consists of three main 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Host agent module: An audit collection module operating as a background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on a monitored system. Its purpose is to collect data on security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events on the host and transmit these to the central manager.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 monitor agent module: Operates in the same fashion as a host agent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module except that it analyzes LAN traffic and reports the results to the central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Central manager module: Receives reports from LAN monitor and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agents and processes and correlates these reports to detect intrusion.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B6BBE-D6FA-A743-805F-7BF7F2E83FAC}" type="slidenum">
              <a:rPr lang="en-AU"/>
              <a:pPr/>
              <a:t>21</a:t>
            </a:fld>
            <a:endParaRPr lang="en-AU" dirty="0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scheme is designed to be independent of any operating system or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auditing implementation. Figure 8.3 shows the general approach that is taken.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agent captures each audit record produced by the native audit collection system.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filter is applied that retains only those records that are of security interest.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records are then reformatted into a standardized format referred to as the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audit record (HAR). Next, a template-driven logic module analyzes the records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suspicious activity. At the lowest level, the agent scans for notable events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interest independent of any past events. Examples include failed files, accessing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files, and changing a file’s access control. At the next higher level, the agent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looks for sequences of events, such as known attack patterns (signatures).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agent looks for anomalous behavior of an individual user based on a historical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profile of that user, such as number of programs executed, number of files accessed,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like.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suspicious activity is detected, an alert is sent to the central manager.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central manager includes an expert system that can draw inferences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received data. The manager may also query individual systems for copies of HARs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correlate with those from other agents.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LAN monitor agent also supplies information to the central manager.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LAN monitor agent audits host-host connections, services used, and volume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traffic. It searches for significant events, such as sudden changes in network load,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 of security-related services, and network activities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rlogin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architecture depicted in Figures 8.2 and 8.3 is quite general and flexible.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offers a foundation for a machine-independent approach that can expand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stand-alone intrusion detection to a system that is able to correlate activity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sites and networks to detect suspicious activity that would otherwise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remain undetected.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81E91-29C7-B240-A122-E201F8F9059A}" type="slidenum">
              <a:rPr lang="en-AU"/>
              <a:pPr/>
              <a:t>22</a:t>
            </a:fld>
            <a:endParaRPr lang="en-AU" dirty="0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network-based IDS (NIDS) monitors traffic at selected points on a network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interconnected set of networks. The NIDS examines the traffic packet by packet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real time, or close to real time, to attempt to detect intrusion patterns. The NIDS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examine network-, transport-, and/or application-level protocol activity.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contrast with a host-based IDS; a NIDS examines packet traffic directed toward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computer systems on a network. A host-based system examines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and software activity on a host.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typical NIDS facility includes a number of sensors to monitor packet traffic,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more servers for NIDS management functions, and one or more management consoles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human interface. The analysis of traffic patterns to detect intrusions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done at the sensor, at the management server, or some combination of the two.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DB9C0-4C00-FF43-B075-9D0E3B7E6817}" type="slidenum">
              <a:rPr lang="en-AU"/>
              <a:pPr/>
              <a:t>23</a:t>
            </a:fld>
            <a:endParaRPr lang="en-AU" dirty="0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Sensors can be deployed in one of two modes: inline and passive.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inline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sensor is inserted into a network segment so that the traffic that it is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pass through the sensor. One way to achieve an inline sensor is to combine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NIDS sensor logic with another network device, such as a firewall or a LAN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switch. This approach has the advantage that no additional separate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devices are needed; all that is required is NIDS sensor software. An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 stand-alone inline NIDS sensor. The primary motivation for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inline sensors is to enable them to block an attack when one is detected.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 the device is performing both intrusion detection and intrusion prevention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passive sensors are used. A passive sensor monitors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of network traffic; the actual traffic does not pass through the device.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point of view of traffic flow, the passive sensor is more efficient than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inline sensor, because it does not add an extra handling step that contributes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packet delay.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8.4 illustrates a typical passive sensor configuration. The sensor connects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network transmission medium, such as a fiber optic cable, by a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physical tap. The tap provides the sensor with a copy of all network traffic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carried by the medium. The network interface card (NIC) for this tap usually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have an IP address configured for it. All traffic into this NIC is simply collected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no protocol interaction with the network. The sensor has a second NIC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connects to the network with an IP address and enables the sensor to communicate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NIDS management server.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an organization with multiple sites, each of which has one or more LANs,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all of the networks interconnected via the Internet or some other WAN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technology. For a comprehensive NIDS strategy, one or more sensors are needed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each site. Within a single site, a key decision for the security administrator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placement of the sensors.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8.5 illustrates a number of possibilities. In general terms, this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typical of larger organizations. All Internet traffic passes through an external firewall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protects the entire facility. Traffic from the outside world, such as customers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vendors that need access to public services, such as Web and mail, is monitored.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 firewall also provides a degree of protection for those parts of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should only be accessible by users from other corporate sites. Internal firewalls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also be used to provide more specific protection to certain parts of the network.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common location for a NIDS sensor is just inside the external firewall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1 in the figure). This position has a number of advantages: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Sees attacks, originating from the outside world, that penetrate the network’s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perimeter defenses (external firewall).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Highlights problems with the network firewall policy or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Sees attacks that might target the Web server or ftp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Even if the incoming attack is not recognized, the IDS can sometimes recognize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outgoing traffic that results from the compromised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Instead of placing a NIDS sensor inside the external firewall,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administrator may choose to place a NIDS sensor between the external firewall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Internet or WAN (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2 ). In this position, the sensor can monitor all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traffic, unfiltered. The advantages of this approach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Documents number of attacks originating on the Internet that target the network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Documents types of attacks originating on the Internet that target the network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sensor at location 2 has a higher processing burden than any sensor 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elsewhere on the site network.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addition to a sensor at the boundary of the network, on either side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 firewall, the administrator may configure a firewall and one or more sensors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protect major backbone networks, such as those that support internal servers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database resources (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3 ). The benefits of this placement include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Monitors a large amount of a network’s traffic, thus increasing the possibility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spotting attacks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Detects unauthorized activity by authorized users within the organization’s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perimeter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Thus, a sensor at location 3 is able to monitor for both internal and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Because the sensor monitors traffic to only a subset of devices at the site,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tuned to specific protocols and attack types, thus reducing the processing burden.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the network facilities at a site may include separate LANs that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workstations and servers specific to a single department. The administrator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configure a firewall and NIDS sensor to provide additional protection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these networks or target the protection to critical subsystems, such as personnel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financial networks (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4 ). A sensor used in this latter fashion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following benefits: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Detects attacks targeting critical systems and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Allows focusing of limited resources to the network assets considered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greatest value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with a sensor at location 3, a sensor at location 4 can be tuned to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protocols and attack types, thus reducing the processing burden.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92F53-817E-4943-96D1-4C8CF467293D}" type="slidenum">
              <a:rPr lang="en-AU"/>
              <a:pPr/>
              <a:t>25</a:t>
            </a:fld>
            <a:endParaRPr lang="en-AU" dirty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with host-based intrusion detection, network-based intrusion detection makes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signature detection and anomaly detection.</a:t>
            </a:r>
          </a:p>
          <a:p>
            <a:endParaRPr lang="en-US" sz="1200" b="1" i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SIGNATURE DETECTION [SCAR07] lists the following as examples of that types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 that are suitable for signature detection: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 layer reconnaissance and attacks: Most NIDS technologies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analyze several dozen application protocols. Commonly analyzed ones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 Host Configuration Protocol (DHCP), DNS, Finger, FTP, HTTP,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Internet Message Access Protocol (IMAP), Internet Relay Chat (IRC),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Network File System (NFS), Post Office Protocol (POP), rlogin/rsh, Remote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Procedure Call (RPC), Session Initiation Protocol (SIP), Server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 (SMB), SMTP, SNMP, Telnet, and Trivial File Transfer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(TFTP), as well as database protocols, instant messaging applications,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peer-to-peer file sharing software. The NIDS is looking for attack patterns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have been identified as targeting these protocols. Examples of attack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overflows, password guessing, and malware transmission.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Transport layer reconnaissance and attacks: NIDSs analyze TCP and UDP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traffic and perhaps other transport layer protocols. Examples of attacks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unusual packet fragmentation, scans for vulnerable ports, and TCP-specific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 such as SYN floods.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Network layer reconnaissance and attacks: NIDSs typically analyze IPv4,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ICMP, and IGMP at this level. Examples of attacks are spoofed IP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illegal IP header values.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Unexpected application services: The NIDS attempts to determine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activity on a transport connection is consistent with the expected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protocol. An example is a host running an unauthorized application service.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Policy violations: Examples include use of inappropriate Web sites and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forbidden application protocols.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ANOMALY DETECTION TECHNIQUES [SCAR07] lists the following as examples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types of attacks that are suitable for anomaly detection: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(DoS) attacks: Such attacks involve either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increased packet traffic or significantly increase connection attempts,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 to overwhelm the target system. These attacks are analyzed in Chapter 7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Anomaly detection is well suited to such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Scanning : A scanning attack occurs when an attacker probes a target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system by sending different kinds of packets. Using the responses received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target, the attacker can learn many of the system’s characteristics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vulnerabilities. Thus, a scanning attack acts as a target identification tool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attacker. Scanning can be detected by atypical flow patterns at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layer (e.g., banner grabbing ), transport layer (e.g., TCP and UDP 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scanning), and network layer (e.g., ICMP scanning).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Worms: Worms spreading among hosts can be detected in more than one way.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worms propagate quickly and use large amounts of bandwidth. Worms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be detected because they can cause hosts to communicate with each other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do not, and they can also cause hosts to use ports that they normally do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use. Many worms also perform scanning. Chapter 6 discusses worms in detail.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sensor detects a potential violation, it sends an alert and logs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the event. The NIDS analysis module can use this information to refine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intrusion detection parameters and algorithms. The security administrator can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information to design prevention techniques. Typical information logged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NIDS sensor includes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Timestamp (usually date and time)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Connection or session ID (typically a consecutive or unique number assigned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TCP connection or to like groups of packets for connectionless protocols)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Event or alert type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Rating (e.g., priority, severity, impact, confidence)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Network, transport, and application layer protocols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Source and destination IP addresses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Source and destination TCP or UDP ports, or ICMP types and codes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Number of bytes transmitted over the connection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Decoded payload data, such as application requests and responses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State-related information (e.g., authenticated username)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CEACA-D738-2242-880E-0C5451F71632}" type="slidenum">
              <a:rPr lang="en-AU"/>
              <a:pPr/>
              <a:t>26</a:t>
            </a:fld>
            <a:endParaRPr lang="en-AU" dirty="0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 far, we have looked at three overlapping and complementary architectures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intrusion detection: host-based, distributed host-based, and network intrusion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detection. A distributed host-based IDS makes use of host-based IDSs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communicate with one another. A NIDS focuses on network events and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devices. Both host-based distributed IDSs and NIDSs may involve the use of a central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IDS to manage and coordinate intrusion detection and response.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recent years, the concept of communicating IDSs has evolved to schemes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involve distributed systems that cooperate to identify intrusions and to adapt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changing attack profiles. Two key problems have always confronted systems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IDSs, firewalls, virus and worm detectors, and so on. First, these tools may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 new threats or radical modifications of existing threats. And second,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 to update schemes rapidly enough to deal with rapidly spreading attacks.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separate problem for perimeter defenses, such as firewalls, is that the modern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enterprise has loosely defined boundaries, and hosts are generally able to move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and out. Examples are hosts that communicate using wireless technology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employee laptops that can be plugged into network ports.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Attackers have exploited these problems in several ways. The more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approach is to develop worms and other malicious software that spreads ever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rapidly and to develop other attacks (such as DoS attacks) that strike with overwhelming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force before a defense can be mounted. This style of attack is still prevalent. But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recently, attackers have added a quite different approach: Slow the spread of the attack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it will be more difficult to detect by conventional algorithms [ANTH07].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way to counter such attacks is to develop cooperated systems that can recognize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 based on more subtle clues and then adapt quickly. In this approach,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anomaly detectors at local nodes look for evidence of unusual activity.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machine that normally makes just a few network connections might suspect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under way if it is suddenly instructed to make connections at a higher rate.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only this evidence, the local system risks a false positive if it reacts to the suspected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(say by disconnecting from the network and issuing an alert) but it risks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false negative if it ignores the attack or waits for further evidence. In an adaptive,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cooperative system, the local node instead uses a peer-to-peer “gossip” protocol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 other machines of its suspicion, in the form of a probability that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under attack. If a machine receives enough of these messages so that a threshold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exceeded, the machine assumes an attack is under way and responds.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respond locally to defend itself and also send an alert to a central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example of this approach is a scheme developed by Intel and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autonomic enterprise security [AGOS06]. Figure 8.6 illustrates the approach.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approach does not rely solely on perimeter defense mechanisms,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firewalls, or on individual host-based defenses. Instead, each end host and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network device (e.g., routers) is considered to be a potential sensor and may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sensor software module installed. The sensors in this distributed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exchange information to corroborate the state of the network (i.e., whether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under way).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Intel designers provide the following motivation for this approach: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IDSs deployed selectively may miss a network-based attack or may be slow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recognize that an attack is under way. The use of multiple IDSs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share information has been shown to provide greater coverage and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rapid response to attacks, especially slowly growing attacks (e.g., [BAIL05],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[RAJA05]).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Analysis of network traffic at the host level provides an environment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much less network traffic than found at a network device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router. Thus, attack patterns will stand out more, providing in effect a higher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signal-to-noise ratio.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Host-based detectors can make use of a richer set of data, possibly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 data from the host as input into the local classifier.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analogy may help clarify the advantage of this distributed approach.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Suppose that a single host is subject to a prolonged attack and that the host is configured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minimize false positives. Early on in the attack, no alert is sounded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risk of false positive is high. If the attack persists, the evidence that an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under way becomes stronger and the risk of false positive decreases.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much time has passed. Now consider many local sensors, each of which suspect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onset of an attack and all of which collaborate. Because numerous systems see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same evidence, an alert can be issued with a low false positive risk. Thus, instead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long period of time, we use a large number of sensors to reduce false positives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still detect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summarize the principal elements of this approach,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8.6 . A central system is configured with a default set of security policies.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Based on input from distributed sensors, these policies are adapted and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actions are communicated to the various platforms in the distributed system.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device-specific policies may include immediate actions to take or parameter settings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adjusted. The central system also communicates collaborative policies to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platforms that adjust the timing and content of collaborative gossip messages.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types of input guide the actions of the central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Summary events: Events from various sources are collected by intermediate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collection points such as firewalls, IDSs, or servers that serve a specific segment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enterprise network. These events are summarized for delivery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central policy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DDI events: Distributed detection and inference (DDI) events are alerts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generated when the gossip traffic enables a platform to conclude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under way.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PEP events: Policy enforcement points (PEPs) reside on trusted, selfdefending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platforms and intelligent IDSs. These systems correlate distributed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information, local decisions, and individual device actions to detect intrusions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not be evident at the host level.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0F55D-6EDD-2C45-B04A-CFEDCF91068B}" type="slidenum">
              <a:rPr lang="en-AU"/>
              <a:pPr/>
              <a:t>27</a:t>
            </a:fld>
            <a:endParaRPr lang="en-AU" dirty="0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relatively recent innovation in intrusion detection technology is the honeypot.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Honeypots are decoy systems that are designed to lure a potential attacker away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critical systems. Honeypots are designed to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Divert an attacker from accessing critical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Collect information about the attacker’s activity.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Encourage the attacker to stay on the system long enough for 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respond.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systems are filled with fabricated information designed to appear valuable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that a legitimate user of the system wouldn’t access. Thus, any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honeypot is suspect. The system is instrumented with sensitive monitors and 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loggers that detect these accesses and collect information about the attacker’s activities.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any attack against the honeypot is made to seem successful, 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time to mobilize and log and track the attacker without ever exposing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productive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honeypot is a resource that has no production value. There is no legitimate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reason for anyone outside the network to interact with a honeypot. Thus,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 to communicate with the system is most likely a probe, scan, or attack.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Conversely, if a honeypot initiates outbound communication, the system has probably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compromised.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Initial efforts involved a single honeypot computer with IP addresses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attract hackers. More recent research has focused on building entire honeypot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networks that emulate an enterprise, possibly with actual or simulated traffic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data. Once hackers are within the network, administrators can observe their behavior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detail and figure out defenses.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B17A2-FD84-3340-A175-27E644E6C7A0}" type="slidenum">
              <a:rPr lang="en-AU"/>
              <a:pPr/>
              <a:t>28</a:t>
            </a:fld>
            <a:endParaRPr lang="en-AU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Honeypots can be deployed in a variety of locations. Figure 8.8 illustrates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possibilities. The location depends on a number of factors, such as the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information the organization is interested in gathering and the level of risk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organizations can tolerate to obtain the maximum amount of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honeypot outside the external firewall (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1 ) is useful for tracking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attempts to connect to unused IP addresses within the scope of the network. A honeypot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this location does not increase the risk for the internal network. The danger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having a compromised system behind the firewall is avoided. Further,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honeypot attracts many potential attacks, it reduces the alerts issued by the firewall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by internal IDS sensors, easing the management burden. The disadvantage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an external honeypot is that it has little or no ability to trap internal attackers,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especially if the external firewall filters traffic in both directions.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network of externally available services, such as Web and mail,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called the DMZ (demilitarized zone), is another candidate for locating a honeypot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2 ). The security administrator must assure that the other systems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DMZ are secure against any activity generated by the honeypot. A disadvantage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location is that a typical DMZ is not fully accessible, and the firewall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blocks traffic to the DMZ the attempts to access unneeded services. Thus, the firewall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either has to open up the traffic beyond what is permissible, which is risky,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 the effectiveness of the honeypot.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fully internal honeypot (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3 ) has several advantages. Its most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advantage is that it can catch internal attacks. A honeypot at this location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detect a misconfigured firewall that forwards impermissible traffic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Internet to the internal network. There are several disadvantages. The most serious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these is if the honeypot is compromised so that it can attack other internal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systems. Any further traffic from the Internet to the attacker is not blocked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firewall because it is regarded as traffic to the honeypot only. Another difficulty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honeypot location is that, as with location 2, the firewall must adjust its filtering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allow traffic to the honeypot, thus complicating firewall configuration and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compromising the internal network.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F56B2-38C2-D042-AFBD-79A384468EAE}" type="slidenum">
              <a:rPr lang="en-AU"/>
              <a:pPr/>
              <a:t>29</a:t>
            </a:fld>
            <a:endParaRPr lang="en-AU" dirty="0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Snort is an open source, highly configurable and portable host-based or network-based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IDS. Snort is referred to as a lightweight IDS, which has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Easily deployed on most nodes (host, server, router) of a network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Efficient operation that uses small amount of memory and processor time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Easily configured by system administrators who need to implement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solution in a short amount of time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Snort can perform real-time packet capture, protocol analysis, and content searching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matching. Snort can detect a variety of attacks and probes, based on a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rules configured by a system administrator.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Snort installation consists of four logical components ( Figure 8.9 ):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Packet decoder: The packet decoder processes each captured packet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identify and isolate protocol headers at the data link, network, transport,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 layers. The decoder is designed to be as efficient as possible and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primary work consists of setting pointers so that the various protocol headers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easily extracted.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Detection engine: The detection engine does the actual work of intrusion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detection. This module analyzes each packet based on a set of rules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this configuration of Snort by the security administrator. In essence,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packet is checked against all the rules to determine if the packet matches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characteristics defined by a rule. The first rule that matches the decoded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packet triggers the action specified by the rule. If no rule matches the packet,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detection engine discards the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Logger: For each packet that matches a rule, the rule specifies what logging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alerting options are to be taken. When a logger option is selected, the logger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stores the detected packet in human readable format or in a more compact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binary format in a designated log file. The security administrator can then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log file for later analysis.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Alerter: For each detected packet, an alert can be sent. The alert option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matching rule determines what information is included in the event notification.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event notification can be sent to a file, to a UNIX socket, or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database. Alerting may also be turned off during testing or penetration studies.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UNIX socket, the alert can be sent to a management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elsewhere on the network.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Snort implementation can be configured as a passive sensor, which monitors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traffic but is not in the main transmission path of the traffic, or an inline sensor,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through which all packet traffic must pass. In the latter case, Snort can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intrusion prevention as well as intrusion detection. We defer a discussion of intrusion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prevention to Chapter 9 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C0E6F-C08E-B44A-8FBB-F5A71CE4C102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[GRAN04] lists the following examples of intrusion: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Performing a remote root compromise of an e-mail server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Defacing a Web server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Guessing and cracking passwords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Copying a database containing credit card numbers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Viewing sensitive data, including payroll records and medical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without authorization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Running a packet sniffer on a workstation to capture usernames and passwords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Using a permission error on an anonymous FTP server to distribute pirated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and music files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Dialing into an unsecured modem and gaining internal network access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Posing as an executive, calling the help desk, resetting the executive’s e-mail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password, and learning the new password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Using an unattended, logged-in workstation without permission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CEE00-8833-3A40-BDE4-73940C8D8075}" type="slidenum">
              <a:rPr lang="en-AU"/>
              <a:pPr/>
              <a:t>30</a:t>
            </a:fld>
            <a:endParaRPr lang="en-AU" dirty="0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Snort uses a simple, flexible rule definition language that generates the rules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detection engine. Although the rules are simple and straightforward to write,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powerful enough to detect a wide variety of hostile or suspicious traffic.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rule consists of a fixed header and zero or more options ( Figure 8.10 ).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header has the following elements: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Action: The rule action tells Snort what to do when it finds a packet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matches the rule criteria. Table 8.4 lists the available actions. The last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actions in the list (drop, reject, sdrop) are only available in inline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Protocol: Snort proceeds in the analysis if the packet protocol matches this field.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current version of Snort (2.6) recognizes four protocols: TCP, UDP, ICMP,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IP. Future releases of Snort will support a greater range of protocols.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Source IP address: Designates the source of the packet. The rule may specify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IP address, any IP address, a list of specific IP addresses, or the negation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specific IP address or list. The negation indicates that any IP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than those listed is a match.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Source port: This field designates the source port for the specified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(e.g., a TCP port). Port numbers may be specified in a number of ways,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port number, any ports, static port definitions, ranges, and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negation.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Direction: This field takes on one of two values: unidirectional (- ≥) or bidirectional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(&lt; - &gt;). The bidirectional option tells Snort to consider the address/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port pairs in the rule as either source followed by destination or destination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followed by source. The bidirectional option enables Snort to monitor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sides of a conversation.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Destination IP address: Designates the destination of the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Destination port: Designates the destination port.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Following the rule header may be one or more rule options. Each option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consists of an option keyword, which defines the option; followed by arguments,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specify the details of the option. In the written form, the set of rule options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separated from the header by being enclosed in parentheses. Snort rule options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separated from each other using the semicolon (;) character. Rule option keywords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separated from their arguments with a colon (:) character.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four major categories of rule options: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meta-data: Provide information about the rule but do not have any affect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payload: Look for data inside the packet payload and can be interrelated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non-payload: Look for non-payload data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post-detection: Rule-specific triggers that happen after a rule has matched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packet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8.5 provides examples of options in each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20451-2E26-7F4E-AA4E-182710F67C3E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those who hack into computers do so for the thrill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or for status. The hacking community is a strong meritocracy in which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determined by level of competence. Thus, attackers often look for targets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opportunity and then share the information with others. A typical example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break-in at a large financial institution reported in [RADC04]. The intruder took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advantage of the fact that the corporate network was running unprotected services,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of which were not even needed. In this case, the key to the break-in was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pcAnywhere application. The manufacturer, Symantec, advertises this program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remote control solution that enables secure connection to remote devices. But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 had an easy time gaining access to pcAnywhere; the administrator 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same three-letter username and password for the program. In this case, there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 intrusion detection system on the 700-node corporate network. The intruder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only discovered when a vice president walked into her office and saw the cursor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moving files around on her Windows workstation.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Benign intruders might be tolerable, although they do consume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slow performance for legitimate users. However, there is no way in advance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 whether an intruder will be benign or malign. Consequently, even for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no particularly sensitive resources, there is a motivation to control this problem.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Intrusion detection systems (IDSs) and intrusion prevention systems (IPSs),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type described in this chapter and Chapter 9 , respectively, are designed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counter this type of hacker threat. In addition to using such systems,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consider restricting remote logons to specific IP addresses and/or use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private network technology.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of the results of the growing awareness of the intruder problem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establishment of a number of computer emergency response teams (CERTs).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cooperative ventures collect information about system vulnerabilities and disseminate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to systems managers. Hackers also routinely read CERT reports.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important for system administrators to quickly install all software patches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discovered vulnerabilities. Unfortunately, given the complexity of many IT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rate at which patches are released, this is increasingly difficult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without automated updating. Even then, there are problems caused by incompatibilities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from the updated software. Hence the need for multiple layers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 in managing security threats to IT systems.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83B76-BF01-0A46-AB88-23B168B5DFEC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110" charset="0"/>
              </a:rPr>
              <a:t>Table 8.1(a)</a:t>
            </a:r>
          </a:p>
          <a:p>
            <a:r>
              <a:rPr lang="en-US" dirty="0" smtClean="0">
                <a:latin typeface="Times New Roman" pitchFamily="-110" charset="0"/>
              </a:rPr>
              <a:t>Hacker Patterns of Behavior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27058-C65D-9745-9363-112BA732115C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Organized groups of hackers have become a widespread and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threat to Internet-based systems. These groups can be in the employ of a corporation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government but often are loosely affiliated gangs of hackers. Typically,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gangs are young, often Eastern European, Russian, or southeast Asian hackers who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 business on the Web [ANTE06]. They meet in underground forums with names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 DarkMarket.org and theftservices.com to trade tips and data and coordinate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A common target is a credit card file at an e-commerce server. Attackers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 to gain root access. The card numbers are used by organized crime gangs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purchase expensive items and are then posted to carder sites, where others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use the account numbers; this obscures usage patterns and complicates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investigation.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Whereas traditional hackers look for targets of opportunity, criminal hackers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have specific targets, or at least classes of targets in mind. Once a site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penetrated, the attacker acts quickly, scooping up as much valuable information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and exiting.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IDSs and IPSs can also be used for these types of attackers but may be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effective because of the quick in-and-out nature of the attack. For e-commerce sites,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database encryption should be used for sensitive customer information, especially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credit cards. For hosted e-commerce sites (provided by an outsider service),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e-commerce organization should make use of a dedicated server (not used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multiple customers) and closely monitor the provider’s security services.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26098-391E-FD48-8E5B-98AE59DB0B59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10" charset="0"/>
              </a:rPr>
              <a:t>Table</a:t>
            </a:r>
            <a:r>
              <a:rPr lang="en-US" dirty="0" smtClean="0">
                <a:latin typeface="Times New Roman" pitchFamily="-110" charset="0"/>
              </a:rPr>
              <a:t> 8.1(b)</a:t>
            </a:r>
          </a:p>
          <a:p>
            <a:r>
              <a:rPr lang="en-US" dirty="0" smtClean="0">
                <a:latin typeface="Times New Roman" pitchFamily="-110" charset="0"/>
              </a:rPr>
              <a:t>Criminal Enterprise </a:t>
            </a:r>
            <a:r>
              <a:rPr lang="en-US" baseline="0" dirty="0" smtClean="0">
                <a:latin typeface="Times New Roman" pitchFamily="-110" charset="0"/>
              </a:rPr>
              <a:t>Patterns of Behavior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6EE3F-098C-C24A-AA88-9FEE44988677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Insider attacks are among the most difficult to detect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prevent. Employees already have access and knowledge about the structure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of corporate databases. Insider attacks can be motivated by revenge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simply a feeling of entitlement. An example of the former is the case of Kenneth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Patterson, fired from his position as data communications manager for American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Eagle Outfitters. Patterson disabled the company’s ability to process credit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card purchases during five days of the holiday season of 2002. As for a sense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entitlement, there have always been many employees who felt entitled to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extra office supplies for home use, but this now extends to corporate data.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is that of a vice president of sales for a stock analysis firm who quit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competitor. Before she left, she copied the customer database to take with her.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offender reported feeling no animus toward her former employee; she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wanted the data because it would be useful to 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Although IDS and IPS facilities can be useful in countering insider attacks,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direct approaches are of higher priority.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Enforce least privilege, only allowing access to the resources employees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do their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Set logs to see what users access and what commands they are entering.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Protect sensitive resources with strong authentication.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Upon termination, delete employee’s computer and network 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Upon termination, make a mirror image of employee’s hard drive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reissuing it. That evidence might be needed if your company information turns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up at a competitor.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06063-9AA9-A542-9885-DD49D3FCFD4F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10" charset="0"/>
              </a:rPr>
              <a:t>Table</a:t>
            </a:r>
            <a:r>
              <a:rPr lang="en-US" dirty="0" smtClean="0">
                <a:latin typeface="Times New Roman" pitchFamily="-110" charset="0"/>
              </a:rPr>
              <a:t> 8.1(c)</a:t>
            </a:r>
          </a:p>
          <a:p>
            <a:r>
              <a:rPr lang="en-US" dirty="0" smtClean="0">
                <a:latin typeface="Times New Roman" pitchFamily="-110" charset="0"/>
              </a:rPr>
              <a:t>Insider</a:t>
            </a:r>
            <a:r>
              <a:rPr lang="en-US" baseline="0" dirty="0" smtClean="0">
                <a:latin typeface="Times New Roman" pitchFamily="-110" charset="0"/>
              </a:rPr>
              <a:t> Attack Patterns of Behavior</a:t>
            </a:r>
            <a:endParaRPr lang="en-US" dirty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8905-46EE-D847-BA5C-B64D96DA04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CA5-C372-CB45-9EEA-06A1FD68DB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5EAC-6C47-AC4B-90D9-379E2D955C1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4EEF-62DF-1549-A6EE-8FBB7ED157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893-C863-F842-8A1D-205B0E5E21A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475-D808-FD46-A234-3D46EB60046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CE7F-9D68-924E-AD0E-5388092DBA0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A2E7-9650-5D4E-867F-9606499748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3107-00AD-BD4E-8D68-0712D1983A7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93D-1952-6342-B22E-6FF2FC2EB2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4BC3-6F12-3641-9F48-90D8C0D746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53A7-0616-6A4A-A50F-86BAFB59A7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067944" y="2132856"/>
            <a:ext cx="4910328" cy="2130552"/>
          </a:xfrm>
        </p:spPr>
        <p:txBody>
          <a:bodyPr/>
          <a:lstStyle/>
          <a:p>
            <a:pPr algn="ctr"/>
            <a:r>
              <a:rPr lang="en-US" dirty="0" smtClean="0"/>
              <a:t>Intrusion Detection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3000"/>
            <a:ext cx="2819400" cy="2109537"/>
          </a:xfrm>
          <a:prstGeom prst="rect">
            <a:avLst/>
          </a:prstGeom>
          <a:effectLst>
            <a:softEdge rad="254000"/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533400"/>
            <a:ext cx="81534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B9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"/>
                <a:cs typeface="Times"/>
              </a:rPr>
              <a:t>			The following definitions from 			RFC 2828 </a:t>
            </a:r>
          </a:p>
          <a:p>
            <a:pPr algn="ctr"/>
            <a:r>
              <a:rPr lang="en-US" sz="3600" b="1" i="0" dirty="0" smtClean="0">
                <a:solidFill>
                  <a:srgbClr val="FFB9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"/>
                <a:cs typeface="Times"/>
              </a:rPr>
              <a:t>			(Internet Security Glossary)</a:t>
            </a:r>
          </a:p>
          <a:p>
            <a:pPr algn="ctr"/>
            <a:r>
              <a:rPr lang="en-US" sz="3600" b="1" i="0" dirty="0" smtClean="0">
                <a:solidFill>
                  <a:srgbClr val="FFB9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"/>
                <a:cs typeface="Times"/>
              </a:rPr>
              <a:t>			are relevant to our discussion:</a:t>
            </a:r>
          </a:p>
          <a:p>
            <a:endParaRPr lang="en-US" sz="2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Times"/>
              <a:cs typeface="Times"/>
            </a:endParaRPr>
          </a:p>
          <a:p>
            <a:r>
              <a:rPr lang="en-US" sz="2200" b="1" i="0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Security Intrusion: </a:t>
            </a:r>
            <a:r>
              <a:rPr lang="en-US" sz="2200" b="0" i="0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 security event, or a combination of multiple security events, that constitutes a security incident in which an intruder gains, or attempts to gain, access to a system (or system resource) without having authorization to do so.</a:t>
            </a:r>
          </a:p>
          <a:p>
            <a:endParaRPr lang="en-US" sz="2200" b="0" i="0" dirty="0" smtClean="0">
              <a:solidFill>
                <a:srgbClr val="000000"/>
              </a:solidFill>
              <a:latin typeface="Times"/>
              <a:ea typeface="Times"/>
              <a:cs typeface="Times"/>
            </a:endParaRPr>
          </a:p>
          <a:p>
            <a:r>
              <a:rPr lang="en-US" sz="2200" b="1" i="0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Intrusion Detection : </a:t>
            </a:r>
            <a:r>
              <a:rPr lang="en-US" sz="2200" b="0" i="0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 security service that monitors and analyzes system events for the purpose of finding, and providing real-time or near real-time warning of, attempts to access system resources in an unauthorized manner.</a:t>
            </a:r>
            <a:endParaRPr lang="en-US" sz="2200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4876800" cy="1524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Intrusion Detection </a:t>
            </a:r>
            <a:r>
              <a:rPr lang="en-US" sz="4000" dirty="0" smtClean="0">
                <a:solidFill>
                  <a:schemeClr val="accent1"/>
                </a:solidFill>
              </a:rPr>
              <a:t>Systems (IDSs)</a:t>
            </a:r>
            <a:endParaRPr lang="en-US" sz="40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369714"/>
              </p:ext>
            </p:extLst>
          </p:nvPr>
        </p:nvGraphicFramePr>
        <p:xfrm>
          <a:off x="4613031" y="2231292"/>
          <a:ext cx="420624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2362201"/>
            <a:ext cx="3602039" cy="4190999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" pitchFamily="2" charset="2"/>
              <a:buChar char=""/>
            </a:pPr>
            <a:r>
              <a:rPr lang="en-US" sz="3871" dirty="0" smtClean="0">
                <a:latin typeface="Times" pitchFamily="-110" charset="0"/>
              </a:rPr>
              <a:t>host-based IDS</a:t>
            </a:r>
          </a:p>
          <a:p>
            <a:pPr marL="685800" lvl="1" indent="-336550">
              <a:spcBef>
                <a:spcPts val="1800"/>
              </a:spcBef>
              <a:buFont typeface="Wingdings" pitchFamily="2" charset="2"/>
              <a:buChar char=""/>
            </a:pPr>
            <a:r>
              <a:rPr lang="en-US" sz="2800" dirty="0" smtClean="0">
                <a:latin typeface="Times" pitchFamily="-110" charset="0"/>
              </a:rPr>
              <a:t>monitors the characteristics of a single host for suspicious activity</a:t>
            </a:r>
          </a:p>
          <a:p>
            <a:pPr marL="342900" lvl="1" indent="-342900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"/>
            </a:pPr>
            <a:r>
              <a:rPr lang="en-US" sz="3871" dirty="0" smtClean="0">
                <a:latin typeface="Times" pitchFamily="-110" charset="0"/>
              </a:rPr>
              <a:t>network-based IDS</a:t>
            </a:r>
          </a:p>
          <a:p>
            <a:pPr marL="685800" lvl="1" indent="-336550">
              <a:spcBef>
                <a:spcPts val="1872"/>
              </a:spcBef>
              <a:buFont typeface="Wingdings" pitchFamily="2" charset="2"/>
              <a:buChar char=""/>
            </a:pPr>
            <a:r>
              <a:rPr lang="en-US" sz="2800" dirty="0" smtClean="0">
                <a:latin typeface="Times" pitchFamily="-110" charset="0"/>
              </a:rPr>
              <a:t>monitors network traffic and analyzes network, transport, and application protocols to identify suspicious activity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76800" y="228600"/>
            <a:ext cx="3962400" cy="941294"/>
          </a:xfrm>
        </p:spPr>
        <p:txBody>
          <a:bodyPr>
            <a:normAutofit/>
          </a:bodyPr>
          <a:lstStyle/>
          <a:p>
            <a:pPr algn="ctr"/>
            <a:r>
              <a:rPr lang="en-US" sz="4500" dirty="0">
                <a:solidFill>
                  <a:srgbClr val="FFB91D"/>
                </a:solidFill>
              </a:rPr>
              <a:t>IDS Principles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88107" y="1905000"/>
            <a:ext cx="3151093" cy="4724400"/>
          </a:xfrm>
        </p:spPr>
        <p:txBody>
          <a:bodyPr>
            <a:normAutofit/>
          </a:bodyPr>
          <a:lstStyle/>
          <a:p>
            <a:pPr marL="342900" lvl="1" indent="-342900" algn="l">
              <a:lnSpc>
                <a:spcPct val="80000"/>
              </a:lnSpc>
              <a:spcBef>
                <a:spcPts val="3048"/>
              </a:spcBef>
              <a:buClr>
                <a:schemeClr val="accent1"/>
              </a:buClr>
              <a:buFont typeface="Wingdings" pitchFamily="2" charset="2"/>
              <a:buChar char=""/>
            </a:pPr>
            <a:r>
              <a:rPr lang="en-US" sz="2700" dirty="0">
                <a:solidFill>
                  <a:schemeClr val="tx1"/>
                </a:solidFill>
                <a:latin typeface="Times" pitchFamily="-110" charset="0"/>
              </a:rPr>
              <a:t>assume intruder behavior differs from legitimate </a:t>
            </a:r>
            <a:r>
              <a:rPr lang="en-US" sz="2700" dirty="0" smtClean="0">
                <a:solidFill>
                  <a:schemeClr val="tx1"/>
                </a:solidFill>
                <a:latin typeface="Times" pitchFamily="-110" charset="0"/>
              </a:rPr>
              <a:t>users</a:t>
            </a:r>
          </a:p>
          <a:p>
            <a:pPr marL="342900" lvl="1" indent="-342900" algn="l">
              <a:lnSpc>
                <a:spcPct val="80000"/>
              </a:lnSpc>
              <a:spcBef>
                <a:spcPts val="3048"/>
              </a:spcBef>
              <a:buClr>
                <a:schemeClr val="accent1"/>
              </a:buClr>
              <a:buFont typeface="Wingdings" pitchFamily="2" charset="2"/>
              <a:buChar char=""/>
            </a:pPr>
            <a:r>
              <a:rPr lang="en-US" sz="2700" dirty="0" smtClean="0">
                <a:solidFill>
                  <a:schemeClr val="tx1"/>
                </a:solidFill>
                <a:latin typeface="Times" pitchFamily="-110" charset="0"/>
              </a:rPr>
              <a:t>overlap in behaviors causes problems</a:t>
            </a:r>
          </a:p>
          <a:p>
            <a:pPr marL="960120" lvl="1" indent="-336550" algn="l">
              <a:lnSpc>
                <a:spcPct val="90000"/>
              </a:lnSpc>
              <a:spcBef>
                <a:spcPts val="4800"/>
              </a:spcBef>
              <a:buFont typeface="Wingdings" pitchFamily="2" charset="2"/>
              <a:buChar char=""/>
            </a:pPr>
            <a:r>
              <a:rPr lang="en-US" sz="2000" dirty="0" smtClean="0">
                <a:solidFill>
                  <a:schemeClr val="tx1"/>
                </a:solidFill>
                <a:latin typeface="Times" pitchFamily="-110" charset="0"/>
              </a:rPr>
              <a:t>false positives</a:t>
            </a:r>
          </a:p>
          <a:p>
            <a:pPr marL="960120" lvl="1" indent="-336550" algn="l"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"/>
            </a:pPr>
            <a:r>
              <a:rPr lang="en-US" sz="2000" dirty="0" smtClean="0">
                <a:solidFill>
                  <a:schemeClr val="tx1"/>
                </a:solidFill>
                <a:latin typeface="Times" pitchFamily="-110" charset="0"/>
              </a:rPr>
              <a:t>false negatives</a:t>
            </a:r>
            <a:endParaRPr lang="en-US" sz="2000" dirty="0">
              <a:solidFill>
                <a:schemeClr val="tx1"/>
              </a:solidFill>
              <a:latin typeface="Times" pitchFamily="-110" charset="0"/>
            </a:endParaRPr>
          </a:p>
        </p:txBody>
      </p:sp>
      <p:pic>
        <p:nvPicPr>
          <p:cNvPr id="8" name="Picture 7" descr="f1.pdf"/>
          <p:cNvPicPr>
            <a:picLocks noChangeAspect="1"/>
          </p:cNvPicPr>
          <p:nvPr/>
        </p:nvPicPr>
        <p:blipFill>
          <a:blip r:embed="rId3"/>
          <a:srcRect t="19091" r="3529" b="19091"/>
          <a:stretch>
            <a:fillRect/>
          </a:stretch>
        </p:blipFill>
        <p:spPr>
          <a:xfrm>
            <a:off x="533400" y="1600200"/>
            <a:ext cx="4318712" cy="3581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IDS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Host-Based IDS</a:t>
            </a:r>
          </a:p>
        </p:txBody>
      </p:sp>
      <p:sp>
        <p:nvSpPr>
          <p:cNvPr id="233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adds a specialized layer of security software to vulnerable or sensitive systems</a:t>
            </a:r>
          </a:p>
          <a:p>
            <a:r>
              <a:rPr lang="en-US" sz="2800" dirty="0" smtClean="0"/>
              <a:t>monitors activity </a:t>
            </a:r>
            <a:r>
              <a:rPr lang="en-US" sz="2800" dirty="0"/>
              <a:t>to detect suspicious behavior</a:t>
            </a:r>
          </a:p>
          <a:p>
            <a:pPr lvl="1"/>
            <a:r>
              <a:rPr lang="en-US" sz="2400" dirty="0">
                <a:latin typeface="Times New Roman" pitchFamily="-110" charset="0"/>
              </a:rPr>
              <a:t>primary purpose is to detect intrusions, log suspicious events, and send alerts</a:t>
            </a:r>
          </a:p>
          <a:p>
            <a:pPr lvl="1"/>
            <a:r>
              <a:rPr lang="en-US" sz="2400" dirty="0">
                <a:latin typeface="Times New Roman" pitchFamily="-110" charset="0"/>
              </a:rPr>
              <a:t>can detect both external and internal </a:t>
            </a:r>
            <a:r>
              <a:rPr lang="en-US" sz="2400" dirty="0" smtClean="0">
                <a:latin typeface="Times New Roman" pitchFamily="-110" charset="0"/>
              </a:rPr>
              <a:t>intrusions</a:t>
            </a:r>
            <a:endParaRPr lang="en-US" sz="2400" dirty="0">
              <a:latin typeface="Times New Roman" pitchFamily="-110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Host-Based IDS Approaches to Intrusion Detection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3931920" cy="573741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anomaly detection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3931920" cy="3827929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dirty="0" smtClean="0"/>
              <a:t>threshold detection</a:t>
            </a:r>
          </a:p>
          <a:p>
            <a:pPr lvl="1"/>
            <a:r>
              <a:rPr lang="en-US" dirty="0" smtClean="0"/>
              <a:t>involves counting the number of occurrences of a specific event type over an interval of time</a:t>
            </a:r>
          </a:p>
          <a:p>
            <a:pPr lvl="1"/>
            <a:endParaRPr lang="en-US" dirty="0" smtClean="0"/>
          </a:p>
          <a:p>
            <a:pPr marL="342900" lvl="1" indent="-342900">
              <a:spcAft>
                <a:spcPts val="800"/>
              </a:spcAft>
              <a:buClr>
                <a:schemeClr val="accent1"/>
              </a:buClr>
            </a:pPr>
            <a:r>
              <a:rPr lang="en-US" sz="2000" dirty="0" smtClean="0"/>
              <a:t>profile based</a:t>
            </a:r>
          </a:p>
          <a:p>
            <a:pPr lvl="1"/>
            <a:r>
              <a:rPr lang="en-US" dirty="0" smtClean="0"/>
              <a:t>profile of the activity of each user is developed and used to detect changes in the behavior of individual accounts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54880" y="1905000"/>
            <a:ext cx="3931920" cy="573741"/>
          </a:xfrm>
          <a:solidFill>
            <a:schemeClr val="accent2"/>
          </a:solidFill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signature detection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971800"/>
            <a:ext cx="3931920" cy="3446929"/>
          </a:xfrm>
        </p:spPr>
        <p:txBody>
          <a:bodyPr/>
          <a:lstStyle/>
          <a:p>
            <a:r>
              <a:rPr lang="en-US" dirty="0" smtClean="0"/>
              <a:t>involves an attempt to define a set of rules or attack patterns that can be used to decide that a given behavior is that of an intruder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accent2"/>
                  </a:solidFill>
                </a:ln>
                <a:solidFill>
                  <a:schemeClr val="accent1"/>
                </a:solidFill>
              </a:rPr>
              <a:t>Audit Records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1600200"/>
          <a:ext cx="8077200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3581400" y="0"/>
          <a:ext cx="5334000" cy="701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8" name="Document" r:id="rId4" imgW="6057900" imgH="8496300" progId="Word.Document.12">
                  <p:embed/>
                </p:oleObj>
              </mc:Choice>
              <mc:Fallback>
                <p:oleObj name="Document" r:id="rId4" imgW="6057900" imgH="849630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0"/>
                        <a:ext cx="5334000" cy="701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066800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Table </a:t>
            </a:r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8.2</a:t>
            </a:r>
          </a:p>
          <a:p>
            <a:pPr algn="ctr"/>
            <a:endParaRPr lang="en-US" sz="3600" b="1" dirty="0" smtClean="0">
              <a:solidFill>
                <a:schemeClr val="accent1"/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sz="3600" b="1" dirty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Measures</a:t>
            </a:r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That 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May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Be Used</a:t>
            </a:r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 For 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Intrusion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Detection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Signature Detection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3931920" cy="4571999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90000"/>
              </a:lnSpc>
              <a:spcBef>
                <a:spcPts val="2000"/>
              </a:spcBef>
              <a:buFont typeface="Wingdings" pitchFamily="2" charset="2"/>
              <a:buChar char=""/>
            </a:pPr>
            <a:r>
              <a:rPr lang="en-US" sz="2400" dirty="0" smtClean="0">
                <a:solidFill>
                  <a:schemeClr val="tx1"/>
                </a:solidFill>
              </a:rPr>
              <a:t>rule-based anomaly detection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"/>
            </a:pPr>
            <a:r>
              <a:rPr lang="en-US" sz="2000" dirty="0" smtClean="0">
                <a:solidFill>
                  <a:schemeClr val="tx1"/>
                </a:solidFill>
              </a:rPr>
              <a:t>historical audit records are analyzed to identify usage patterns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"/>
            </a:pPr>
            <a:r>
              <a:rPr lang="en-US" sz="2000" dirty="0" smtClean="0"/>
              <a:t>rules are generated that describe those patterns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"/>
            </a:pPr>
            <a:r>
              <a:rPr lang="en-US" sz="2000" dirty="0" smtClean="0"/>
              <a:t>current behavior is matched against the set of rules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"/>
            </a:pPr>
            <a:r>
              <a:rPr lang="en-US" sz="2000" dirty="0" smtClean="0"/>
              <a:t>does not require knowledge of security vulnerabilities within the system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"/>
            </a:pPr>
            <a:r>
              <a:rPr lang="en-US" sz="2000" dirty="0" smtClean="0"/>
              <a:t>a large database of rules is needed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93192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en-US" sz="2378" dirty="0" smtClean="0"/>
              <a:t>rule-based penetration identification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2054" dirty="0" smtClean="0"/>
              <a:t>key feature is the use of rules for identifying known penetrations or penetrations that would exploit known weaknesses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2054" dirty="0" smtClean="0"/>
              <a:t>rules can also be defined that identify suspicious behavior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2054" dirty="0" smtClean="0"/>
              <a:t>typically rules are specific to the machine and operating system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782094" y="4228306"/>
            <a:ext cx="3581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Table 8.3</a:t>
            </a:r>
            <a:br>
              <a:rPr lang="en-US" dirty="0" smtClean="0">
                <a:solidFill>
                  <a:srgbClr val="FFB91D"/>
                </a:solidFill>
              </a:rPr>
            </a:br>
            <a:r>
              <a:rPr lang="en-US" sz="4222" dirty="0" smtClean="0">
                <a:solidFill>
                  <a:srgbClr val="FFB91D"/>
                </a:solidFill>
              </a:rPr>
              <a:t>USTAT Actions vs. SunOS Event Types</a:t>
            </a:r>
            <a:endParaRPr lang="en-US" sz="4222" dirty="0">
              <a:solidFill>
                <a:srgbClr val="FFB91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11429" r="4898" b="4706"/>
          <a:stretch>
            <a:fillRect/>
          </a:stretch>
        </p:blipFill>
        <p:spPr>
          <a:xfrm>
            <a:off x="1608488" y="1718387"/>
            <a:ext cx="6197837" cy="48977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accent1"/>
                </a:solidFill>
              </a:rPr>
              <a:t>Intruders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956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Classes (from [ANDE80]: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828801"/>
            <a:ext cx="8305800" cy="134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</a:pPr>
            <a:r>
              <a:rPr lang="en-US" sz="22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two most publicized threats to security are malware and intruders</a:t>
            </a:r>
          </a:p>
          <a:p>
            <a:pPr marL="347472" indent="-342900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</a:pPr>
            <a:r>
              <a:rPr lang="en-US" sz="22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generally referred to as a </a:t>
            </a:r>
            <a:r>
              <a:rPr lang="en-US" sz="2200" b="1" i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hacker</a:t>
            </a:r>
            <a:r>
              <a:rPr lang="en-US" sz="22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 or </a:t>
            </a:r>
            <a:r>
              <a:rPr lang="en-US" sz="2200" b="1" i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cracker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3581400"/>
          <a:ext cx="8001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3"/>
          <a:srcRect l="2727" t="5882" b="5882"/>
          <a:stretch>
            <a:fillRect/>
          </a:stretch>
        </p:blipFill>
        <p:spPr>
          <a:xfrm>
            <a:off x="228600" y="304800"/>
            <a:ext cx="8686800" cy="627968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91200" y="381000"/>
            <a:ext cx="3048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Distributed Host-Based IDS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3429000" cy="35814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Distributed Host-Based IDS</a:t>
            </a: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p:blipFill>
          <a:blip r:embed="rId3"/>
          <a:srcRect l="3529" t="7273" r="5882" b="7273"/>
          <a:stretch>
            <a:fillRect/>
          </a:stretch>
        </p:blipFill>
        <p:spPr>
          <a:xfrm>
            <a:off x="3526314" y="0"/>
            <a:ext cx="5617686" cy="6858000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Network-Based </a:t>
            </a:r>
            <a:r>
              <a:rPr lang="en-US" dirty="0" smtClean="0">
                <a:solidFill>
                  <a:srgbClr val="FFB91D"/>
                </a:solidFill>
              </a:rPr>
              <a:t>IDS </a:t>
            </a:r>
            <a:br>
              <a:rPr lang="en-US" dirty="0" smtClean="0">
                <a:solidFill>
                  <a:srgbClr val="FFB91D"/>
                </a:solidFill>
              </a:rPr>
            </a:br>
            <a:r>
              <a:rPr lang="en-US" dirty="0" smtClean="0">
                <a:solidFill>
                  <a:srgbClr val="FFB91D"/>
                </a:solidFill>
              </a:rPr>
              <a:t>(NIDS)</a:t>
            </a:r>
            <a:endParaRPr lang="en-US" dirty="0">
              <a:solidFill>
                <a:srgbClr val="FFB91D"/>
              </a:solidFill>
            </a:endParaRPr>
          </a:p>
        </p:txBody>
      </p:sp>
      <p:graphicFrame>
        <p:nvGraphicFramePr>
          <p:cNvPr id="50" name="Content Placeholder 49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382000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3830639" cy="116205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NIDS Sensor Deployment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04800" y="2286000"/>
            <a:ext cx="3657600" cy="4343400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2000"/>
              </a:spcBef>
              <a:buFont typeface="Wingdings" pitchFamily="2" charset="2"/>
              <a:buChar char=""/>
            </a:pPr>
            <a:r>
              <a:rPr lang="en-US" sz="2200" dirty="0" smtClean="0"/>
              <a:t>inline sensor</a:t>
            </a:r>
          </a:p>
          <a:p>
            <a:pPr marL="800100" lvl="1" indent="-342900">
              <a:lnSpc>
                <a:spcPct val="90000"/>
              </a:lnSpc>
              <a:spcBef>
                <a:spcPts val="2000"/>
              </a:spcBef>
              <a:buFont typeface="Wingdings" pitchFamily="2" charset="2"/>
              <a:buChar char=""/>
            </a:pPr>
            <a:r>
              <a:rPr lang="en-US" sz="2000" dirty="0" smtClean="0"/>
              <a:t>inserted into a network segment so that the traffic that it is monitoring must pass through the sensor</a:t>
            </a:r>
          </a:p>
          <a:p>
            <a:pPr marL="342900" lvl="1" indent="-3429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Wingdings" pitchFamily="2" charset="2"/>
              <a:buChar char=""/>
            </a:pPr>
            <a:r>
              <a:rPr lang="en-US" sz="2200" dirty="0" smtClean="0"/>
              <a:t>passive sensors</a:t>
            </a:r>
          </a:p>
          <a:p>
            <a:pPr marL="800100" lvl="1" indent="-342900">
              <a:lnSpc>
                <a:spcPct val="90000"/>
              </a:lnSpc>
              <a:spcBef>
                <a:spcPts val="1400"/>
              </a:spcBef>
              <a:buFont typeface="Wingdings" pitchFamily="2" charset="2"/>
              <a:buChar char=""/>
            </a:pPr>
            <a:r>
              <a:rPr lang="en-US" sz="2000" dirty="0" smtClean="0"/>
              <a:t>monitors a copy of network traffic</a:t>
            </a:r>
          </a:p>
        </p:txBody>
      </p:sp>
      <p:pic>
        <p:nvPicPr>
          <p:cNvPr id="6" name="Picture 5" descr="f4.pdf"/>
          <p:cNvPicPr>
            <a:picLocks noChangeAspect="1"/>
          </p:cNvPicPr>
          <p:nvPr/>
        </p:nvPicPr>
        <p:blipFill>
          <a:blip r:embed="rId3"/>
          <a:srcRect l="15294" t="26364" r="10588" b="12727"/>
          <a:stretch>
            <a:fillRect/>
          </a:stretch>
        </p:blipFill>
        <p:spPr>
          <a:xfrm>
            <a:off x="3962400" y="990600"/>
            <a:ext cx="4937786" cy="5251405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p:blipFill>
          <a:blip r:embed="rId3"/>
          <a:srcRect l="3636" t="2353" r="3636" b="5882"/>
          <a:stretch>
            <a:fillRect/>
          </a:stretch>
        </p:blipFill>
        <p:spPr>
          <a:xfrm>
            <a:off x="332578" y="322690"/>
            <a:ext cx="8478868" cy="6292967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610600" cy="1139825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Intrusion Detection Techniques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763000" cy="4724400"/>
          </a:xfrm>
        </p:spPr>
        <p:txBody>
          <a:bodyPr/>
          <a:lstStyle/>
          <a:p>
            <a:r>
              <a:rPr lang="en-US" dirty="0"/>
              <a:t>signature detection</a:t>
            </a:r>
          </a:p>
          <a:p>
            <a:pPr lvl="1"/>
            <a:r>
              <a:rPr lang="en-US" dirty="0"/>
              <a:t>at application, transport, network layers; unexpected application services, policy violations</a:t>
            </a:r>
          </a:p>
          <a:p>
            <a:r>
              <a:rPr lang="en-US" dirty="0"/>
              <a:t>anomaly detection</a:t>
            </a:r>
            <a:endParaRPr lang="en-US" dirty="0" smtClean="0"/>
          </a:p>
          <a:p>
            <a:pPr lvl="1"/>
            <a:r>
              <a:rPr lang="en-US" dirty="0" smtClean="0"/>
              <a:t>denial </a:t>
            </a:r>
            <a:r>
              <a:rPr lang="en-US" dirty="0"/>
              <a:t>of service attacks, scanning, worms</a:t>
            </a:r>
          </a:p>
          <a:p>
            <a:r>
              <a:rPr lang="en-US" dirty="0"/>
              <a:t>when</a:t>
            </a:r>
            <a:r>
              <a:rPr lang="en-US" dirty="0" smtClean="0"/>
              <a:t> a sensor detects a potential violation it sends </a:t>
            </a:r>
            <a:r>
              <a:rPr lang="en-US" dirty="0"/>
              <a:t>an alert and logs </a:t>
            </a:r>
            <a:r>
              <a:rPr lang="en-US" dirty="0" smtClean="0"/>
              <a:t>information related to the event</a:t>
            </a:r>
          </a:p>
          <a:p>
            <a:pPr lvl="1"/>
            <a:r>
              <a:rPr lang="en-US" dirty="0"/>
              <a:t>used by analysis module to refine intrusion detection parameters and algorithms</a:t>
            </a:r>
            <a:endParaRPr lang="en-US" dirty="0" smtClean="0"/>
          </a:p>
          <a:p>
            <a:pPr lvl="1"/>
            <a:r>
              <a:rPr lang="en-US" dirty="0" smtClean="0"/>
              <a:t>security administration can use this information to design prevention techniques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6.pdf"/>
          <p:cNvPicPr>
            <a:picLocks noChangeAspect="1"/>
          </p:cNvPicPr>
          <p:nvPr/>
        </p:nvPicPr>
        <p:blipFill>
          <a:blip r:embed="rId3"/>
          <a:srcRect l="-5882" t="20909" b="9091"/>
          <a:stretch>
            <a:fillRect/>
          </a:stretch>
        </p:blipFill>
        <p:spPr>
          <a:xfrm>
            <a:off x="801015" y="250711"/>
            <a:ext cx="7527101" cy="6440114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B91D"/>
                </a:solidFill>
              </a:rPr>
              <a:t>Honeypot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decoy systems designed to: </a:t>
            </a:r>
          </a:p>
          <a:p>
            <a:pPr lvl="1"/>
            <a:r>
              <a:rPr lang="en-US" dirty="0" smtClean="0"/>
              <a:t>lure a potential attacker away from critical systems</a:t>
            </a:r>
          </a:p>
          <a:p>
            <a:pPr lvl="1"/>
            <a:r>
              <a:rPr lang="en-US" dirty="0" smtClean="0"/>
              <a:t>collect information about the attacker’s activity</a:t>
            </a:r>
          </a:p>
          <a:p>
            <a:pPr lvl="1"/>
            <a:r>
              <a:rPr lang="en-US" dirty="0" smtClean="0"/>
              <a:t>encourage the attacker to stay on the system long enough for administrators to respond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filled with fabricated information that a legitimate user of the system wouldn’t access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resource that has no production value</a:t>
            </a:r>
            <a:endParaRPr lang="en-US" dirty="0" smtClean="0"/>
          </a:p>
          <a:p>
            <a:pPr lvl="1"/>
            <a:r>
              <a:rPr lang="en-US" sz="2162" dirty="0" smtClean="0"/>
              <a:t>incoming communication is most </a:t>
            </a:r>
            <a:r>
              <a:rPr lang="en-US" sz="2162" smtClean="0"/>
              <a:t>likely a </a:t>
            </a:r>
            <a:r>
              <a:rPr lang="en-US" sz="2162" dirty="0" smtClean="0"/>
              <a:t>probe, scan, or attack</a:t>
            </a:r>
          </a:p>
          <a:p>
            <a:pPr lvl="1"/>
            <a:r>
              <a:rPr lang="en-US" sz="2162" dirty="0" smtClean="0"/>
              <a:t>outbound communication suggests that the system has probably been compromised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378" dirty="0" smtClean="0"/>
              <a:t>once hackers are within the network, administrators can observe their behavior to figure out defenses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  <p:bldP spid="256003" grpId="1" uiExpand="1" build="p"/>
      <p:bldP spid="256003" grpId="2" build="p"/>
      <p:bldP spid="256003" grpId="3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3810000" cy="33528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Honeypot Deployment</a:t>
            </a:r>
          </a:p>
        </p:txBody>
      </p:sp>
      <p:pic>
        <p:nvPicPr>
          <p:cNvPr id="6" name="Picture 5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3539">
            <a:off x="1200468" y="4787002"/>
            <a:ext cx="1466850" cy="13564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SNORT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29600" cy="18288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lightweight IDS</a:t>
            </a:r>
          </a:p>
          <a:p>
            <a:pPr lvl="1"/>
            <a:r>
              <a:rPr lang="en-US" dirty="0"/>
              <a:t>real-time packet capture and rule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easily deployed on nodes</a:t>
            </a:r>
          </a:p>
          <a:p>
            <a:pPr lvl="1"/>
            <a:r>
              <a:rPr lang="en-US" dirty="0" smtClean="0"/>
              <a:t>uses small amount of memory and processor time</a:t>
            </a:r>
          </a:p>
          <a:p>
            <a:pPr lvl="1"/>
            <a:r>
              <a:rPr lang="en-US" dirty="0" smtClean="0"/>
              <a:t>easily configured</a:t>
            </a:r>
          </a:p>
        </p:txBody>
      </p:sp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220980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Examples of Intrusion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7243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remote root compromise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web server defacement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guessing / cracking passwords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copying databases containing credit card numbers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viewing sensitive data without authorization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running a packet sniffer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distributing pirated software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using an unsecured modem to </a:t>
            </a:r>
            <a:r>
              <a:rPr lang="en-US" sz="2800" dirty="0" smtClean="0"/>
              <a:t>access internal network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impersonating </a:t>
            </a:r>
            <a:r>
              <a:rPr lang="en-US" sz="2800" dirty="0" smtClean="0"/>
              <a:t>an executive to get information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using an unattended workstation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SNORT Rules</a:t>
            </a:r>
          </a:p>
        </p:txBody>
      </p:sp>
      <p:sp>
        <p:nvSpPr>
          <p:cNvPr id="263171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381000" y="1447800"/>
            <a:ext cx="8763000" cy="18288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itchFamily="-110" charset="0"/>
              </a:rPr>
              <a:t>use a simple, flexible rule definition language</a:t>
            </a:r>
            <a:endParaRPr lang="en-US" sz="2600" dirty="0" smtClean="0">
              <a:latin typeface="Times New Roman" pitchFamily="-110" charset="0"/>
            </a:endParaRPr>
          </a:p>
          <a:p>
            <a:r>
              <a:rPr lang="en-US" sz="2600" dirty="0" smtClean="0">
                <a:latin typeface="Times New Roman" pitchFamily="-110" charset="0"/>
              </a:rPr>
              <a:t>each rule consists of a fixed </a:t>
            </a:r>
            <a:r>
              <a:rPr lang="en-US" sz="2600" dirty="0">
                <a:latin typeface="Times New Roman" pitchFamily="-110" charset="0"/>
              </a:rPr>
              <a:t>header and zero or more </a:t>
            </a:r>
            <a:r>
              <a:rPr lang="en-US" sz="2600" dirty="0" smtClean="0">
                <a:latin typeface="Times New Roman" pitchFamily="-110" charset="0"/>
              </a:rPr>
              <a:t>options</a:t>
            </a:r>
          </a:p>
        </p:txBody>
      </p:sp>
      <p:graphicFrame>
        <p:nvGraphicFramePr>
          <p:cNvPr id="263172" name="Object 1028"/>
          <p:cNvGraphicFramePr>
            <a:graphicFrameLocks noChangeAspect="1"/>
          </p:cNvGraphicFramePr>
          <p:nvPr/>
        </p:nvGraphicFramePr>
        <p:xfrm>
          <a:off x="228600" y="2944813"/>
          <a:ext cx="859790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6" name="Document" r:id="rId4" imgW="6083300" imgH="2679700" progId="Word.Document.12">
                  <p:embed/>
                </p:oleObj>
              </mc:Choice>
              <mc:Fallback>
                <p:oleObj name="Document" r:id="rId4" imgW="6083300" imgH="267970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44813"/>
                        <a:ext cx="8597900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226" name="Object 2"/>
          <p:cNvGraphicFramePr>
            <a:graphicFrameLocks noChangeAspect="1"/>
          </p:cNvGraphicFramePr>
          <p:nvPr/>
        </p:nvGraphicFramePr>
        <p:xfrm>
          <a:off x="3861842" y="-65874"/>
          <a:ext cx="5282158" cy="692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0" name="Document" r:id="rId4" imgW="6083300" imgH="7975600" progId="Word.Document.12">
                  <p:embed/>
                </p:oleObj>
              </mc:Choice>
              <mc:Fallback>
                <p:oleObj name="Document" r:id="rId4" imgW="6083300" imgH="797560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842" y="-65874"/>
                        <a:ext cx="5282158" cy="6923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1524000"/>
            <a:ext cx="3809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B91D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Examples</a:t>
            </a:r>
            <a:r>
              <a:rPr lang="en-US" sz="4800" b="1" dirty="0" smtClean="0">
                <a:solidFill>
                  <a:srgbClr val="FFB91D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r>
              <a:rPr lang="en-US" sz="4800" b="1" dirty="0" smtClean="0">
                <a:solidFill>
                  <a:srgbClr val="FFB91D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of </a:t>
            </a:r>
            <a:endParaRPr lang="en-US" sz="4800" b="1" dirty="0">
              <a:solidFill>
                <a:srgbClr val="FFB91D"/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b="1" dirty="0">
                <a:solidFill>
                  <a:srgbClr val="FFB91D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SNORT Rule Options</a:t>
            </a:r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Hackers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motivated by thrill of access </a:t>
            </a:r>
            <a:r>
              <a:rPr lang="en-US" sz="2800" dirty="0" smtClean="0"/>
              <a:t>and/or </a:t>
            </a:r>
            <a:r>
              <a:rPr lang="en-US" sz="2800" dirty="0"/>
              <a:t>status</a:t>
            </a:r>
          </a:p>
          <a:p>
            <a:pPr lvl="1"/>
            <a:r>
              <a:rPr lang="en-US" sz="2400" dirty="0"/>
              <a:t>hacking </a:t>
            </a:r>
            <a:r>
              <a:rPr lang="en-US" sz="2400" dirty="0" smtClean="0"/>
              <a:t>community is </a:t>
            </a:r>
            <a:r>
              <a:rPr lang="en-US" sz="2400" dirty="0"/>
              <a:t>a strong meritocracy</a:t>
            </a:r>
          </a:p>
          <a:p>
            <a:pPr lvl="1"/>
            <a:r>
              <a:rPr lang="en-US" sz="2400" dirty="0"/>
              <a:t>status is determined by level of competence</a:t>
            </a:r>
          </a:p>
          <a:p>
            <a:r>
              <a:rPr lang="en-US" sz="2800" dirty="0"/>
              <a:t>benign intruders</a:t>
            </a:r>
            <a:r>
              <a:rPr lang="en-US" sz="2800" dirty="0" smtClean="0"/>
              <a:t> consume </a:t>
            </a:r>
            <a:r>
              <a:rPr lang="en-US" sz="2800" dirty="0"/>
              <a:t>resources and</a:t>
            </a:r>
            <a:r>
              <a:rPr lang="en-US" sz="2800" dirty="0" smtClean="0"/>
              <a:t> slow performance for legitimate users</a:t>
            </a:r>
          </a:p>
          <a:p>
            <a:r>
              <a:rPr lang="en-US" sz="2800" dirty="0" smtClean="0"/>
              <a:t>intrusion detection systems (IDSs) and intrusion prevention systems (IPSs) are designed to help counter hacker threats</a:t>
            </a:r>
          </a:p>
          <a:p>
            <a:r>
              <a:rPr lang="en-US" sz="2800" dirty="0" smtClean="0"/>
              <a:t>intruder </a:t>
            </a:r>
            <a:r>
              <a:rPr lang="en-US" sz="2800" dirty="0" smtClean="0"/>
              <a:t>problem </a:t>
            </a:r>
            <a:r>
              <a:rPr lang="en-US" sz="2800" dirty="0"/>
              <a:t>led to establishment </a:t>
            </a:r>
            <a:r>
              <a:rPr lang="en-US" sz="2800" dirty="0" smtClean="0"/>
              <a:t>of computer emergency response teams (CERTs)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chemeClr val="accent1"/>
                </a:solidFill>
              </a:rPr>
              <a:t>Hacker Patterns of Behavior</a:t>
            </a:r>
            <a:endParaRPr lang="en-US" dirty="0">
              <a:ln>
                <a:solidFill>
                  <a:schemeClr val="accent2"/>
                </a:solidFill>
              </a:ln>
              <a:solidFill>
                <a:schemeClr val="accent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828800"/>
          <a:ext cx="8229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Criminals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820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organized </a:t>
            </a:r>
            <a:r>
              <a:rPr lang="en-US" dirty="0">
                <a:latin typeface="Times" pitchFamily="-110" charset="0"/>
              </a:rPr>
              <a:t>groups of hackers now a threat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" pitchFamily="-110" charset="0"/>
              </a:rPr>
              <a:t>corporation / government / loosely affiliated gangs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" pitchFamily="-110" charset="0"/>
              </a:rPr>
              <a:t>typically </a:t>
            </a:r>
            <a:r>
              <a:rPr lang="en-US" dirty="0" smtClean="0">
                <a:latin typeface="Times" pitchFamily="-110" charset="0"/>
              </a:rPr>
              <a:t>young </a:t>
            </a:r>
            <a:endParaRPr lang="en-US" dirty="0" smtClean="0">
              <a:latin typeface="Times" pitchFamily="-110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" pitchFamily="-110" charset="0"/>
              </a:rPr>
              <a:t>meet in underground forums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" pitchFamily="-110" charset="0"/>
              </a:rPr>
              <a:t>common target</a:t>
            </a:r>
            <a:r>
              <a:rPr lang="en-US" dirty="0" smtClean="0">
                <a:latin typeface="Times" pitchFamily="-110" charset="0"/>
              </a:rPr>
              <a:t> is credit card files </a:t>
            </a:r>
            <a:r>
              <a:rPr lang="en-US" dirty="0">
                <a:latin typeface="Times" pitchFamily="-110" charset="0"/>
              </a:rPr>
              <a:t>on e-commerce </a:t>
            </a:r>
            <a:r>
              <a:rPr lang="en-US" dirty="0" smtClean="0">
                <a:latin typeface="Times" pitchFamily="-110" charset="0"/>
              </a:rPr>
              <a:t>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" pitchFamily="-110" charset="0"/>
              </a:rPr>
              <a:t>criminal hackers usually have specific targets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" pitchFamily="-110" charset="0"/>
              </a:rPr>
              <a:t>once penetrated act quickly and get out</a:t>
            </a:r>
          </a:p>
          <a:p>
            <a:pPr>
              <a:lnSpc>
                <a:spcPct val="90000"/>
              </a:lnSpc>
            </a:pPr>
            <a:r>
              <a:rPr lang="en-US" dirty="0"/>
              <a:t>IDS / IPS</a:t>
            </a:r>
            <a:r>
              <a:rPr lang="en-US" dirty="0" smtClean="0"/>
              <a:t> can be used </a:t>
            </a:r>
            <a:r>
              <a:rPr lang="en-US" dirty="0"/>
              <a:t>but less effective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" pitchFamily="-110" charset="0"/>
              </a:rPr>
              <a:t>sensitive data</a:t>
            </a:r>
            <a:r>
              <a:rPr lang="en-US" dirty="0" smtClean="0">
                <a:latin typeface="Times" pitchFamily="-110" charset="0"/>
              </a:rPr>
              <a:t> should be encrypted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Criminal Enterprise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Patterns of Behavior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Insider Attacks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5181600"/>
          </a:xfrm>
        </p:spPr>
        <p:txBody>
          <a:bodyPr/>
          <a:lstStyle/>
          <a:p>
            <a:r>
              <a:rPr lang="en-US" sz="2800" dirty="0"/>
              <a:t>among most difficult to detect and prevent</a:t>
            </a:r>
          </a:p>
          <a:p>
            <a:r>
              <a:rPr lang="en-US" sz="2800" dirty="0"/>
              <a:t>employees have access</a:t>
            </a:r>
            <a:r>
              <a:rPr lang="en-US" sz="2800" dirty="0" smtClean="0"/>
              <a:t> and </a:t>
            </a:r>
            <a:r>
              <a:rPr lang="en-US" sz="2800" dirty="0"/>
              <a:t>systems knowledge</a:t>
            </a:r>
          </a:p>
          <a:p>
            <a:r>
              <a:rPr lang="en-US" sz="2800" dirty="0"/>
              <a:t>may be motivated by </a:t>
            </a:r>
            <a:r>
              <a:rPr lang="en-US" sz="2800" dirty="0" smtClean="0"/>
              <a:t>revenge/entitlement</a:t>
            </a:r>
          </a:p>
          <a:p>
            <a:pPr lvl="1"/>
            <a:r>
              <a:rPr lang="en-US" sz="2400" dirty="0" smtClean="0"/>
              <a:t>employment was terminated</a:t>
            </a:r>
            <a:endParaRPr lang="en-US" sz="2400" dirty="0"/>
          </a:p>
          <a:p>
            <a:pPr lvl="1"/>
            <a:r>
              <a:rPr lang="en-US" sz="2400" dirty="0"/>
              <a:t>taking customer data when </a:t>
            </a:r>
            <a:r>
              <a:rPr lang="en-US" sz="2400" dirty="0" smtClean="0"/>
              <a:t>moving </a:t>
            </a:r>
            <a:r>
              <a:rPr lang="en-US" sz="2400" dirty="0"/>
              <a:t>to</a:t>
            </a:r>
            <a:r>
              <a:rPr lang="en-US" sz="2400" dirty="0" smtClean="0"/>
              <a:t> a competitor</a:t>
            </a:r>
            <a:endParaRPr lang="en-US" sz="2400" dirty="0"/>
          </a:p>
          <a:p>
            <a:r>
              <a:rPr lang="en-US" sz="2800" dirty="0"/>
              <a:t>IDS / IPS</a:t>
            </a:r>
            <a:r>
              <a:rPr lang="en-US" sz="2800" dirty="0" smtClean="0"/>
              <a:t> can be useful </a:t>
            </a:r>
            <a:r>
              <a:rPr lang="en-US" sz="2800" dirty="0"/>
              <a:t>but also need:</a:t>
            </a:r>
            <a:endParaRPr lang="en-US" sz="2800" dirty="0" smtClean="0"/>
          </a:p>
          <a:p>
            <a:pPr lvl="1"/>
            <a:r>
              <a:rPr lang="en-US" sz="2400" dirty="0" smtClean="0"/>
              <a:t>enforcement of least </a:t>
            </a:r>
            <a:r>
              <a:rPr lang="en-US" sz="2400" dirty="0"/>
              <a:t>privilege, monitor logs, strong authentication, termination </a:t>
            </a:r>
            <a:r>
              <a:rPr lang="en-US" sz="2400" dirty="0" smtClean="0"/>
              <a:t>process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Internal Threat</a:t>
            </a:r>
            <a:br>
              <a:rPr lang="en-US" dirty="0" smtClean="0">
                <a:solidFill>
                  <a:srgbClr val="FFB91D"/>
                </a:solidFill>
              </a:rPr>
            </a:br>
            <a:r>
              <a:rPr lang="en-US" dirty="0" smtClean="0">
                <a:solidFill>
                  <a:srgbClr val="FFB91D"/>
                </a:solidFill>
              </a:rPr>
              <a:t>Patterns of Behavior</a:t>
            </a:r>
            <a:endParaRPr lang="en-US" dirty="0">
              <a:solidFill>
                <a:srgbClr val="FFB91D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752600"/>
          <a:ext cx="9144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ocus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Focus.thmx</Template>
  <TotalTime>17693</TotalTime>
  <Words>10983</Words>
  <Application>Microsoft Macintosh PowerPoint</Application>
  <PresentationFormat>On-screen Show (4:3)</PresentationFormat>
  <Paragraphs>1142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Focus</vt:lpstr>
      <vt:lpstr>Document</vt:lpstr>
      <vt:lpstr>Intrusion Detection</vt:lpstr>
      <vt:lpstr>Intruders</vt:lpstr>
      <vt:lpstr>Examples of Intrusion</vt:lpstr>
      <vt:lpstr>Hackers</vt:lpstr>
      <vt:lpstr>Hacker Patterns of Behavior</vt:lpstr>
      <vt:lpstr>Criminals</vt:lpstr>
      <vt:lpstr>Criminal Enterprise  Patterns of Behavior</vt:lpstr>
      <vt:lpstr>Insider Attacks</vt:lpstr>
      <vt:lpstr>Internal Threat Patterns of Behavior</vt:lpstr>
      <vt:lpstr>PowerPoint Presentation</vt:lpstr>
      <vt:lpstr>Intrusion Detection Systems (IDSs)</vt:lpstr>
      <vt:lpstr>IDS Principles</vt:lpstr>
      <vt:lpstr>IDS Requirements</vt:lpstr>
      <vt:lpstr>Host-Based IDS</vt:lpstr>
      <vt:lpstr>Host-Based IDS Approaches to Intrusion Detection</vt:lpstr>
      <vt:lpstr>Audit Records</vt:lpstr>
      <vt:lpstr>PowerPoint Presentation</vt:lpstr>
      <vt:lpstr>Signature Detection</vt:lpstr>
      <vt:lpstr>Table 8.3 USTAT Actions vs. SunOS Event Types</vt:lpstr>
      <vt:lpstr>PowerPoint Presentation</vt:lpstr>
      <vt:lpstr>Distributed Host-Based IDS</vt:lpstr>
      <vt:lpstr>Network-Based IDS  (NIDS)</vt:lpstr>
      <vt:lpstr>NIDS Sensor Deployment</vt:lpstr>
      <vt:lpstr>PowerPoint Presentation</vt:lpstr>
      <vt:lpstr>Intrusion Detection Techniques</vt:lpstr>
      <vt:lpstr>PowerPoint Presentation</vt:lpstr>
      <vt:lpstr>Honeypot</vt:lpstr>
      <vt:lpstr>Honeypot Deployment</vt:lpstr>
      <vt:lpstr>SNORT</vt:lpstr>
      <vt:lpstr>SNORT Rules</vt:lpstr>
      <vt:lpstr>PowerPoint Presentation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6 Lecture Overheads</dc:subject>
  <dc:creator>Dr Lawrie Brown</dc:creator>
  <cp:keywords/>
  <dc:description/>
  <cp:lastModifiedBy>Default User</cp:lastModifiedBy>
  <cp:revision>90</cp:revision>
  <dcterms:created xsi:type="dcterms:W3CDTF">2012-03-26T03:05:16Z</dcterms:created>
  <dcterms:modified xsi:type="dcterms:W3CDTF">2013-03-26T01:44:16Z</dcterms:modified>
  <cp:category/>
</cp:coreProperties>
</file>