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9"/>
  </p:notesMasterIdLst>
  <p:sldIdLst>
    <p:sldId id="397" r:id="rId2"/>
    <p:sldId id="359" r:id="rId3"/>
    <p:sldId id="364" r:id="rId4"/>
    <p:sldId id="366" r:id="rId5"/>
    <p:sldId id="367" r:id="rId6"/>
    <p:sldId id="407" r:id="rId7"/>
    <p:sldId id="368" r:id="rId8"/>
    <p:sldId id="370" r:id="rId9"/>
    <p:sldId id="371" r:id="rId10"/>
    <p:sldId id="373" r:id="rId11"/>
    <p:sldId id="402" r:id="rId12"/>
    <p:sldId id="374" r:id="rId13"/>
    <p:sldId id="376" r:id="rId14"/>
    <p:sldId id="405" r:id="rId15"/>
    <p:sldId id="378" r:id="rId16"/>
    <p:sldId id="379" r:id="rId17"/>
    <p:sldId id="380" r:id="rId18"/>
    <p:sldId id="381" r:id="rId19"/>
    <p:sldId id="406" r:id="rId20"/>
    <p:sldId id="382" r:id="rId21"/>
    <p:sldId id="383" r:id="rId22"/>
    <p:sldId id="408" r:id="rId23"/>
    <p:sldId id="409" r:id="rId24"/>
    <p:sldId id="386" r:id="rId25"/>
    <p:sldId id="389" r:id="rId26"/>
    <p:sldId id="411" r:id="rId27"/>
    <p:sldId id="412" r:id="rId28"/>
    <p:sldId id="413" r:id="rId29"/>
    <p:sldId id="414" r:id="rId30"/>
    <p:sldId id="390" r:id="rId31"/>
    <p:sldId id="391" r:id="rId32"/>
    <p:sldId id="392" r:id="rId33"/>
    <p:sldId id="393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8" r:id="rId47"/>
    <p:sldId id="429" r:id="rId4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2" autoAdjust="0"/>
    <p:restoredTop sz="85239" autoAdjust="0"/>
  </p:normalViewPr>
  <p:slideViewPr>
    <p:cSldViewPr>
      <p:cViewPr>
        <p:scale>
          <a:sx n="80" d="100"/>
          <a:sy n="80" d="100"/>
        </p:scale>
        <p:origin x="-544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1671-55DA-424B-A202-D35E05CCDA29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FC8C6-6D0D-8D42-84DC-0609BE92D8E8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execution of code chosen by attacker</a:t>
          </a:r>
          <a:endParaRPr lang="en-US" b="1" dirty="0">
            <a:solidFill>
              <a:schemeClr val="bg1"/>
            </a:solidFill>
          </a:endParaRPr>
        </a:p>
      </dgm:t>
    </dgm:pt>
    <dgm:pt modelId="{64C44398-5768-774B-A52D-29C9F52F4094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memory access violations</a:t>
          </a:r>
        </a:p>
      </dgm:t>
    </dgm:pt>
    <dgm:pt modelId="{D330467E-310F-334E-9132-B235A85FF81E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unexpected transfer of control</a:t>
          </a:r>
          <a:endParaRPr lang="en-US" b="1" dirty="0">
            <a:solidFill>
              <a:schemeClr val="bg1"/>
            </a:solidFill>
          </a:endParaRPr>
        </a:p>
      </dgm:t>
    </dgm:pt>
    <dgm:pt modelId="{460C503E-9CB9-D646-8889-A33342E1C4ED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corruption of program data</a:t>
          </a:r>
          <a:endParaRPr lang="en-US" b="1" dirty="0">
            <a:solidFill>
              <a:schemeClr val="bg1"/>
            </a:solidFill>
          </a:endParaRPr>
        </a:p>
      </dgm:t>
    </dgm:pt>
    <dgm:pt modelId="{C4A9EC72-11A8-FD44-AF7E-BEA6EFE66B14}" type="sibTrans" cxnId="{B030638C-6241-244A-B022-C36577DC6B20}">
      <dgm:prSet/>
      <dgm:spPr/>
      <dgm:t>
        <a:bodyPr/>
        <a:lstStyle/>
        <a:p>
          <a:endParaRPr lang="en-US"/>
        </a:p>
      </dgm:t>
    </dgm:pt>
    <dgm:pt modelId="{FAC1E775-43A2-1B47-90FF-74549CB1D0C5}" type="parTrans" cxnId="{B030638C-6241-244A-B022-C36577DC6B20}">
      <dgm:prSet/>
      <dgm:spPr/>
      <dgm:t>
        <a:bodyPr/>
        <a:lstStyle/>
        <a:p>
          <a:endParaRPr lang="en-US"/>
        </a:p>
      </dgm:t>
    </dgm:pt>
    <dgm:pt modelId="{02C44827-B7DE-DC47-B12D-71D4B26965BE}" type="sibTrans" cxnId="{CACF1BCA-3B5A-DC41-952F-44566A245D03}">
      <dgm:prSet/>
      <dgm:spPr/>
      <dgm:t>
        <a:bodyPr/>
        <a:lstStyle/>
        <a:p>
          <a:endParaRPr lang="en-US"/>
        </a:p>
      </dgm:t>
    </dgm:pt>
    <dgm:pt modelId="{077304AF-D2F7-F54D-9816-92E7951992AA}" type="parTrans" cxnId="{CACF1BCA-3B5A-DC41-952F-44566A245D03}">
      <dgm:prSet/>
      <dgm:spPr/>
      <dgm:t>
        <a:bodyPr/>
        <a:lstStyle/>
        <a:p>
          <a:endParaRPr lang="en-US"/>
        </a:p>
      </dgm:t>
    </dgm:pt>
    <dgm:pt modelId="{158DE0DB-773B-D94A-89BE-6CC7EC4D1D19}" type="sibTrans" cxnId="{BB953E71-E176-B642-8223-7A532AB4D9C3}">
      <dgm:prSet/>
      <dgm:spPr/>
      <dgm:t>
        <a:bodyPr/>
        <a:lstStyle/>
        <a:p>
          <a:endParaRPr lang="en-US"/>
        </a:p>
      </dgm:t>
    </dgm:pt>
    <dgm:pt modelId="{0D53CA49-614B-6D44-B68B-139578905001}" type="parTrans" cxnId="{BB953E71-E176-B642-8223-7A532AB4D9C3}">
      <dgm:prSet/>
      <dgm:spPr/>
      <dgm:t>
        <a:bodyPr/>
        <a:lstStyle/>
        <a:p>
          <a:endParaRPr lang="en-US"/>
        </a:p>
      </dgm:t>
    </dgm:pt>
    <dgm:pt modelId="{4DE2C567-1196-454B-A572-FE927620D71D}" type="sibTrans" cxnId="{08FD5E89-7646-7749-8675-3A16D7950E77}">
      <dgm:prSet/>
      <dgm:spPr/>
      <dgm:t>
        <a:bodyPr/>
        <a:lstStyle/>
        <a:p>
          <a:endParaRPr lang="en-US"/>
        </a:p>
      </dgm:t>
    </dgm:pt>
    <dgm:pt modelId="{99F499C5-299F-7E4C-B557-86494F7C54FF}" type="parTrans" cxnId="{08FD5E89-7646-7749-8675-3A16D7950E77}">
      <dgm:prSet/>
      <dgm:spPr/>
      <dgm:t>
        <a:bodyPr/>
        <a:lstStyle/>
        <a:p>
          <a:endParaRPr lang="en-US"/>
        </a:p>
      </dgm:t>
    </dgm:pt>
    <dgm:pt modelId="{2FCD5CC2-991E-4444-95F8-69883EC83D5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consequences:</a:t>
          </a:r>
          <a:endParaRPr lang="en-US" b="1" dirty="0">
            <a:solidFill>
              <a:schemeClr val="bg1"/>
            </a:solidFill>
          </a:endParaRPr>
        </a:p>
      </dgm:t>
    </dgm:pt>
    <dgm:pt modelId="{D1B113CB-B2C7-8347-8ABC-7C1BA06CCAB6}" type="sibTrans" cxnId="{1A6EAA0A-4706-0846-A402-606D649CE25D}">
      <dgm:prSet/>
      <dgm:spPr/>
      <dgm:t>
        <a:bodyPr/>
        <a:lstStyle/>
        <a:p>
          <a:endParaRPr lang="en-US"/>
        </a:p>
      </dgm:t>
    </dgm:pt>
    <dgm:pt modelId="{98941333-0275-4644-ADCC-07770A7B4BF8}" type="parTrans" cxnId="{1A6EAA0A-4706-0846-A402-606D649CE25D}">
      <dgm:prSet/>
      <dgm:spPr/>
      <dgm:t>
        <a:bodyPr/>
        <a:lstStyle/>
        <a:p>
          <a:endParaRPr lang="en-US"/>
        </a:p>
      </dgm:t>
    </dgm:pt>
    <dgm:pt modelId="{4118C69E-E8C8-B447-8AB1-B36A1C9DF70E}" type="pres">
      <dgm:prSet presAssocID="{94281671-55DA-424B-A202-D35E05CCDA2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1667B5-0A91-4444-B7DA-8CAA8E1CF0D8}" type="pres">
      <dgm:prSet presAssocID="{2FCD5CC2-991E-4444-95F8-69883EC83D52}" presName="upArrow" presStyleLbl="node1" presStyleIdx="0" presStyleCnt="1" custFlipVert="1" custFlipHor="1" custScaleX="302276" custScaleY="100000" custLinFactNeighborX="51732" custLinFactNeighborY="-2242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BE780F3E-3E2D-1640-A624-4C45984A93A2}" type="pres">
      <dgm:prSet presAssocID="{2FCD5CC2-991E-4444-95F8-69883EC83D52}" presName="upArrowText" presStyleLbl="revTx" presStyleIdx="0" presStyleCnt="1" custScaleY="90769" custLinFactNeighborX="-57767" custLinFactNeighborY="-46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74260-DE35-104E-93B8-356E156D839A}" type="presOf" srcId="{518FC8C6-6D0D-8D42-84DC-0609BE92D8E8}" destId="{BE780F3E-3E2D-1640-A624-4C45984A93A2}" srcOrd="0" destOrd="4" presId="urn:microsoft.com/office/officeart/2005/8/layout/arrow4"/>
    <dgm:cxn modelId="{CACF1BCA-3B5A-DC41-952F-44566A245D03}" srcId="{2FCD5CC2-991E-4444-95F8-69883EC83D52}" destId="{64C44398-5768-774B-A52D-29C9F52F4094}" srcOrd="2" destOrd="0" parTransId="{077304AF-D2F7-F54D-9816-92E7951992AA}" sibTransId="{02C44827-B7DE-DC47-B12D-71D4B26965BE}"/>
    <dgm:cxn modelId="{7889FDE5-9833-6B4D-84C1-12AE261DDEB9}" type="presOf" srcId="{460C503E-9CB9-D646-8889-A33342E1C4ED}" destId="{BE780F3E-3E2D-1640-A624-4C45984A93A2}" srcOrd="0" destOrd="1" presId="urn:microsoft.com/office/officeart/2005/8/layout/arrow4"/>
    <dgm:cxn modelId="{08FD5E89-7646-7749-8675-3A16D7950E77}" srcId="{2FCD5CC2-991E-4444-95F8-69883EC83D52}" destId="{460C503E-9CB9-D646-8889-A33342E1C4ED}" srcOrd="0" destOrd="0" parTransId="{99F499C5-299F-7E4C-B557-86494F7C54FF}" sibTransId="{4DE2C567-1196-454B-A572-FE927620D71D}"/>
    <dgm:cxn modelId="{C1D8618C-2A24-164E-AF3E-1F13FABFF218}" type="presOf" srcId="{94281671-55DA-424B-A202-D35E05CCDA29}" destId="{4118C69E-E8C8-B447-8AB1-B36A1C9DF70E}" srcOrd="0" destOrd="0" presId="urn:microsoft.com/office/officeart/2005/8/layout/arrow4"/>
    <dgm:cxn modelId="{6A22A613-C0B2-384F-A28F-E9C48DD20D93}" type="presOf" srcId="{2FCD5CC2-991E-4444-95F8-69883EC83D52}" destId="{BE780F3E-3E2D-1640-A624-4C45984A93A2}" srcOrd="0" destOrd="0" presId="urn:microsoft.com/office/officeart/2005/8/layout/arrow4"/>
    <dgm:cxn modelId="{B030638C-6241-244A-B022-C36577DC6B20}" srcId="{2FCD5CC2-991E-4444-95F8-69883EC83D52}" destId="{518FC8C6-6D0D-8D42-84DC-0609BE92D8E8}" srcOrd="3" destOrd="0" parTransId="{FAC1E775-43A2-1B47-90FF-74549CB1D0C5}" sibTransId="{C4A9EC72-11A8-FD44-AF7E-BEA6EFE66B14}"/>
    <dgm:cxn modelId="{E264C5D8-82AC-CE4B-AFD7-E054EA4378D3}" type="presOf" srcId="{D330467E-310F-334E-9132-B235A85FF81E}" destId="{BE780F3E-3E2D-1640-A624-4C45984A93A2}" srcOrd="0" destOrd="2" presId="urn:microsoft.com/office/officeart/2005/8/layout/arrow4"/>
    <dgm:cxn modelId="{B1CDBEF9-E0F8-4449-B6D9-BAEC4D45EA2F}" type="presOf" srcId="{64C44398-5768-774B-A52D-29C9F52F4094}" destId="{BE780F3E-3E2D-1640-A624-4C45984A93A2}" srcOrd="0" destOrd="3" presId="urn:microsoft.com/office/officeart/2005/8/layout/arrow4"/>
    <dgm:cxn modelId="{BB953E71-E176-B642-8223-7A532AB4D9C3}" srcId="{2FCD5CC2-991E-4444-95F8-69883EC83D52}" destId="{D330467E-310F-334E-9132-B235A85FF81E}" srcOrd="1" destOrd="0" parTransId="{0D53CA49-614B-6D44-B68B-139578905001}" sibTransId="{158DE0DB-773B-D94A-89BE-6CC7EC4D1D19}"/>
    <dgm:cxn modelId="{1A6EAA0A-4706-0846-A402-606D649CE25D}" srcId="{94281671-55DA-424B-A202-D35E05CCDA29}" destId="{2FCD5CC2-991E-4444-95F8-69883EC83D52}" srcOrd="0" destOrd="0" parTransId="{98941333-0275-4644-ADCC-07770A7B4BF8}" sibTransId="{D1B113CB-B2C7-8347-8ABC-7C1BA06CCAB6}"/>
    <dgm:cxn modelId="{5A4B46B3-461F-8845-B750-84A4E86D1A4F}" type="presParOf" srcId="{4118C69E-E8C8-B447-8AB1-B36A1C9DF70E}" destId="{5E1667B5-0A91-4444-B7DA-8CAA8E1CF0D8}" srcOrd="0" destOrd="0" presId="urn:microsoft.com/office/officeart/2005/8/layout/arrow4"/>
    <dgm:cxn modelId="{71C97ADC-7CB7-594F-A147-6D5BC019734E}" type="presParOf" srcId="{4118C69E-E8C8-B447-8AB1-B36A1C9DF70E}" destId="{BE780F3E-3E2D-1640-A624-4C45984A93A2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6DB9D7-7DBE-A245-A13C-85192D4A4C6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8D934-4B67-404A-AF55-08DA52A9A6E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most often occur in scripting languages</a:t>
          </a:r>
          <a:endParaRPr lang="en-US" b="1" dirty="0"/>
        </a:p>
      </dgm:t>
    </dgm:pt>
    <dgm:pt modelId="{CFDB04F7-441B-FB4E-8900-9D7C082D418B}" type="parTrans" cxnId="{9530F621-50D0-A34B-ABB1-EA2DC93F7D08}">
      <dgm:prSet/>
      <dgm:spPr/>
      <dgm:t>
        <a:bodyPr/>
        <a:lstStyle/>
        <a:p>
          <a:endParaRPr lang="en-US"/>
        </a:p>
      </dgm:t>
    </dgm:pt>
    <dgm:pt modelId="{DD9A7679-2511-964F-91B8-CE4A793300BF}" type="sibTrans" cxnId="{9530F621-50D0-A34B-ABB1-EA2DC93F7D08}">
      <dgm:prSet/>
      <dgm:spPr/>
      <dgm:t>
        <a:bodyPr/>
        <a:lstStyle/>
        <a:p>
          <a:endParaRPr lang="en-US"/>
        </a:p>
      </dgm:t>
    </dgm:pt>
    <dgm:pt modelId="{A88C638A-3F48-FB41-AA49-9D32387EE1BA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encourage reuse of other programs and system utilities where possible to save coding effort</a:t>
          </a:r>
        </a:p>
      </dgm:t>
    </dgm:pt>
    <dgm:pt modelId="{29CF9F67-53A7-A44E-9AFE-6DE0AD65A0A2}" type="parTrans" cxnId="{0CE7F2A4-4329-7242-B2AD-6D7B751143B1}">
      <dgm:prSet/>
      <dgm:spPr/>
      <dgm:t>
        <a:bodyPr/>
        <a:lstStyle/>
        <a:p>
          <a:endParaRPr lang="en-US"/>
        </a:p>
      </dgm:t>
    </dgm:pt>
    <dgm:pt modelId="{6806DDD0-34F4-FC48-A6BF-C1D51D5F5E25}" type="sibTrans" cxnId="{0CE7F2A4-4329-7242-B2AD-6D7B751143B1}">
      <dgm:prSet/>
      <dgm:spPr/>
      <dgm:t>
        <a:bodyPr/>
        <a:lstStyle/>
        <a:p>
          <a:endParaRPr lang="en-US"/>
        </a:p>
      </dgm:t>
    </dgm:pt>
    <dgm:pt modelId="{54F94085-D96B-6744-8919-FDC5D3BB4954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often used as Web CGI scripts</a:t>
          </a:r>
          <a:endParaRPr lang="en-US" dirty="0"/>
        </a:p>
      </dgm:t>
    </dgm:pt>
    <dgm:pt modelId="{3A86E1D1-6CE1-3040-94DB-4B8A74D85D31}" type="parTrans" cxnId="{52B5AD8D-198B-4D43-B7E4-0C2738ECBFB6}">
      <dgm:prSet/>
      <dgm:spPr/>
      <dgm:t>
        <a:bodyPr/>
        <a:lstStyle/>
        <a:p>
          <a:endParaRPr lang="en-US"/>
        </a:p>
      </dgm:t>
    </dgm:pt>
    <dgm:pt modelId="{2C80E0C7-B4A5-0B49-9759-8F5DC84B8E12}" type="sibTrans" cxnId="{52B5AD8D-198B-4D43-B7E4-0C2738ECBFB6}">
      <dgm:prSet/>
      <dgm:spPr/>
      <dgm:t>
        <a:bodyPr/>
        <a:lstStyle/>
        <a:p>
          <a:endParaRPr lang="en-US"/>
        </a:p>
      </dgm:t>
    </dgm:pt>
    <dgm:pt modelId="{146C8C96-A4EE-1B42-9762-5D0585890B49}" type="pres">
      <dgm:prSet presAssocID="{8F6DB9D7-7DBE-A245-A13C-85192D4A4C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4523D6-0A26-8A4B-8982-F8C8C14EDC5C}" type="pres">
      <dgm:prSet presAssocID="{F7E8D934-4B67-404A-AF55-08DA52A9A6ED}" presName="composite" presStyleCnt="0"/>
      <dgm:spPr/>
    </dgm:pt>
    <dgm:pt modelId="{FBF2F748-B814-1949-9EC8-CF6456CE4F5C}" type="pres">
      <dgm:prSet presAssocID="{F7E8D934-4B67-404A-AF55-08DA52A9A6E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A6B96-E30F-134B-9CBE-EF02D3E52DFB}" type="pres">
      <dgm:prSet presAssocID="{F7E8D934-4B67-404A-AF55-08DA52A9A6E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A0B3D-358F-E343-8111-0DC6B935878F}" type="presOf" srcId="{54F94085-D96B-6744-8919-FDC5D3BB4954}" destId="{E0DA6B96-E30F-134B-9CBE-EF02D3E52DFB}" srcOrd="0" destOrd="1" presId="urn:microsoft.com/office/officeart/2005/8/layout/hList1"/>
    <dgm:cxn modelId="{9530F621-50D0-A34B-ABB1-EA2DC93F7D08}" srcId="{8F6DB9D7-7DBE-A245-A13C-85192D4A4C6D}" destId="{F7E8D934-4B67-404A-AF55-08DA52A9A6ED}" srcOrd="0" destOrd="0" parTransId="{CFDB04F7-441B-FB4E-8900-9D7C082D418B}" sibTransId="{DD9A7679-2511-964F-91B8-CE4A793300BF}"/>
    <dgm:cxn modelId="{0CE7F2A4-4329-7242-B2AD-6D7B751143B1}" srcId="{F7E8D934-4B67-404A-AF55-08DA52A9A6ED}" destId="{A88C638A-3F48-FB41-AA49-9D32387EE1BA}" srcOrd="0" destOrd="0" parTransId="{29CF9F67-53A7-A44E-9AFE-6DE0AD65A0A2}" sibTransId="{6806DDD0-34F4-FC48-A6BF-C1D51D5F5E25}"/>
    <dgm:cxn modelId="{52B5AD8D-198B-4D43-B7E4-0C2738ECBFB6}" srcId="{F7E8D934-4B67-404A-AF55-08DA52A9A6ED}" destId="{54F94085-D96B-6744-8919-FDC5D3BB4954}" srcOrd="1" destOrd="0" parTransId="{3A86E1D1-6CE1-3040-94DB-4B8A74D85D31}" sibTransId="{2C80E0C7-B4A5-0B49-9759-8F5DC84B8E12}"/>
    <dgm:cxn modelId="{3AF5DD31-9278-8941-AD7C-39DBF7BA8717}" type="presOf" srcId="{8F6DB9D7-7DBE-A245-A13C-85192D4A4C6D}" destId="{146C8C96-A4EE-1B42-9762-5D0585890B49}" srcOrd="0" destOrd="0" presId="urn:microsoft.com/office/officeart/2005/8/layout/hList1"/>
    <dgm:cxn modelId="{B96138A4-F21D-9F41-8B04-864FE648EA73}" type="presOf" srcId="{F7E8D934-4B67-404A-AF55-08DA52A9A6ED}" destId="{FBF2F748-B814-1949-9EC8-CF6456CE4F5C}" srcOrd="0" destOrd="0" presId="urn:microsoft.com/office/officeart/2005/8/layout/hList1"/>
    <dgm:cxn modelId="{2A66E8A9-FFE8-4C41-9B9C-2EBC4DC99FB4}" type="presOf" srcId="{A88C638A-3F48-FB41-AA49-9D32387EE1BA}" destId="{E0DA6B96-E30F-134B-9CBE-EF02D3E52DFB}" srcOrd="0" destOrd="0" presId="urn:microsoft.com/office/officeart/2005/8/layout/hList1"/>
    <dgm:cxn modelId="{EB0C9A2D-C157-9142-A350-0691EDD960FA}" type="presParOf" srcId="{146C8C96-A4EE-1B42-9762-5D0585890B49}" destId="{264523D6-0A26-8A4B-8982-F8C8C14EDC5C}" srcOrd="0" destOrd="0" presId="urn:microsoft.com/office/officeart/2005/8/layout/hList1"/>
    <dgm:cxn modelId="{4A1D2504-8D06-EA4F-A99F-A3AD0635818C}" type="presParOf" srcId="{264523D6-0A26-8A4B-8982-F8C8C14EDC5C}" destId="{FBF2F748-B814-1949-9EC8-CF6456CE4F5C}" srcOrd="0" destOrd="0" presId="urn:microsoft.com/office/officeart/2005/8/layout/hList1"/>
    <dgm:cxn modelId="{277E54B0-5AFD-A74A-A813-DEA6C0530C35}" type="presParOf" srcId="{264523D6-0A26-8A4B-8982-F8C8C14EDC5C}" destId="{E0DA6B96-E30F-134B-9CBE-EF02D3E52D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738216-F1FC-0E42-BD3A-DA976518A916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692FE-B7F9-6742-BF85-9DD37F148C70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attacks where input provided by one user is subsequently output to another user</a:t>
          </a:r>
          <a:endParaRPr lang="en-US" dirty="0">
            <a:solidFill>
              <a:schemeClr val="bg1"/>
            </a:solidFill>
          </a:endParaRPr>
        </a:p>
      </dgm:t>
    </dgm:pt>
    <dgm:pt modelId="{AFCD9345-8969-654C-87F9-9DC5D0E88FBC}" type="parTrans" cxnId="{EAE945F3-D1C1-FB44-8352-D305FD4AD53F}">
      <dgm:prSet/>
      <dgm:spPr/>
      <dgm:t>
        <a:bodyPr/>
        <a:lstStyle/>
        <a:p>
          <a:endParaRPr lang="en-US"/>
        </a:p>
      </dgm:t>
    </dgm:pt>
    <dgm:pt modelId="{1897314B-E8F3-6B41-B262-3C0EDBDEB7F1}" type="sibTrans" cxnId="{EAE945F3-D1C1-FB44-8352-D305FD4AD53F}">
      <dgm:prSet/>
      <dgm:spPr/>
      <dgm:t>
        <a:bodyPr/>
        <a:lstStyle/>
        <a:p>
          <a:endParaRPr lang="en-US"/>
        </a:p>
      </dgm:t>
    </dgm:pt>
    <dgm:pt modelId="{0FDBFFBF-32AF-2145-B2FB-791C0BA6AEC5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commonly seen in scripted Web applications</a:t>
          </a:r>
        </a:p>
      </dgm:t>
    </dgm:pt>
    <dgm:pt modelId="{3B44C05C-8249-8441-B19A-03FF36505A67}" type="parTrans" cxnId="{28FE6D0C-E148-5E43-A23F-D50B1E91AEFA}">
      <dgm:prSet/>
      <dgm:spPr/>
      <dgm:t>
        <a:bodyPr/>
        <a:lstStyle/>
        <a:p>
          <a:endParaRPr lang="en-US"/>
        </a:p>
      </dgm:t>
    </dgm:pt>
    <dgm:pt modelId="{386E5FEE-12CF-CA46-896C-91710AD0224B}" type="sibTrans" cxnId="{28FE6D0C-E148-5E43-A23F-D50B1E91AEFA}">
      <dgm:prSet/>
      <dgm:spPr/>
      <dgm:t>
        <a:bodyPr/>
        <a:lstStyle/>
        <a:p>
          <a:endParaRPr lang="en-US"/>
        </a:p>
      </dgm:t>
    </dgm:pt>
    <dgm:pt modelId="{8474B88D-393D-F041-BBB4-E1DA4C6BEC5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vulnerability involves the inclusion of script code in the HTML content</a:t>
          </a:r>
          <a:endParaRPr lang="en-US" dirty="0">
            <a:solidFill>
              <a:schemeClr val="bg1"/>
            </a:solidFill>
          </a:endParaRPr>
        </a:p>
      </dgm:t>
    </dgm:pt>
    <dgm:pt modelId="{411787C8-E856-874D-BA41-D046582EA773}" type="parTrans" cxnId="{5CE98DFA-9EF2-D741-BEA2-B9698243485A}">
      <dgm:prSet/>
      <dgm:spPr/>
      <dgm:t>
        <a:bodyPr/>
        <a:lstStyle/>
        <a:p>
          <a:endParaRPr lang="en-US"/>
        </a:p>
      </dgm:t>
    </dgm:pt>
    <dgm:pt modelId="{6893AEF9-A94B-7240-A31E-1246AEC64669}" type="sibTrans" cxnId="{5CE98DFA-9EF2-D741-BEA2-B9698243485A}">
      <dgm:prSet/>
      <dgm:spPr/>
      <dgm:t>
        <a:bodyPr/>
        <a:lstStyle/>
        <a:p>
          <a:endParaRPr lang="en-US"/>
        </a:p>
      </dgm:t>
    </dgm:pt>
    <dgm:pt modelId="{797AC862-5275-0441-A11C-70B003F91977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script code may need to access data associated with other pages</a:t>
          </a:r>
          <a:endParaRPr lang="en-US" dirty="0">
            <a:solidFill>
              <a:schemeClr val="bg1"/>
            </a:solidFill>
          </a:endParaRPr>
        </a:p>
      </dgm:t>
    </dgm:pt>
    <dgm:pt modelId="{1F5856B2-F95E-1845-867A-47DF2330CC5F}" type="parTrans" cxnId="{83CC318D-D3E5-8B40-B91D-D1240953457E}">
      <dgm:prSet/>
      <dgm:spPr/>
      <dgm:t>
        <a:bodyPr/>
        <a:lstStyle/>
        <a:p>
          <a:endParaRPr lang="en-US"/>
        </a:p>
      </dgm:t>
    </dgm:pt>
    <dgm:pt modelId="{5F821B6B-9AFD-7B42-A384-368E0F6542EE}" type="sibTrans" cxnId="{83CC318D-D3E5-8B40-B91D-D1240953457E}">
      <dgm:prSet/>
      <dgm:spPr/>
      <dgm:t>
        <a:bodyPr/>
        <a:lstStyle/>
        <a:p>
          <a:endParaRPr lang="en-US"/>
        </a:p>
      </dgm:t>
    </dgm:pt>
    <dgm:pt modelId="{E4E72A15-A256-CE49-980B-A08E82DA0005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browsers impose security checks and restrict data access to pages originating from the same site</a:t>
          </a:r>
          <a:endParaRPr lang="en-US" dirty="0">
            <a:solidFill>
              <a:schemeClr val="bg1"/>
            </a:solidFill>
          </a:endParaRPr>
        </a:p>
      </dgm:t>
    </dgm:pt>
    <dgm:pt modelId="{41668D30-C8EE-7F45-BB6B-875C86CC7304}" type="parTrans" cxnId="{35320135-06F9-7C47-8CCF-5F798A6AE1DB}">
      <dgm:prSet/>
      <dgm:spPr/>
      <dgm:t>
        <a:bodyPr/>
        <a:lstStyle/>
        <a:p>
          <a:endParaRPr lang="en-US"/>
        </a:p>
      </dgm:t>
    </dgm:pt>
    <dgm:pt modelId="{9BC2AB1C-2EBE-344C-A338-89EE7B9BC640}" type="sibTrans" cxnId="{35320135-06F9-7C47-8CCF-5F798A6AE1DB}">
      <dgm:prSet/>
      <dgm:spPr/>
      <dgm:t>
        <a:bodyPr/>
        <a:lstStyle/>
        <a:p>
          <a:endParaRPr lang="en-US"/>
        </a:p>
      </dgm:t>
    </dgm:pt>
    <dgm:pt modelId="{7299EB4B-515F-C240-9F12-2B5C69E7C8AD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exploit assumption that all content from one site is equally trusted and hence is permitted to interact with other content from the site</a:t>
          </a:r>
          <a:endParaRPr lang="en-US" dirty="0">
            <a:solidFill>
              <a:srgbClr val="000000"/>
            </a:solidFill>
          </a:endParaRPr>
        </a:p>
      </dgm:t>
    </dgm:pt>
    <dgm:pt modelId="{C73192B3-045F-854A-97CF-F48EE6C5F510}" type="parTrans" cxnId="{DE07CD6B-D524-CE42-A697-F2118F000714}">
      <dgm:prSet/>
      <dgm:spPr/>
      <dgm:t>
        <a:bodyPr/>
        <a:lstStyle/>
        <a:p>
          <a:endParaRPr lang="en-US"/>
        </a:p>
      </dgm:t>
    </dgm:pt>
    <dgm:pt modelId="{AABD1336-E1F2-AF4F-9EAF-3AB8543BCBAC}" type="sibTrans" cxnId="{DE07CD6B-D524-CE42-A697-F2118F000714}">
      <dgm:prSet/>
      <dgm:spPr/>
      <dgm:t>
        <a:bodyPr/>
        <a:lstStyle/>
        <a:p>
          <a:endParaRPr lang="en-US"/>
        </a:p>
      </dgm:t>
    </dgm:pt>
    <dgm:pt modelId="{59383F9F-B252-8043-A32A-EFB5A575996F}">
      <dgm:prSet/>
      <dgm:spPr/>
      <dgm:t>
        <a:bodyPr/>
        <a:lstStyle/>
        <a:p>
          <a:pPr rtl="0"/>
          <a:endParaRPr lang="en-US" b="1" dirty="0" smtClean="0">
            <a:solidFill>
              <a:srgbClr val="000000"/>
            </a:solidFill>
          </a:endParaRPr>
        </a:p>
        <a:p>
          <a:pPr rtl="0"/>
          <a:r>
            <a:rPr lang="en-US" b="1" dirty="0" smtClean="0">
              <a:solidFill>
                <a:srgbClr val="000000"/>
              </a:solidFill>
            </a:rPr>
            <a:t>XSS reflection vulnerability</a:t>
          </a:r>
          <a:endParaRPr lang="en-US" dirty="0">
            <a:solidFill>
              <a:srgbClr val="000000"/>
            </a:solidFill>
          </a:endParaRPr>
        </a:p>
      </dgm:t>
    </dgm:pt>
    <dgm:pt modelId="{98946462-F1F4-2F45-A0EA-D932BBE1E621}" type="parTrans" cxnId="{51F3357C-397C-484F-A72C-922CDA10F104}">
      <dgm:prSet/>
      <dgm:spPr/>
      <dgm:t>
        <a:bodyPr/>
        <a:lstStyle/>
        <a:p>
          <a:endParaRPr lang="en-US"/>
        </a:p>
      </dgm:t>
    </dgm:pt>
    <dgm:pt modelId="{83BA5EE4-62E5-5E4F-9368-A726FB81807E}" type="sibTrans" cxnId="{51F3357C-397C-484F-A72C-922CDA10F104}">
      <dgm:prSet/>
      <dgm:spPr/>
      <dgm:t>
        <a:bodyPr/>
        <a:lstStyle/>
        <a:p>
          <a:endParaRPr lang="en-US"/>
        </a:p>
      </dgm:t>
    </dgm:pt>
    <dgm:pt modelId="{EA459881-D6FA-8F4A-AB46-DCA7E65CA43D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attacker includes the malicious script content in data supplied to a site</a:t>
          </a:r>
          <a:endParaRPr lang="en-US" dirty="0">
            <a:solidFill>
              <a:srgbClr val="000000"/>
            </a:solidFill>
          </a:endParaRPr>
        </a:p>
      </dgm:t>
    </dgm:pt>
    <dgm:pt modelId="{8D099309-C48E-794C-BE14-649CD5F89254}" type="parTrans" cxnId="{B27B83CE-3276-D24A-9308-51E50C6FF3B8}">
      <dgm:prSet/>
      <dgm:spPr/>
      <dgm:t>
        <a:bodyPr/>
        <a:lstStyle/>
        <a:p>
          <a:endParaRPr lang="en-US"/>
        </a:p>
      </dgm:t>
    </dgm:pt>
    <dgm:pt modelId="{EC211667-D220-EF40-8228-2EC717277E57}" type="sibTrans" cxnId="{B27B83CE-3276-D24A-9308-51E50C6FF3B8}">
      <dgm:prSet/>
      <dgm:spPr/>
      <dgm:t>
        <a:bodyPr/>
        <a:lstStyle/>
        <a:p>
          <a:endParaRPr lang="en-US"/>
        </a:p>
      </dgm:t>
    </dgm:pt>
    <dgm:pt modelId="{46EBF384-467E-B949-AFEB-A2D10AEF5E9B}" type="pres">
      <dgm:prSet presAssocID="{ED738216-F1FC-0E42-BD3A-DA976518A9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D3B943-EFD4-CA49-81F0-3B5F3ED8EF44}" type="pres">
      <dgm:prSet presAssocID="{8A9692FE-B7F9-6742-BF85-9DD37F148C7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8D496-52D2-1B4E-B7DF-6C7534CDCA91}" type="pres">
      <dgm:prSet presAssocID="{1897314B-E8F3-6B41-B262-3C0EDBDEB7F1}" presName="sibTrans" presStyleCnt="0"/>
      <dgm:spPr/>
    </dgm:pt>
    <dgm:pt modelId="{14688093-8D8B-6348-AECE-C5CB825B39E9}" type="pres">
      <dgm:prSet presAssocID="{0FDBFFBF-32AF-2145-B2FB-791C0BA6AEC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E7CC-336A-2048-8B1A-136973C493DE}" type="pres">
      <dgm:prSet presAssocID="{386E5FEE-12CF-CA46-896C-91710AD0224B}" presName="sibTrans" presStyleCnt="0"/>
      <dgm:spPr/>
    </dgm:pt>
    <dgm:pt modelId="{3FE07096-8FB5-9946-B5FA-8A05FD6FAB4C}" type="pres">
      <dgm:prSet presAssocID="{7299EB4B-515F-C240-9F12-2B5C69E7C8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BC24-43C5-1549-BA48-1327AB121258}" type="pres">
      <dgm:prSet presAssocID="{AABD1336-E1F2-AF4F-9EAF-3AB8543BCBAC}" presName="sibTrans" presStyleCnt="0"/>
      <dgm:spPr/>
    </dgm:pt>
    <dgm:pt modelId="{5C65FDC7-D923-E249-BFF8-519500BF915D}" type="pres">
      <dgm:prSet presAssocID="{59383F9F-B252-8043-A32A-EFB5A57599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A5EBA5-04C0-C24D-BD69-D4DBB2A72C6A}" type="presOf" srcId="{EA459881-D6FA-8F4A-AB46-DCA7E65CA43D}" destId="{5C65FDC7-D923-E249-BFF8-519500BF915D}" srcOrd="0" destOrd="1" presId="urn:microsoft.com/office/officeart/2005/8/layout/hList6"/>
    <dgm:cxn modelId="{9B5E8462-1E7E-AD40-A953-A0E66741C0A3}" type="presOf" srcId="{0FDBFFBF-32AF-2145-B2FB-791C0BA6AEC5}" destId="{14688093-8D8B-6348-AECE-C5CB825B39E9}" srcOrd="0" destOrd="0" presId="urn:microsoft.com/office/officeart/2005/8/layout/hList6"/>
    <dgm:cxn modelId="{35320135-06F9-7C47-8CCF-5F798A6AE1DB}" srcId="{0FDBFFBF-32AF-2145-B2FB-791C0BA6AEC5}" destId="{E4E72A15-A256-CE49-980B-A08E82DA0005}" srcOrd="2" destOrd="0" parTransId="{41668D30-C8EE-7F45-BB6B-875C86CC7304}" sibTransId="{9BC2AB1C-2EBE-344C-A338-89EE7B9BC640}"/>
    <dgm:cxn modelId="{83CC318D-D3E5-8B40-B91D-D1240953457E}" srcId="{0FDBFFBF-32AF-2145-B2FB-791C0BA6AEC5}" destId="{797AC862-5275-0441-A11C-70B003F91977}" srcOrd="1" destOrd="0" parTransId="{1F5856B2-F95E-1845-867A-47DF2330CC5F}" sibTransId="{5F821B6B-9AFD-7B42-A384-368E0F6542EE}"/>
    <dgm:cxn modelId="{5E0C3F54-B3A3-BA45-B1BC-FC37D14DF0F6}" type="presOf" srcId="{8474B88D-393D-F041-BBB4-E1DA4C6BEC54}" destId="{14688093-8D8B-6348-AECE-C5CB825B39E9}" srcOrd="0" destOrd="1" presId="urn:microsoft.com/office/officeart/2005/8/layout/hList6"/>
    <dgm:cxn modelId="{B27B83CE-3276-D24A-9308-51E50C6FF3B8}" srcId="{59383F9F-B252-8043-A32A-EFB5A575996F}" destId="{EA459881-D6FA-8F4A-AB46-DCA7E65CA43D}" srcOrd="0" destOrd="0" parTransId="{8D099309-C48E-794C-BE14-649CD5F89254}" sibTransId="{EC211667-D220-EF40-8228-2EC717277E57}"/>
    <dgm:cxn modelId="{EAE945F3-D1C1-FB44-8352-D305FD4AD53F}" srcId="{ED738216-F1FC-0E42-BD3A-DA976518A916}" destId="{8A9692FE-B7F9-6742-BF85-9DD37F148C70}" srcOrd="0" destOrd="0" parTransId="{AFCD9345-8969-654C-87F9-9DC5D0E88FBC}" sibTransId="{1897314B-E8F3-6B41-B262-3C0EDBDEB7F1}"/>
    <dgm:cxn modelId="{DE07CD6B-D524-CE42-A697-F2118F000714}" srcId="{ED738216-F1FC-0E42-BD3A-DA976518A916}" destId="{7299EB4B-515F-C240-9F12-2B5C69E7C8AD}" srcOrd="2" destOrd="0" parTransId="{C73192B3-045F-854A-97CF-F48EE6C5F510}" sibTransId="{AABD1336-E1F2-AF4F-9EAF-3AB8543BCBAC}"/>
    <dgm:cxn modelId="{5CE98DFA-9EF2-D741-BEA2-B9698243485A}" srcId="{0FDBFFBF-32AF-2145-B2FB-791C0BA6AEC5}" destId="{8474B88D-393D-F041-BBB4-E1DA4C6BEC54}" srcOrd="0" destOrd="0" parTransId="{411787C8-E856-874D-BA41-D046582EA773}" sibTransId="{6893AEF9-A94B-7240-A31E-1246AEC64669}"/>
    <dgm:cxn modelId="{E4E32A97-C3A5-4648-ADD6-5BD2EF83C4D9}" type="presOf" srcId="{ED738216-F1FC-0E42-BD3A-DA976518A916}" destId="{46EBF384-467E-B949-AFEB-A2D10AEF5E9B}" srcOrd="0" destOrd="0" presId="urn:microsoft.com/office/officeart/2005/8/layout/hList6"/>
    <dgm:cxn modelId="{51F3357C-397C-484F-A72C-922CDA10F104}" srcId="{ED738216-F1FC-0E42-BD3A-DA976518A916}" destId="{59383F9F-B252-8043-A32A-EFB5A575996F}" srcOrd="3" destOrd="0" parTransId="{98946462-F1F4-2F45-A0EA-D932BBE1E621}" sibTransId="{83BA5EE4-62E5-5E4F-9368-A726FB81807E}"/>
    <dgm:cxn modelId="{3C21FFCA-C2B0-5946-B4BD-38B77905BB81}" type="presOf" srcId="{E4E72A15-A256-CE49-980B-A08E82DA0005}" destId="{14688093-8D8B-6348-AECE-C5CB825B39E9}" srcOrd="0" destOrd="3" presId="urn:microsoft.com/office/officeart/2005/8/layout/hList6"/>
    <dgm:cxn modelId="{4E4CD2D8-41BB-4D4F-8925-F606D215C7E7}" type="presOf" srcId="{8A9692FE-B7F9-6742-BF85-9DD37F148C70}" destId="{E4D3B943-EFD4-CA49-81F0-3B5F3ED8EF44}" srcOrd="0" destOrd="0" presId="urn:microsoft.com/office/officeart/2005/8/layout/hList6"/>
    <dgm:cxn modelId="{28FE6D0C-E148-5E43-A23F-D50B1E91AEFA}" srcId="{ED738216-F1FC-0E42-BD3A-DA976518A916}" destId="{0FDBFFBF-32AF-2145-B2FB-791C0BA6AEC5}" srcOrd="1" destOrd="0" parTransId="{3B44C05C-8249-8441-B19A-03FF36505A67}" sibTransId="{386E5FEE-12CF-CA46-896C-91710AD0224B}"/>
    <dgm:cxn modelId="{016CAD2C-9215-484F-B157-DD18D740CB5C}" type="presOf" srcId="{59383F9F-B252-8043-A32A-EFB5A575996F}" destId="{5C65FDC7-D923-E249-BFF8-519500BF915D}" srcOrd="0" destOrd="0" presId="urn:microsoft.com/office/officeart/2005/8/layout/hList6"/>
    <dgm:cxn modelId="{DD874508-FB6A-D247-8106-473C3AF3DE6D}" type="presOf" srcId="{7299EB4B-515F-C240-9F12-2B5C69E7C8AD}" destId="{3FE07096-8FB5-9946-B5FA-8A05FD6FAB4C}" srcOrd="0" destOrd="0" presId="urn:microsoft.com/office/officeart/2005/8/layout/hList6"/>
    <dgm:cxn modelId="{976C479C-5114-0B41-ACDF-29654FD64410}" type="presOf" srcId="{797AC862-5275-0441-A11C-70B003F91977}" destId="{14688093-8D8B-6348-AECE-C5CB825B39E9}" srcOrd="0" destOrd="2" presId="urn:microsoft.com/office/officeart/2005/8/layout/hList6"/>
    <dgm:cxn modelId="{7E6C8688-A4E2-C84C-A413-4C77176B1FD2}" type="presParOf" srcId="{46EBF384-467E-B949-AFEB-A2D10AEF5E9B}" destId="{E4D3B943-EFD4-CA49-81F0-3B5F3ED8EF44}" srcOrd="0" destOrd="0" presId="urn:microsoft.com/office/officeart/2005/8/layout/hList6"/>
    <dgm:cxn modelId="{F8371926-CACE-C64A-B8BF-6695A1CD2CDD}" type="presParOf" srcId="{46EBF384-467E-B949-AFEB-A2D10AEF5E9B}" destId="{2988D496-52D2-1B4E-B7DF-6C7534CDCA91}" srcOrd="1" destOrd="0" presId="urn:microsoft.com/office/officeart/2005/8/layout/hList6"/>
    <dgm:cxn modelId="{B8AAA4F6-1E39-B543-856A-FD6F8C0BF904}" type="presParOf" srcId="{46EBF384-467E-B949-AFEB-A2D10AEF5E9B}" destId="{14688093-8D8B-6348-AECE-C5CB825B39E9}" srcOrd="2" destOrd="0" presId="urn:microsoft.com/office/officeart/2005/8/layout/hList6"/>
    <dgm:cxn modelId="{7E4E5531-E115-9B46-90F5-319E799A12F9}" type="presParOf" srcId="{46EBF384-467E-B949-AFEB-A2D10AEF5E9B}" destId="{365DE7CC-336A-2048-8B1A-136973C493DE}" srcOrd="3" destOrd="0" presId="urn:microsoft.com/office/officeart/2005/8/layout/hList6"/>
    <dgm:cxn modelId="{D4CA4F93-4B9F-004C-B1D4-ADA7B3009223}" type="presParOf" srcId="{46EBF384-467E-B949-AFEB-A2D10AEF5E9B}" destId="{3FE07096-8FB5-9946-B5FA-8A05FD6FAB4C}" srcOrd="4" destOrd="0" presId="urn:microsoft.com/office/officeart/2005/8/layout/hList6"/>
    <dgm:cxn modelId="{656AD401-7E96-8441-8E80-66E61D1CE589}" type="presParOf" srcId="{46EBF384-467E-B949-AFEB-A2D10AEF5E9B}" destId="{6C8BBC24-43C5-1549-BA48-1327AB121258}" srcOrd="5" destOrd="0" presId="urn:microsoft.com/office/officeart/2005/8/layout/hList6"/>
    <dgm:cxn modelId="{91291A02-3B9C-C142-BEEE-A39BCA3B29C4}" type="presParOf" srcId="{46EBF384-467E-B949-AFEB-A2D10AEF5E9B}" destId="{5C65FDC7-D923-E249-BFF8-519500BF915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it is necessary to ensure that data conform with any assumptions made about the data before subsequent use</a:t>
          </a:r>
          <a:endParaRPr lang="en-US" dirty="0">
            <a:solidFill>
              <a:srgbClr val="000000"/>
            </a:solidFill>
          </a:endParaRPr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/>
      <dgm:t>
        <a:bodyPr/>
        <a:lstStyle/>
        <a:p>
          <a:endParaRPr lang="en-US"/>
        </a:p>
      </dgm:t>
    </dgm:pt>
    <dgm:pt modelId="{722190B7-6D40-C34E-B155-DF55CC3999B7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input data should be compared against what is wanted</a:t>
          </a:r>
          <a:endParaRPr lang="en-US" dirty="0">
            <a:solidFill>
              <a:srgbClr val="000000"/>
            </a:solidFill>
          </a:endParaRPr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/>
      <dgm:t>
        <a:bodyPr/>
        <a:lstStyle/>
        <a:p>
          <a:endParaRPr lang="en-US"/>
        </a:p>
      </dgm:t>
    </dgm:pt>
    <dgm:pt modelId="{1FCB13A8-7353-8E47-A22F-BE8BAFA0FE78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alternative is to compare the input data with known dangerous values</a:t>
          </a:r>
          <a:endParaRPr lang="en-US" dirty="0">
            <a:solidFill>
              <a:srgbClr val="000000"/>
            </a:solidFill>
          </a:endParaRPr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/>
      <dgm:t>
        <a:bodyPr/>
        <a:lstStyle/>
        <a:p>
          <a:endParaRPr lang="en-US"/>
        </a:p>
      </dgm:t>
    </dgm:pt>
    <dgm:pt modelId="{C0C9CC9B-083B-8A41-A842-79178A9B39F6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by only accepting known safe data the program is more likely to remain secure</a:t>
          </a:r>
          <a:endParaRPr lang="en-US" b="1" dirty="0">
            <a:solidFill>
              <a:srgbClr val="000000"/>
            </a:solidFill>
          </a:endParaRPr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701CA-DD4D-9744-B880-79F2F6F32979}" type="pres">
      <dgm:prSet presAssocID="{A2EBACE0-6F49-DC48-A31D-1377E02CCC9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85C23E-9CD2-2D41-966A-967BB45F557E}" type="pres">
      <dgm:prSet presAssocID="{A2EBACE0-6F49-DC48-A31D-1377E02CCC9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398C-E85C-CD47-9B85-4D5B99E30286}" type="pres">
      <dgm:prSet presAssocID="{BEB71B3E-E38D-9D42-B3E7-CA4A9DF1968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D98C3E2-4290-2D4C-88D1-15F11BA4EE17}" type="pres">
      <dgm:prSet presAssocID="{BEB71B3E-E38D-9D42-B3E7-CA4A9DF1968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1D9B-0F09-FA49-912D-319FB37B16F0}" type="pres">
      <dgm:prSet presAssocID="{BD72D601-1C9D-6444-9A12-763B79BB01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D9709A-70C9-C048-BC34-4E7D4B3BCC0E}" type="pres">
      <dgm:prSet presAssocID="{BD72D601-1C9D-6444-9A12-763B79BB013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8D912F2E-FE4D-664E-A5CE-C827B7C2E9AF}" type="presOf" srcId="{C0C9CC9B-083B-8A41-A842-79178A9B39F6}" destId="{91468874-D23D-BB4C-97FA-00CDB87E348D}" srcOrd="0" destOrd="0" presId="urn:microsoft.com/office/officeart/2005/8/layout/process1"/>
    <dgm:cxn modelId="{70CC3413-C717-3F46-A5DF-4E457287ACBD}" type="presOf" srcId="{BEB71B3E-E38D-9D42-B3E7-CA4A9DF19684}" destId="{ABB9398C-E85C-CD47-9B85-4D5B99E30286}" srcOrd="0" destOrd="0" presId="urn:microsoft.com/office/officeart/2005/8/layout/process1"/>
    <dgm:cxn modelId="{9C191EB8-08D5-9446-9D3F-AB4F0E69DEB7}" type="presOf" srcId="{A2EBACE0-6F49-DC48-A31D-1377E02CCC9A}" destId="{6D0701CA-DD4D-9744-B880-79F2F6F32979}" srcOrd="0" destOrd="0" presId="urn:microsoft.com/office/officeart/2005/8/layout/process1"/>
    <dgm:cxn modelId="{381C2A55-CCE2-C449-A8D3-D186B32F2182}" type="presOf" srcId="{BD72D601-1C9D-6444-9A12-763B79BB0138}" destId="{E2D9709A-70C9-C048-BC34-4E7D4B3BCC0E}" srcOrd="1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B1E512F6-ACC1-2044-8283-CE1CFF261AE4}" type="presOf" srcId="{BD72D601-1C9D-6444-9A12-763B79BB0138}" destId="{65CE1D9B-0F09-FA49-912D-319FB37B16F0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E0412833-E2B4-324E-86D9-120E48F4CBF8}" type="presOf" srcId="{A2EBACE0-6F49-DC48-A31D-1377E02CCC9A}" destId="{CD85C23E-9CD2-2D41-966A-967BB45F557E}" srcOrd="1" destOrd="0" presId="urn:microsoft.com/office/officeart/2005/8/layout/process1"/>
    <dgm:cxn modelId="{488CEC85-C633-4246-B7FE-C94658FB8A4E}" type="presOf" srcId="{1FCB13A8-7353-8E47-A22F-BE8BAFA0FE78}" destId="{166B292D-5F15-F445-9FAA-D0D696C23F23}" srcOrd="0" destOrd="0" presId="urn:microsoft.com/office/officeart/2005/8/layout/process1"/>
    <dgm:cxn modelId="{7C9165AE-7111-4544-836D-A181386BF814}" type="presOf" srcId="{DA107675-7C28-A045-B1EE-ADF2EE398880}" destId="{7DCF6F2D-C934-094D-BE1D-E590FEF8E0EF}" srcOrd="0" destOrd="0" presId="urn:microsoft.com/office/officeart/2005/8/layout/process1"/>
    <dgm:cxn modelId="{992F0C68-004C-724B-BD76-41289008672B}" type="presOf" srcId="{722190B7-6D40-C34E-B155-DF55CC3999B7}" destId="{50430FEE-8E5A-7C4E-831E-586B9BD859C7}" srcOrd="0" destOrd="0" presId="urn:microsoft.com/office/officeart/2005/8/layout/process1"/>
    <dgm:cxn modelId="{65584519-81BA-2744-A7D1-84D2610EEF25}" type="presOf" srcId="{BEB71B3E-E38D-9D42-B3E7-CA4A9DF19684}" destId="{9D98C3E2-4290-2D4C-88D1-15F11BA4EE17}" srcOrd="1" destOrd="0" presId="urn:microsoft.com/office/officeart/2005/8/layout/process1"/>
    <dgm:cxn modelId="{6CA19321-C800-7542-80F1-3C465D9840A0}" type="presOf" srcId="{12BC92F8-8F93-DF42-95BA-766BB24D0322}" destId="{FDD30AC2-127E-B44B-97E5-AB9E40F24437}" srcOrd="0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6B233BEA-4524-454A-9878-581E8046E5E6}" type="presParOf" srcId="{FDD30AC2-127E-B44B-97E5-AB9E40F24437}" destId="{7DCF6F2D-C934-094D-BE1D-E590FEF8E0EF}" srcOrd="0" destOrd="0" presId="urn:microsoft.com/office/officeart/2005/8/layout/process1"/>
    <dgm:cxn modelId="{C859F6B6-5AA7-4243-9FE4-D47174D6C7B4}" type="presParOf" srcId="{FDD30AC2-127E-B44B-97E5-AB9E40F24437}" destId="{6D0701CA-DD4D-9744-B880-79F2F6F32979}" srcOrd="1" destOrd="0" presId="urn:microsoft.com/office/officeart/2005/8/layout/process1"/>
    <dgm:cxn modelId="{EE01F141-DE48-5B45-8082-523E4FE068DC}" type="presParOf" srcId="{6D0701CA-DD4D-9744-B880-79F2F6F32979}" destId="{CD85C23E-9CD2-2D41-966A-967BB45F557E}" srcOrd="0" destOrd="0" presId="urn:microsoft.com/office/officeart/2005/8/layout/process1"/>
    <dgm:cxn modelId="{33AF0ECC-39EC-1B48-B7D7-1B8E2BED4FEA}" type="presParOf" srcId="{FDD30AC2-127E-B44B-97E5-AB9E40F24437}" destId="{50430FEE-8E5A-7C4E-831E-586B9BD859C7}" srcOrd="2" destOrd="0" presId="urn:microsoft.com/office/officeart/2005/8/layout/process1"/>
    <dgm:cxn modelId="{8F31E0E8-6F0F-224B-9604-14C24C1D1ED9}" type="presParOf" srcId="{FDD30AC2-127E-B44B-97E5-AB9E40F24437}" destId="{ABB9398C-E85C-CD47-9B85-4D5B99E30286}" srcOrd="3" destOrd="0" presId="urn:microsoft.com/office/officeart/2005/8/layout/process1"/>
    <dgm:cxn modelId="{71E56A08-0794-434C-9E6E-1EF9CE312449}" type="presParOf" srcId="{ABB9398C-E85C-CD47-9B85-4D5B99E30286}" destId="{9D98C3E2-4290-2D4C-88D1-15F11BA4EE17}" srcOrd="0" destOrd="0" presId="urn:microsoft.com/office/officeart/2005/8/layout/process1"/>
    <dgm:cxn modelId="{FA88A363-817F-A74D-B0D0-E9A15C19314B}" type="presParOf" srcId="{FDD30AC2-127E-B44B-97E5-AB9E40F24437}" destId="{166B292D-5F15-F445-9FAA-D0D696C23F23}" srcOrd="4" destOrd="0" presId="urn:microsoft.com/office/officeart/2005/8/layout/process1"/>
    <dgm:cxn modelId="{24B792CC-73B0-6142-AF25-E04EDA8B29CA}" type="presParOf" srcId="{FDD30AC2-127E-B44B-97E5-AB9E40F24437}" destId="{65CE1D9B-0F09-FA49-912D-319FB37B16F0}" srcOrd="5" destOrd="0" presId="urn:microsoft.com/office/officeart/2005/8/layout/process1"/>
    <dgm:cxn modelId="{69CC7AE2-F651-C44E-A872-5D8CD9C9C298}" type="presParOf" srcId="{65CE1D9B-0F09-FA49-912D-319FB37B16F0}" destId="{E2D9709A-70C9-C048-BC34-4E7D4B3BCC0E}" srcOrd="0" destOrd="0" presId="urn:microsoft.com/office/officeart/2005/8/layout/process1"/>
    <dgm:cxn modelId="{74331D42-1907-5E4A-8406-F50AB42F23E5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56E5084-BF79-8D4F-B8F8-8D40037411FF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2969C-64AD-EB40-99D8-D5AE11971D82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may have multiple means of encoding text</a:t>
          </a:r>
          <a:endParaRPr lang="en-US" dirty="0">
            <a:solidFill>
              <a:srgbClr val="000000"/>
            </a:solidFill>
          </a:endParaRPr>
        </a:p>
      </dgm:t>
    </dgm:pt>
    <dgm:pt modelId="{CE683BE2-197D-984D-A108-CD9772CA50C5}" type="parTrans" cxnId="{39E77223-B610-0146-8702-2013CA9B9C53}">
      <dgm:prSet/>
      <dgm:spPr/>
      <dgm:t>
        <a:bodyPr/>
        <a:lstStyle/>
        <a:p>
          <a:endParaRPr lang="en-US"/>
        </a:p>
      </dgm:t>
    </dgm:pt>
    <dgm:pt modelId="{62609E81-BA9C-8B43-8A8C-93F36C211252}" type="sibTrans" cxnId="{39E77223-B610-0146-8702-2013CA9B9C53}">
      <dgm:prSet/>
      <dgm:spPr/>
      <dgm:t>
        <a:bodyPr/>
        <a:lstStyle/>
        <a:p>
          <a:endParaRPr lang="en-US"/>
        </a:p>
      </dgm:t>
    </dgm:pt>
    <dgm:pt modelId="{EF49A38D-853D-9345-8322-2721E4D5EED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growing requirement to support users around the globe and to interact with them using their own languages</a:t>
          </a:r>
          <a:endParaRPr lang="en-US" dirty="0"/>
        </a:p>
      </dgm:t>
    </dgm:pt>
    <dgm:pt modelId="{CD48E14E-7846-DB44-A626-8C8B9565526F}" type="parTrans" cxnId="{EC4A1FBC-D744-AA42-96F2-E69641A52809}">
      <dgm:prSet/>
      <dgm:spPr/>
      <dgm:t>
        <a:bodyPr/>
        <a:lstStyle/>
        <a:p>
          <a:endParaRPr lang="en-US"/>
        </a:p>
      </dgm:t>
    </dgm:pt>
    <dgm:pt modelId="{16C932C3-BCA6-C147-99C0-6292428E090F}" type="sibTrans" cxnId="{EC4A1FBC-D744-AA42-96F2-E69641A52809}">
      <dgm:prSet/>
      <dgm:spPr/>
      <dgm:t>
        <a:bodyPr/>
        <a:lstStyle/>
        <a:p>
          <a:endParaRPr lang="en-US"/>
        </a:p>
      </dgm:t>
    </dgm:pt>
    <dgm:pt modelId="{4F2FC5F4-4D7E-C44B-B28E-24C1F7FC335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Unicode used for internationalization</a:t>
          </a:r>
          <a:endParaRPr lang="en-US" dirty="0"/>
        </a:p>
      </dgm:t>
    </dgm:pt>
    <dgm:pt modelId="{3F45B9D8-8D19-FD47-88F1-5FF7482F2EF6}" type="parTrans" cxnId="{33CF3F25-898D-4B45-ACDE-7B6C88813F1B}">
      <dgm:prSet/>
      <dgm:spPr/>
      <dgm:t>
        <a:bodyPr/>
        <a:lstStyle/>
        <a:p>
          <a:endParaRPr lang="en-US"/>
        </a:p>
      </dgm:t>
    </dgm:pt>
    <dgm:pt modelId="{E842DD4D-D2E4-9946-9776-A956913ADC6C}" type="sibTrans" cxnId="{33CF3F25-898D-4B45-ACDE-7B6C88813F1B}">
      <dgm:prSet/>
      <dgm:spPr/>
      <dgm:t>
        <a:bodyPr/>
        <a:lstStyle/>
        <a:p>
          <a:endParaRPr lang="en-US"/>
        </a:p>
      </dgm:t>
    </dgm:pt>
    <dgm:pt modelId="{F01C4732-52FF-A448-A958-E1E0E83A000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uses 16-bit value for characters</a:t>
          </a:r>
          <a:endParaRPr lang="en-US" b="1" dirty="0"/>
        </a:p>
      </dgm:t>
    </dgm:pt>
    <dgm:pt modelId="{A8170C48-DE13-BB41-86C7-71647CC25BEE}" type="parTrans" cxnId="{3F25AAD3-A824-B640-BE63-0913145BCA60}">
      <dgm:prSet/>
      <dgm:spPr/>
      <dgm:t>
        <a:bodyPr/>
        <a:lstStyle/>
        <a:p>
          <a:endParaRPr lang="en-US"/>
        </a:p>
      </dgm:t>
    </dgm:pt>
    <dgm:pt modelId="{1A1BF011-42F9-6F46-9173-7DE52425F2B5}" type="sibTrans" cxnId="{3F25AAD3-A824-B640-BE63-0913145BCA60}">
      <dgm:prSet/>
      <dgm:spPr/>
      <dgm:t>
        <a:bodyPr/>
        <a:lstStyle/>
        <a:p>
          <a:endParaRPr lang="en-US"/>
        </a:p>
      </dgm:t>
    </dgm:pt>
    <dgm:pt modelId="{2ED619CB-BE31-C842-8243-DC6DCA48B04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UTF-8 encodes as 1-4 byte sequences</a:t>
          </a:r>
          <a:endParaRPr lang="en-US" dirty="0"/>
        </a:p>
      </dgm:t>
    </dgm:pt>
    <dgm:pt modelId="{861EC772-996D-CA46-A68B-B2ACE9D3AAFC}" type="parTrans" cxnId="{451D972A-02C7-0E43-8519-19EF150AE351}">
      <dgm:prSet/>
      <dgm:spPr/>
      <dgm:t>
        <a:bodyPr/>
        <a:lstStyle/>
        <a:p>
          <a:endParaRPr lang="en-US"/>
        </a:p>
      </dgm:t>
    </dgm:pt>
    <dgm:pt modelId="{E114DBFD-9C9D-014A-AB61-A136050145FD}" type="sibTrans" cxnId="{451D972A-02C7-0E43-8519-19EF150AE351}">
      <dgm:prSet/>
      <dgm:spPr/>
      <dgm:t>
        <a:bodyPr/>
        <a:lstStyle/>
        <a:p>
          <a:endParaRPr lang="en-US"/>
        </a:p>
      </dgm:t>
    </dgm:pt>
    <dgm:pt modelId="{267E9D08-F703-B74D-9DCB-4AC2AC9C676A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many Unicode decoders accept any valid equivalent sequence</a:t>
          </a:r>
          <a:endParaRPr lang="en-US" dirty="0"/>
        </a:p>
      </dgm:t>
    </dgm:pt>
    <dgm:pt modelId="{864176AE-9B05-3A45-9B1F-A4D4081450B6}" type="parTrans" cxnId="{DA586226-1346-8940-B77E-559D4A9ECD0B}">
      <dgm:prSet/>
      <dgm:spPr/>
      <dgm:t>
        <a:bodyPr/>
        <a:lstStyle/>
        <a:p>
          <a:endParaRPr lang="en-US"/>
        </a:p>
      </dgm:t>
    </dgm:pt>
    <dgm:pt modelId="{31D0B451-E11F-954D-9CC2-B97A96A12BB9}" type="sibTrans" cxnId="{DA586226-1346-8940-B77E-559D4A9ECD0B}">
      <dgm:prSet/>
      <dgm:spPr/>
      <dgm:t>
        <a:bodyPr/>
        <a:lstStyle/>
        <a:p>
          <a:endParaRPr lang="en-US"/>
        </a:p>
      </dgm:t>
    </dgm:pt>
    <dgm:pt modelId="{27CBCD3C-5FB5-EE4A-BCF4-AE25FA2839D6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canonicalization</a:t>
          </a:r>
          <a:endParaRPr lang="en-US" dirty="0">
            <a:solidFill>
              <a:srgbClr val="000000"/>
            </a:solidFill>
          </a:endParaRPr>
        </a:p>
      </dgm:t>
    </dgm:pt>
    <dgm:pt modelId="{51EF4A55-A63C-4149-B370-64D32EE3C20E}" type="parTrans" cxnId="{EEDA5FEE-29F4-0244-9A50-5C756176FD1F}">
      <dgm:prSet/>
      <dgm:spPr/>
      <dgm:t>
        <a:bodyPr/>
        <a:lstStyle/>
        <a:p>
          <a:endParaRPr lang="en-US"/>
        </a:p>
      </dgm:t>
    </dgm:pt>
    <dgm:pt modelId="{BDAD73A3-6D70-C34C-ACBC-082DB3ECFFA9}" type="sibTrans" cxnId="{EEDA5FEE-29F4-0244-9A50-5C756176FD1F}">
      <dgm:prSet/>
      <dgm:spPr/>
      <dgm:t>
        <a:bodyPr/>
        <a:lstStyle/>
        <a:p>
          <a:endParaRPr lang="en-US"/>
        </a:p>
      </dgm:t>
    </dgm:pt>
    <dgm:pt modelId="{571F22D0-C97F-1941-B635-D03FA6CDE1C1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transforming input data into a single, standard, minimal representation</a:t>
          </a:r>
          <a:endParaRPr lang="en-US" dirty="0">
            <a:solidFill>
              <a:srgbClr val="000000"/>
            </a:solidFill>
          </a:endParaRPr>
        </a:p>
      </dgm:t>
    </dgm:pt>
    <dgm:pt modelId="{87A743B2-0339-0E40-9CB4-02DEA10BB58D}" type="parTrans" cxnId="{E50430A3-69E8-C440-A2DA-556DA7227F17}">
      <dgm:prSet/>
      <dgm:spPr/>
      <dgm:t>
        <a:bodyPr/>
        <a:lstStyle/>
        <a:p>
          <a:endParaRPr lang="en-US"/>
        </a:p>
      </dgm:t>
    </dgm:pt>
    <dgm:pt modelId="{593D82F4-D0C3-9A4C-BFD0-D8B8905CEB7E}" type="sibTrans" cxnId="{E50430A3-69E8-C440-A2DA-556DA7227F17}">
      <dgm:prSet/>
      <dgm:spPr/>
      <dgm:t>
        <a:bodyPr/>
        <a:lstStyle/>
        <a:p>
          <a:endParaRPr lang="en-US"/>
        </a:p>
      </dgm:t>
    </dgm:pt>
    <dgm:pt modelId="{2AFF1C23-218F-9D48-A3F7-5DE0E103B2DD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once this is done the input data can be compared with a single representation of acceptable input values</a:t>
          </a:r>
          <a:endParaRPr lang="en-US" b="1" dirty="0">
            <a:solidFill>
              <a:srgbClr val="000000"/>
            </a:solidFill>
          </a:endParaRPr>
        </a:p>
      </dgm:t>
    </dgm:pt>
    <dgm:pt modelId="{81566D01-30DD-2445-979D-EC0959741233}" type="parTrans" cxnId="{987916CB-32FF-4545-A461-01F7E9D163EE}">
      <dgm:prSet/>
      <dgm:spPr/>
      <dgm:t>
        <a:bodyPr/>
        <a:lstStyle/>
        <a:p>
          <a:endParaRPr lang="en-US"/>
        </a:p>
      </dgm:t>
    </dgm:pt>
    <dgm:pt modelId="{777D6374-3398-FB4C-AFCD-14C21DE7BC53}" type="sibTrans" cxnId="{987916CB-32FF-4545-A461-01F7E9D163EE}">
      <dgm:prSet/>
      <dgm:spPr/>
      <dgm:t>
        <a:bodyPr/>
        <a:lstStyle/>
        <a:p>
          <a:endParaRPr lang="en-US"/>
        </a:p>
      </dgm:t>
    </dgm:pt>
    <dgm:pt modelId="{F865AF6A-4552-E345-979E-EC4EB2155590}" type="pres">
      <dgm:prSet presAssocID="{256E5084-BF79-8D4F-B8F8-8D40037411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E1DD3-5146-6648-8550-938B270C5A5F}" type="pres">
      <dgm:prSet presAssocID="{4782969C-64AD-EB40-99D8-D5AE11971D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BA97E-1841-A342-A950-AE0430D96A2E}" type="pres">
      <dgm:prSet presAssocID="{62609E81-BA9C-8B43-8A8C-93F36C211252}" presName="sibTrans" presStyleCnt="0"/>
      <dgm:spPr/>
    </dgm:pt>
    <dgm:pt modelId="{45599BEF-0D0D-1949-9440-C20BE8AE2661}" type="pres">
      <dgm:prSet presAssocID="{EF49A38D-853D-9345-8322-2721E4D5EE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B454A-FBB5-CB4B-8A6E-C810E68F00B5}" type="pres">
      <dgm:prSet presAssocID="{16C932C3-BCA6-C147-99C0-6292428E090F}" presName="sibTrans" presStyleCnt="0"/>
      <dgm:spPr/>
    </dgm:pt>
    <dgm:pt modelId="{8717156F-AD30-354B-B8A5-27484F3BB67F}" type="pres">
      <dgm:prSet presAssocID="{4F2FC5F4-4D7E-C44B-B28E-24C1F7FC33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CE549-579E-1644-B0C1-3A8FACEE7DF6}" type="pres">
      <dgm:prSet presAssocID="{E842DD4D-D2E4-9946-9776-A956913ADC6C}" presName="sibTrans" presStyleCnt="0"/>
      <dgm:spPr/>
    </dgm:pt>
    <dgm:pt modelId="{3F78B78F-1341-0249-AC07-84D888EA16AB}" type="pres">
      <dgm:prSet presAssocID="{27CBCD3C-5FB5-EE4A-BCF4-AE25FA2839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16B36-B250-8D47-B178-2EB35B7052E9}" type="presOf" srcId="{2AFF1C23-218F-9D48-A3F7-5DE0E103B2DD}" destId="{3F78B78F-1341-0249-AC07-84D888EA16AB}" srcOrd="0" destOrd="2" presId="urn:microsoft.com/office/officeart/2005/8/layout/default#1"/>
    <dgm:cxn modelId="{EEDA5FEE-29F4-0244-9A50-5C756176FD1F}" srcId="{256E5084-BF79-8D4F-B8F8-8D40037411FF}" destId="{27CBCD3C-5FB5-EE4A-BCF4-AE25FA2839D6}" srcOrd="3" destOrd="0" parTransId="{51EF4A55-A63C-4149-B370-64D32EE3C20E}" sibTransId="{BDAD73A3-6D70-C34C-ACBC-082DB3ECFFA9}"/>
    <dgm:cxn modelId="{40AF5BDB-4C52-5545-8DF9-BE1B9B1641A4}" type="presOf" srcId="{4F2FC5F4-4D7E-C44B-B28E-24C1F7FC3350}" destId="{8717156F-AD30-354B-B8A5-27484F3BB67F}" srcOrd="0" destOrd="0" presId="urn:microsoft.com/office/officeart/2005/8/layout/default#1"/>
    <dgm:cxn modelId="{F9225D4D-E5E1-C843-B034-E732D8DE7C54}" type="presOf" srcId="{256E5084-BF79-8D4F-B8F8-8D40037411FF}" destId="{F865AF6A-4552-E345-979E-EC4EB2155590}" srcOrd="0" destOrd="0" presId="urn:microsoft.com/office/officeart/2005/8/layout/default#1"/>
    <dgm:cxn modelId="{2FEB76CA-C248-2A48-9DED-B0A9CA462729}" type="presOf" srcId="{571F22D0-C97F-1941-B635-D03FA6CDE1C1}" destId="{3F78B78F-1341-0249-AC07-84D888EA16AB}" srcOrd="0" destOrd="1" presId="urn:microsoft.com/office/officeart/2005/8/layout/default#1"/>
    <dgm:cxn modelId="{E50430A3-69E8-C440-A2DA-556DA7227F17}" srcId="{27CBCD3C-5FB5-EE4A-BCF4-AE25FA2839D6}" destId="{571F22D0-C97F-1941-B635-D03FA6CDE1C1}" srcOrd="0" destOrd="0" parTransId="{87A743B2-0339-0E40-9CB4-02DEA10BB58D}" sibTransId="{593D82F4-D0C3-9A4C-BFD0-D8B8905CEB7E}"/>
    <dgm:cxn modelId="{93510DCE-761E-5442-98DF-3346274C7ADA}" type="presOf" srcId="{27CBCD3C-5FB5-EE4A-BCF4-AE25FA2839D6}" destId="{3F78B78F-1341-0249-AC07-84D888EA16AB}" srcOrd="0" destOrd="0" presId="urn:microsoft.com/office/officeart/2005/8/layout/default#1"/>
    <dgm:cxn modelId="{39E77223-B610-0146-8702-2013CA9B9C53}" srcId="{256E5084-BF79-8D4F-B8F8-8D40037411FF}" destId="{4782969C-64AD-EB40-99D8-D5AE11971D82}" srcOrd="0" destOrd="0" parTransId="{CE683BE2-197D-984D-A108-CD9772CA50C5}" sibTransId="{62609E81-BA9C-8B43-8A8C-93F36C211252}"/>
    <dgm:cxn modelId="{45662D58-654F-914E-B3EE-DDE7F784572A}" type="presOf" srcId="{2ED619CB-BE31-C842-8243-DC6DCA48B044}" destId="{8717156F-AD30-354B-B8A5-27484F3BB67F}" srcOrd="0" destOrd="2" presId="urn:microsoft.com/office/officeart/2005/8/layout/default#1"/>
    <dgm:cxn modelId="{987916CB-32FF-4545-A461-01F7E9D163EE}" srcId="{27CBCD3C-5FB5-EE4A-BCF4-AE25FA2839D6}" destId="{2AFF1C23-218F-9D48-A3F7-5DE0E103B2DD}" srcOrd="1" destOrd="0" parTransId="{81566D01-30DD-2445-979D-EC0959741233}" sibTransId="{777D6374-3398-FB4C-AFCD-14C21DE7BC53}"/>
    <dgm:cxn modelId="{33CF3F25-898D-4B45-ACDE-7B6C88813F1B}" srcId="{256E5084-BF79-8D4F-B8F8-8D40037411FF}" destId="{4F2FC5F4-4D7E-C44B-B28E-24C1F7FC3350}" srcOrd="2" destOrd="0" parTransId="{3F45B9D8-8D19-FD47-88F1-5FF7482F2EF6}" sibTransId="{E842DD4D-D2E4-9946-9776-A956913ADC6C}"/>
    <dgm:cxn modelId="{3F25AAD3-A824-B640-BE63-0913145BCA60}" srcId="{4F2FC5F4-4D7E-C44B-B28E-24C1F7FC3350}" destId="{F01C4732-52FF-A448-A958-E1E0E83A0002}" srcOrd="0" destOrd="0" parTransId="{A8170C48-DE13-BB41-86C7-71647CC25BEE}" sibTransId="{1A1BF011-42F9-6F46-9173-7DE52425F2B5}"/>
    <dgm:cxn modelId="{451D972A-02C7-0E43-8519-19EF150AE351}" srcId="{4F2FC5F4-4D7E-C44B-B28E-24C1F7FC3350}" destId="{2ED619CB-BE31-C842-8243-DC6DCA48B044}" srcOrd="1" destOrd="0" parTransId="{861EC772-996D-CA46-A68B-B2ACE9D3AAFC}" sibTransId="{E114DBFD-9C9D-014A-AB61-A136050145FD}"/>
    <dgm:cxn modelId="{9705C876-29A1-BD49-97E6-2B23EE3F32AC}" type="presOf" srcId="{F01C4732-52FF-A448-A958-E1E0E83A0002}" destId="{8717156F-AD30-354B-B8A5-27484F3BB67F}" srcOrd="0" destOrd="1" presId="urn:microsoft.com/office/officeart/2005/8/layout/default#1"/>
    <dgm:cxn modelId="{16952EB4-D3C9-7B4C-B01D-CF70F4606EFC}" type="presOf" srcId="{4782969C-64AD-EB40-99D8-D5AE11971D82}" destId="{EFEE1DD3-5146-6648-8550-938B270C5A5F}" srcOrd="0" destOrd="0" presId="urn:microsoft.com/office/officeart/2005/8/layout/default#1"/>
    <dgm:cxn modelId="{E4B3A3DE-5DD3-E54C-8D28-737D43889BF0}" type="presOf" srcId="{267E9D08-F703-B74D-9DCB-4AC2AC9C676A}" destId="{8717156F-AD30-354B-B8A5-27484F3BB67F}" srcOrd="0" destOrd="3" presId="urn:microsoft.com/office/officeart/2005/8/layout/default#1"/>
    <dgm:cxn modelId="{EC4A1FBC-D744-AA42-96F2-E69641A52809}" srcId="{256E5084-BF79-8D4F-B8F8-8D40037411FF}" destId="{EF49A38D-853D-9345-8322-2721E4D5EED0}" srcOrd="1" destOrd="0" parTransId="{CD48E14E-7846-DB44-A626-8C8B9565526F}" sibTransId="{16C932C3-BCA6-C147-99C0-6292428E090F}"/>
    <dgm:cxn modelId="{9AE396C0-1C48-A345-B8B7-AA19295558C7}" type="presOf" srcId="{EF49A38D-853D-9345-8322-2721E4D5EED0}" destId="{45599BEF-0D0D-1949-9440-C20BE8AE2661}" srcOrd="0" destOrd="0" presId="urn:microsoft.com/office/officeart/2005/8/layout/default#1"/>
    <dgm:cxn modelId="{DA586226-1346-8940-B77E-559D4A9ECD0B}" srcId="{4F2FC5F4-4D7E-C44B-B28E-24C1F7FC3350}" destId="{267E9D08-F703-B74D-9DCB-4AC2AC9C676A}" srcOrd="2" destOrd="0" parTransId="{864176AE-9B05-3A45-9B1F-A4D4081450B6}" sibTransId="{31D0B451-E11F-954D-9CC2-B97A96A12BB9}"/>
    <dgm:cxn modelId="{421FCA52-73FD-A944-8A2D-8EBE796E7394}" type="presParOf" srcId="{F865AF6A-4552-E345-979E-EC4EB2155590}" destId="{EFEE1DD3-5146-6648-8550-938B270C5A5F}" srcOrd="0" destOrd="0" presId="urn:microsoft.com/office/officeart/2005/8/layout/default#1"/>
    <dgm:cxn modelId="{B0B0E45B-EC96-8B4D-9712-A8F9F66CC444}" type="presParOf" srcId="{F865AF6A-4552-E345-979E-EC4EB2155590}" destId="{E05BA97E-1841-A342-A950-AE0430D96A2E}" srcOrd="1" destOrd="0" presId="urn:microsoft.com/office/officeart/2005/8/layout/default#1"/>
    <dgm:cxn modelId="{75FDFC59-0363-4044-8631-4268917AB93C}" type="presParOf" srcId="{F865AF6A-4552-E345-979E-EC4EB2155590}" destId="{45599BEF-0D0D-1949-9440-C20BE8AE2661}" srcOrd="2" destOrd="0" presId="urn:microsoft.com/office/officeart/2005/8/layout/default#1"/>
    <dgm:cxn modelId="{95BF1A05-BD90-4845-9628-46DA3F13356A}" type="presParOf" srcId="{F865AF6A-4552-E345-979E-EC4EB2155590}" destId="{C35B454A-FBB5-CB4B-8A6E-C810E68F00B5}" srcOrd="3" destOrd="0" presId="urn:microsoft.com/office/officeart/2005/8/layout/default#1"/>
    <dgm:cxn modelId="{14B5FE16-4C6F-784C-AEF0-BF46A28272BA}" type="presParOf" srcId="{F865AF6A-4552-E345-979E-EC4EB2155590}" destId="{8717156F-AD30-354B-B8A5-27484F3BB67F}" srcOrd="4" destOrd="0" presId="urn:microsoft.com/office/officeart/2005/8/layout/default#1"/>
    <dgm:cxn modelId="{06D3D93C-D2B5-4A43-8155-0B74A3AA5FDC}" type="presParOf" srcId="{F865AF6A-4552-E345-979E-EC4EB2155590}" destId="{411CE549-579E-1644-B0C1-3A8FACEE7DF6}" srcOrd="5" destOrd="0" presId="urn:microsoft.com/office/officeart/2005/8/layout/default#1"/>
    <dgm:cxn modelId="{E9CADF31-AB05-7F4F-9ABE-398B902ED5BE}" type="presParOf" srcId="{F865AF6A-4552-E345-979E-EC4EB2155590}" destId="{3F78B78F-1341-0249-AC07-84D888EA16AB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92EB01-0D2F-AF4B-AEB6-4FA0AC34DE2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A4EBF-749E-7B40-8411-B9970862605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privilege escalation</a:t>
          </a:r>
          <a:endParaRPr lang="en-US" dirty="0">
            <a:solidFill>
              <a:srgbClr val="000000"/>
            </a:solidFill>
          </a:endParaRPr>
        </a:p>
      </dgm:t>
    </dgm:pt>
    <dgm:pt modelId="{5252AFB6-07BA-2A41-940C-1673FD215A6E}" type="parTrans" cxnId="{F3076673-C039-EF4C-9B80-51143FA24693}">
      <dgm:prSet/>
      <dgm:spPr/>
      <dgm:t>
        <a:bodyPr/>
        <a:lstStyle/>
        <a:p>
          <a:endParaRPr lang="en-US"/>
        </a:p>
      </dgm:t>
    </dgm:pt>
    <dgm:pt modelId="{70C8D23E-66B3-3A4E-8EEC-9FE704A653AF}" type="sibTrans" cxnId="{F3076673-C039-EF4C-9B80-51143FA24693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745CBCD-15D9-6B42-8AF2-33ADBA9A95C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exploit of flaws may give attacker greater privileges</a:t>
          </a:r>
          <a:endParaRPr lang="en-US" dirty="0">
            <a:solidFill>
              <a:srgbClr val="000000"/>
            </a:solidFill>
          </a:endParaRPr>
        </a:p>
      </dgm:t>
    </dgm:pt>
    <dgm:pt modelId="{1570F596-11A1-584C-9E58-0BAC27BD1F9D}" type="parTrans" cxnId="{CA4C9F25-5DDB-394B-A51C-826F505582D2}">
      <dgm:prSet/>
      <dgm:spPr/>
      <dgm:t>
        <a:bodyPr/>
        <a:lstStyle/>
        <a:p>
          <a:endParaRPr lang="en-US"/>
        </a:p>
      </dgm:t>
    </dgm:pt>
    <dgm:pt modelId="{FB6CE510-B9DE-A544-AB01-72C841D84FB4}" type="sibTrans" cxnId="{CA4C9F25-5DDB-394B-A51C-826F505582D2}">
      <dgm:prSet/>
      <dgm:spPr/>
      <dgm:t>
        <a:bodyPr/>
        <a:lstStyle/>
        <a:p>
          <a:endParaRPr lang="en-US"/>
        </a:p>
      </dgm:t>
    </dgm:pt>
    <dgm:pt modelId="{344F25FB-9994-214A-9445-195DD1B0331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least privilege</a:t>
          </a:r>
          <a:endParaRPr lang="en-US" dirty="0">
            <a:solidFill>
              <a:srgbClr val="000000"/>
            </a:solidFill>
          </a:endParaRPr>
        </a:p>
      </dgm:t>
    </dgm:pt>
    <dgm:pt modelId="{DCFF1956-F155-E248-861C-E51954565BB3}" type="parTrans" cxnId="{8B8A102F-23BF-CA48-AAC4-22558EF5D21C}">
      <dgm:prSet/>
      <dgm:spPr/>
      <dgm:t>
        <a:bodyPr/>
        <a:lstStyle/>
        <a:p>
          <a:endParaRPr lang="en-US"/>
        </a:p>
      </dgm:t>
    </dgm:pt>
    <dgm:pt modelId="{0058F4EE-4F23-2449-982A-601C182FD798}" type="sibTrans" cxnId="{8B8A102F-23BF-CA48-AAC4-22558EF5D21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70FA623-B2E2-8A49-B230-0DA743B3D07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run programs with least privilege needed to complete their function</a:t>
          </a:r>
          <a:endParaRPr lang="en-US" dirty="0">
            <a:solidFill>
              <a:srgbClr val="000000"/>
            </a:solidFill>
          </a:endParaRPr>
        </a:p>
      </dgm:t>
    </dgm:pt>
    <dgm:pt modelId="{365FD8FC-4A9C-474F-9BA5-E0BB52C5D660}" type="parTrans" cxnId="{C029D8BB-EB92-A449-A017-F918BA3B5469}">
      <dgm:prSet/>
      <dgm:spPr/>
      <dgm:t>
        <a:bodyPr/>
        <a:lstStyle/>
        <a:p>
          <a:endParaRPr lang="en-US"/>
        </a:p>
      </dgm:t>
    </dgm:pt>
    <dgm:pt modelId="{5E93990F-0E2B-C44A-8418-204E73F87B77}" type="sibTrans" cxnId="{C029D8BB-EB92-A449-A017-F918BA3B5469}">
      <dgm:prSet/>
      <dgm:spPr/>
      <dgm:t>
        <a:bodyPr/>
        <a:lstStyle/>
        <a:p>
          <a:endParaRPr lang="en-US"/>
        </a:p>
      </dgm:t>
    </dgm:pt>
    <dgm:pt modelId="{9F09A4AA-D4E9-F844-9563-2F708BA0DCC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determine appropriate user and group privileges required</a:t>
          </a:r>
          <a:endParaRPr lang="en-US" dirty="0">
            <a:solidFill>
              <a:srgbClr val="000000"/>
            </a:solidFill>
          </a:endParaRPr>
        </a:p>
      </dgm:t>
    </dgm:pt>
    <dgm:pt modelId="{E5688B58-5B25-9141-A696-B2ACDC0128CC}" type="parTrans" cxnId="{55959B64-6912-CA47-AA26-2D8B4753D239}">
      <dgm:prSet/>
      <dgm:spPr/>
      <dgm:t>
        <a:bodyPr/>
        <a:lstStyle/>
        <a:p>
          <a:endParaRPr lang="en-US"/>
        </a:p>
      </dgm:t>
    </dgm:pt>
    <dgm:pt modelId="{5ED308DE-CF6A-454C-AAD0-A4E66F7BCE9B}" type="sibTrans" cxnId="{55959B64-6912-CA47-AA26-2D8B4753D23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1885800-58B0-D74F-9938-712304A2B5A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decide whether to grant extra user or just group privileges</a:t>
          </a:r>
          <a:endParaRPr lang="en-US" dirty="0">
            <a:solidFill>
              <a:srgbClr val="000000"/>
            </a:solidFill>
          </a:endParaRPr>
        </a:p>
      </dgm:t>
    </dgm:pt>
    <dgm:pt modelId="{F17DF6A9-A2A6-D84E-AD37-A9D630201B4B}" type="parTrans" cxnId="{34440B0C-524B-0A49-A26F-E8ADEDC76A92}">
      <dgm:prSet/>
      <dgm:spPr/>
      <dgm:t>
        <a:bodyPr/>
        <a:lstStyle/>
        <a:p>
          <a:endParaRPr lang="en-US"/>
        </a:p>
      </dgm:t>
    </dgm:pt>
    <dgm:pt modelId="{D57B61B6-F69E-614E-A229-9CAD312A5CF0}" type="sibTrans" cxnId="{34440B0C-524B-0A49-A26F-E8ADEDC76A92}">
      <dgm:prSet/>
      <dgm:spPr/>
      <dgm:t>
        <a:bodyPr/>
        <a:lstStyle/>
        <a:p>
          <a:endParaRPr lang="en-US"/>
        </a:p>
      </dgm:t>
    </dgm:pt>
    <dgm:pt modelId="{1A384741-A1D5-234D-AF66-F982636C3B8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ensure that privileged program can modify only those files and directories necessary</a:t>
          </a:r>
          <a:endParaRPr lang="en-US" dirty="0">
            <a:solidFill>
              <a:srgbClr val="000000"/>
            </a:solidFill>
          </a:endParaRPr>
        </a:p>
      </dgm:t>
    </dgm:pt>
    <dgm:pt modelId="{8EC1977D-671F-594B-9DF0-9C086355899D}" type="parTrans" cxnId="{130E48B5-895B-B341-8054-20E7D9A96665}">
      <dgm:prSet/>
      <dgm:spPr/>
      <dgm:t>
        <a:bodyPr/>
        <a:lstStyle/>
        <a:p>
          <a:endParaRPr lang="en-US"/>
        </a:p>
      </dgm:t>
    </dgm:pt>
    <dgm:pt modelId="{C4DC8301-C624-9C4B-B832-95DADD6C10DB}" type="sibTrans" cxnId="{130E48B5-895B-B341-8054-20E7D9A96665}">
      <dgm:prSet/>
      <dgm:spPr/>
      <dgm:t>
        <a:bodyPr/>
        <a:lstStyle/>
        <a:p>
          <a:endParaRPr lang="en-US"/>
        </a:p>
      </dgm:t>
    </dgm:pt>
    <dgm:pt modelId="{0A7FCA18-4E36-F34E-9207-40BE87754E52}" type="pres">
      <dgm:prSet presAssocID="{6892EB01-0D2F-AF4B-AEB6-4FA0AC34DE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3255D-0AEE-5342-B7B6-DA4A310CE354}" type="pres">
      <dgm:prSet presAssocID="{6892EB01-0D2F-AF4B-AEB6-4FA0AC34DE2A}" presName="dummyMaxCanvas" presStyleCnt="0">
        <dgm:presLayoutVars/>
      </dgm:prSet>
      <dgm:spPr/>
    </dgm:pt>
    <dgm:pt modelId="{C215A80E-D6AB-E743-A71B-13D16F54BE4D}" type="pres">
      <dgm:prSet presAssocID="{6892EB01-0D2F-AF4B-AEB6-4FA0AC34DE2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93772-DEE8-EE43-A2C6-DE1505354F6B}" type="pres">
      <dgm:prSet presAssocID="{6892EB01-0D2F-AF4B-AEB6-4FA0AC34DE2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6CDD3-5533-664B-812D-0C468C09B03F}" type="pres">
      <dgm:prSet presAssocID="{6892EB01-0D2F-AF4B-AEB6-4FA0AC34DE2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BF36-4415-0A49-9C51-B6D771122A69}" type="pres">
      <dgm:prSet presAssocID="{6892EB01-0D2F-AF4B-AEB6-4FA0AC34DE2A}" presName="FourNodes_4" presStyleLbl="node1" presStyleIdx="3" presStyleCnt="4" custLinFactNeighborY="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97953-3F1A-3547-9BB4-51981941CED8}" type="pres">
      <dgm:prSet presAssocID="{6892EB01-0D2F-AF4B-AEB6-4FA0AC34DE2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4F468-DAF3-F948-8453-579017E85A58}" type="pres">
      <dgm:prSet presAssocID="{6892EB01-0D2F-AF4B-AEB6-4FA0AC34DE2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F8642-FD98-6F43-BF11-44745DBCA7FA}" type="pres">
      <dgm:prSet presAssocID="{6892EB01-0D2F-AF4B-AEB6-4FA0AC34DE2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53852-DD8E-034A-BB68-CFDC6E35B8A0}" type="pres">
      <dgm:prSet presAssocID="{6892EB01-0D2F-AF4B-AEB6-4FA0AC34DE2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09380-02DB-CD46-8243-79E905DE4731}" type="pres">
      <dgm:prSet presAssocID="{6892EB01-0D2F-AF4B-AEB6-4FA0AC34DE2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DC48E-8ACC-CB40-A05B-990F2E4EFBBB}" type="pres">
      <dgm:prSet presAssocID="{6892EB01-0D2F-AF4B-AEB6-4FA0AC34DE2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5C77E-1DAA-8E42-8437-2025A311992E}" type="pres">
      <dgm:prSet presAssocID="{6892EB01-0D2F-AF4B-AEB6-4FA0AC34DE2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0FEBB8-A9E9-5A4A-9E1C-37523A6FC0D9}" type="presOf" srcId="{0058F4EE-4F23-2449-982A-601C182FD798}" destId="{CC44F468-DAF3-F948-8453-579017E85A58}" srcOrd="0" destOrd="0" presId="urn:microsoft.com/office/officeart/2005/8/layout/vProcess5"/>
    <dgm:cxn modelId="{BB734106-6944-C444-BF7E-529D4F76E2A2}" type="presOf" srcId="{70C8D23E-66B3-3A4E-8EEC-9FE704A653AF}" destId="{07F97953-3F1A-3547-9BB4-51981941CED8}" srcOrd="0" destOrd="0" presId="urn:microsoft.com/office/officeart/2005/8/layout/vProcess5"/>
    <dgm:cxn modelId="{90A48AAF-0DAD-854F-862A-746D5637BABC}" type="presOf" srcId="{6892EB01-0D2F-AF4B-AEB6-4FA0AC34DE2A}" destId="{0A7FCA18-4E36-F34E-9207-40BE87754E52}" srcOrd="0" destOrd="0" presId="urn:microsoft.com/office/officeart/2005/8/layout/vProcess5"/>
    <dgm:cxn modelId="{55959B64-6912-CA47-AA26-2D8B4753D239}" srcId="{6892EB01-0D2F-AF4B-AEB6-4FA0AC34DE2A}" destId="{9F09A4AA-D4E9-F844-9563-2F708BA0DCC2}" srcOrd="2" destOrd="0" parTransId="{E5688B58-5B25-9141-A696-B2ACDC0128CC}" sibTransId="{5ED308DE-CF6A-454C-AAD0-A4E66F7BCE9B}"/>
    <dgm:cxn modelId="{D2A8BD13-7BAD-514B-9EB6-B5B41A52B81A}" type="presOf" srcId="{1A384741-A1D5-234D-AF66-F982636C3B88}" destId="{5975C77E-1DAA-8E42-8437-2025A311992E}" srcOrd="1" destOrd="0" presId="urn:microsoft.com/office/officeart/2005/8/layout/vProcess5"/>
    <dgm:cxn modelId="{D568F2C3-55F8-5747-8A7F-538AD930AC23}" type="presOf" srcId="{4745CBCD-15D9-6B42-8AF2-33ADBA9A95CC}" destId="{34553852-DD8E-034A-BB68-CFDC6E35B8A0}" srcOrd="1" destOrd="1" presId="urn:microsoft.com/office/officeart/2005/8/layout/vProcess5"/>
    <dgm:cxn modelId="{8B8A102F-23BF-CA48-AAC4-22558EF5D21C}" srcId="{6892EB01-0D2F-AF4B-AEB6-4FA0AC34DE2A}" destId="{344F25FB-9994-214A-9445-195DD1B03317}" srcOrd="1" destOrd="0" parTransId="{DCFF1956-F155-E248-861C-E51954565BB3}" sibTransId="{0058F4EE-4F23-2449-982A-601C182FD798}"/>
    <dgm:cxn modelId="{F3076673-C039-EF4C-9B80-51143FA24693}" srcId="{6892EB01-0D2F-AF4B-AEB6-4FA0AC34DE2A}" destId="{BB0A4EBF-749E-7B40-8411-B9970862605D}" srcOrd="0" destOrd="0" parTransId="{5252AFB6-07BA-2A41-940C-1673FD215A6E}" sibTransId="{70C8D23E-66B3-3A4E-8EEC-9FE704A653AF}"/>
    <dgm:cxn modelId="{C029D8BB-EB92-A449-A017-F918BA3B5469}" srcId="{344F25FB-9994-214A-9445-195DD1B03317}" destId="{870FA623-B2E2-8A49-B230-0DA743B3D078}" srcOrd="0" destOrd="0" parTransId="{365FD8FC-4A9C-474F-9BA5-E0BB52C5D660}" sibTransId="{5E93990F-0E2B-C44A-8418-204E73F87B77}"/>
    <dgm:cxn modelId="{34440B0C-524B-0A49-A26F-E8ADEDC76A92}" srcId="{9F09A4AA-D4E9-F844-9563-2F708BA0DCC2}" destId="{D1885800-58B0-D74F-9938-712304A2B5A4}" srcOrd="0" destOrd="0" parTransId="{F17DF6A9-A2A6-D84E-AD37-A9D630201B4B}" sibTransId="{D57B61B6-F69E-614E-A229-9CAD312A5CF0}"/>
    <dgm:cxn modelId="{19D14651-0C80-634E-972E-11EDED1B8320}" type="presOf" srcId="{344F25FB-9994-214A-9445-195DD1B03317}" destId="{21509380-02DB-CD46-8243-79E905DE4731}" srcOrd="1" destOrd="0" presId="urn:microsoft.com/office/officeart/2005/8/layout/vProcess5"/>
    <dgm:cxn modelId="{F65AE2BA-E6F8-2142-A891-0F920DEC9DD3}" type="presOf" srcId="{870FA623-B2E2-8A49-B230-0DA743B3D078}" destId="{6C193772-DEE8-EE43-A2C6-DE1505354F6B}" srcOrd="0" destOrd="1" presId="urn:microsoft.com/office/officeart/2005/8/layout/vProcess5"/>
    <dgm:cxn modelId="{D316F1D1-15C9-034B-86A3-4437958EC26C}" type="presOf" srcId="{1A384741-A1D5-234D-AF66-F982636C3B88}" destId="{83C0BF36-4415-0A49-9C51-B6D771122A69}" srcOrd="0" destOrd="0" presId="urn:microsoft.com/office/officeart/2005/8/layout/vProcess5"/>
    <dgm:cxn modelId="{DEE6E17A-37E6-4E44-9E68-EB8B557E794C}" type="presOf" srcId="{D1885800-58B0-D74F-9938-712304A2B5A4}" destId="{7DD6CDD3-5533-664B-812D-0C468C09B03F}" srcOrd="0" destOrd="1" presId="urn:microsoft.com/office/officeart/2005/8/layout/vProcess5"/>
    <dgm:cxn modelId="{C6C99416-CEBC-6C44-B51B-A5347F6E0E59}" type="presOf" srcId="{BB0A4EBF-749E-7B40-8411-B9970862605D}" destId="{C215A80E-D6AB-E743-A71B-13D16F54BE4D}" srcOrd="0" destOrd="0" presId="urn:microsoft.com/office/officeart/2005/8/layout/vProcess5"/>
    <dgm:cxn modelId="{130E48B5-895B-B341-8054-20E7D9A96665}" srcId="{6892EB01-0D2F-AF4B-AEB6-4FA0AC34DE2A}" destId="{1A384741-A1D5-234D-AF66-F982636C3B88}" srcOrd="3" destOrd="0" parTransId="{8EC1977D-671F-594B-9DF0-9C086355899D}" sibTransId="{C4DC8301-C624-9C4B-B832-95DADD6C10DB}"/>
    <dgm:cxn modelId="{B778EFC8-4C6B-DD4F-9188-58B9A7ED86AA}" type="presOf" srcId="{4745CBCD-15D9-6B42-8AF2-33ADBA9A95CC}" destId="{C215A80E-D6AB-E743-A71B-13D16F54BE4D}" srcOrd="0" destOrd="1" presId="urn:microsoft.com/office/officeart/2005/8/layout/vProcess5"/>
    <dgm:cxn modelId="{BD9A5642-02AC-6642-B9DC-EB982496D70F}" type="presOf" srcId="{870FA623-B2E2-8A49-B230-0DA743B3D078}" destId="{21509380-02DB-CD46-8243-79E905DE4731}" srcOrd="1" destOrd="1" presId="urn:microsoft.com/office/officeart/2005/8/layout/vProcess5"/>
    <dgm:cxn modelId="{87ADE2B8-0182-D642-B227-870B7577D072}" type="presOf" srcId="{344F25FB-9994-214A-9445-195DD1B03317}" destId="{6C193772-DEE8-EE43-A2C6-DE1505354F6B}" srcOrd="0" destOrd="0" presId="urn:microsoft.com/office/officeart/2005/8/layout/vProcess5"/>
    <dgm:cxn modelId="{BBFC0B9B-2674-9943-8B42-F5A5F83D0F32}" type="presOf" srcId="{BB0A4EBF-749E-7B40-8411-B9970862605D}" destId="{34553852-DD8E-034A-BB68-CFDC6E35B8A0}" srcOrd="1" destOrd="0" presId="urn:microsoft.com/office/officeart/2005/8/layout/vProcess5"/>
    <dgm:cxn modelId="{B5A16990-1317-B342-91A5-084EA5F0EFF4}" type="presOf" srcId="{5ED308DE-CF6A-454C-AAD0-A4E66F7BCE9B}" destId="{174F8642-FD98-6F43-BF11-44745DBCA7FA}" srcOrd="0" destOrd="0" presId="urn:microsoft.com/office/officeart/2005/8/layout/vProcess5"/>
    <dgm:cxn modelId="{700AF3AE-9A9A-074C-9C26-AFF12FB8C4A9}" type="presOf" srcId="{9F09A4AA-D4E9-F844-9563-2F708BA0DCC2}" destId="{8D0DC48E-8ACC-CB40-A05B-990F2E4EFBBB}" srcOrd="1" destOrd="0" presId="urn:microsoft.com/office/officeart/2005/8/layout/vProcess5"/>
    <dgm:cxn modelId="{A377746F-2741-4745-AECD-2BCBF841E961}" type="presOf" srcId="{9F09A4AA-D4E9-F844-9563-2F708BA0DCC2}" destId="{7DD6CDD3-5533-664B-812D-0C468C09B03F}" srcOrd="0" destOrd="0" presId="urn:microsoft.com/office/officeart/2005/8/layout/vProcess5"/>
    <dgm:cxn modelId="{07E2C15F-EE4A-5C47-82EF-58097C15B91C}" type="presOf" srcId="{D1885800-58B0-D74F-9938-712304A2B5A4}" destId="{8D0DC48E-8ACC-CB40-A05B-990F2E4EFBBB}" srcOrd="1" destOrd="1" presId="urn:microsoft.com/office/officeart/2005/8/layout/vProcess5"/>
    <dgm:cxn modelId="{CA4C9F25-5DDB-394B-A51C-826F505582D2}" srcId="{BB0A4EBF-749E-7B40-8411-B9970862605D}" destId="{4745CBCD-15D9-6B42-8AF2-33ADBA9A95CC}" srcOrd="0" destOrd="0" parTransId="{1570F596-11A1-584C-9E58-0BAC27BD1F9D}" sibTransId="{FB6CE510-B9DE-A544-AB01-72C841D84FB4}"/>
    <dgm:cxn modelId="{CA356B97-98C1-F74C-988A-E6ECA5B97E77}" type="presParOf" srcId="{0A7FCA18-4E36-F34E-9207-40BE87754E52}" destId="{3653255D-0AEE-5342-B7B6-DA4A310CE354}" srcOrd="0" destOrd="0" presId="urn:microsoft.com/office/officeart/2005/8/layout/vProcess5"/>
    <dgm:cxn modelId="{8EE4B08F-FB7F-3547-B5ED-8D1F2816EB19}" type="presParOf" srcId="{0A7FCA18-4E36-F34E-9207-40BE87754E52}" destId="{C215A80E-D6AB-E743-A71B-13D16F54BE4D}" srcOrd="1" destOrd="0" presId="urn:microsoft.com/office/officeart/2005/8/layout/vProcess5"/>
    <dgm:cxn modelId="{E0B2CD9E-46F9-5049-967D-19E3C9AF7B38}" type="presParOf" srcId="{0A7FCA18-4E36-F34E-9207-40BE87754E52}" destId="{6C193772-DEE8-EE43-A2C6-DE1505354F6B}" srcOrd="2" destOrd="0" presId="urn:microsoft.com/office/officeart/2005/8/layout/vProcess5"/>
    <dgm:cxn modelId="{6E7C9EB3-953E-AC48-88B3-BECD9ACACB4B}" type="presParOf" srcId="{0A7FCA18-4E36-F34E-9207-40BE87754E52}" destId="{7DD6CDD3-5533-664B-812D-0C468C09B03F}" srcOrd="3" destOrd="0" presId="urn:microsoft.com/office/officeart/2005/8/layout/vProcess5"/>
    <dgm:cxn modelId="{95236CA5-2F19-0546-8321-A814E248DD74}" type="presParOf" srcId="{0A7FCA18-4E36-F34E-9207-40BE87754E52}" destId="{83C0BF36-4415-0A49-9C51-B6D771122A69}" srcOrd="4" destOrd="0" presId="urn:microsoft.com/office/officeart/2005/8/layout/vProcess5"/>
    <dgm:cxn modelId="{36B5E0F4-16D2-9440-AA83-A3395978368D}" type="presParOf" srcId="{0A7FCA18-4E36-F34E-9207-40BE87754E52}" destId="{07F97953-3F1A-3547-9BB4-51981941CED8}" srcOrd="5" destOrd="0" presId="urn:microsoft.com/office/officeart/2005/8/layout/vProcess5"/>
    <dgm:cxn modelId="{E197B875-0F86-3C42-9103-4E93BA5F5B42}" type="presParOf" srcId="{0A7FCA18-4E36-F34E-9207-40BE87754E52}" destId="{CC44F468-DAF3-F948-8453-579017E85A58}" srcOrd="6" destOrd="0" presId="urn:microsoft.com/office/officeart/2005/8/layout/vProcess5"/>
    <dgm:cxn modelId="{B2B47A8E-8070-C545-B5C5-CB6A677CF0B5}" type="presParOf" srcId="{0A7FCA18-4E36-F34E-9207-40BE87754E52}" destId="{174F8642-FD98-6F43-BF11-44745DBCA7FA}" srcOrd="7" destOrd="0" presId="urn:microsoft.com/office/officeart/2005/8/layout/vProcess5"/>
    <dgm:cxn modelId="{CA0112C9-E184-A742-96A4-8E6FFE917CBB}" type="presParOf" srcId="{0A7FCA18-4E36-F34E-9207-40BE87754E52}" destId="{34553852-DD8E-034A-BB68-CFDC6E35B8A0}" srcOrd="8" destOrd="0" presId="urn:microsoft.com/office/officeart/2005/8/layout/vProcess5"/>
    <dgm:cxn modelId="{4924EB4C-F39D-1048-AF79-5AB07CA774B5}" type="presParOf" srcId="{0A7FCA18-4E36-F34E-9207-40BE87754E52}" destId="{21509380-02DB-CD46-8243-79E905DE4731}" srcOrd="9" destOrd="0" presId="urn:microsoft.com/office/officeart/2005/8/layout/vProcess5"/>
    <dgm:cxn modelId="{CEAB03D9-3DD9-1649-89C1-42ED53A82012}" type="presParOf" srcId="{0A7FCA18-4E36-F34E-9207-40BE87754E52}" destId="{8D0DC48E-8ACC-CB40-A05B-990F2E4EFBBB}" srcOrd="10" destOrd="0" presId="urn:microsoft.com/office/officeart/2005/8/layout/vProcess5"/>
    <dgm:cxn modelId="{948C7792-D933-2D49-BB55-7D9CE5EA6DD3}" type="presParOf" srcId="{0A7FCA18-4E36-F34E-9207-40BE87754E52}" destId="{5975C77E-1DAA-8E42-8437-2025A3119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A4F7A-66F2-2546-8F31-929CBC0E9D0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1F3A9-C990-7741-9276-682F59D6F3F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/>
            <a:t>modern high-level languages have a strong notion of type and valid operations</a:t>
          </a:r>
          <a:endParaRPr lang="en-US" b="1" i="0" dirty="0"/>
        </a:p>
      </dgm:t>
    </dgm:pt>
    <dgm:pt modelId="{5ABCB9AA-7050-A440-BD0D-F48C92D5F651}" type="parTrans" cxnId="{74B78F2E-BFDB-0E43-8C83-3F6BF4A89BBA}">
      <dgm:prSet/>
      <dgm:spPr/>
      <dgm:t>
        <a:bodyPr/>
        <a:lstStyle/>
        <a:p>
          <a:endParaRPr lang="en-US"/>
        </a:p>
      </dgm:t>
    </dgm:pt>
    <dgm:pt modelId="{50675C70-074C-0C47-BE6E-0FFB82BD1AA7}" type="sibTrans" cxnId="{74B78F2E-BFDB-0E43-8C83-3F6BF4A89BBA}">
      <dgm:prSet/>
      <dgm:spPr/>
      <dgm:t>
        <a:bodyPr/>
        <a:lstStyle/>
        <a:p>
          <a:endParaRPr lang="en-US"/>
        </a:p>
      </dgm:t>
    </dgm:pt>
    <dgm:pt modelId="{283309A8-2F9D-E24D-A140-61087B4DE478}">
      <dgm:prSet/>
      <dgm:spPr/>
      <dgm:t>
        <a:bodyPr/>
        <a:lstStyle/>
        <a:p>
          <a:r>
            <a:rPr lang="en-US" b="1" dirty="0" smtClean="0"/>
            <a:t>not vulnerable to buffer overflows</a:t>
          </a:r>
        </a:p>
      </dgm:t>
    </dgm:pt>
    <dgm:pt modelId="{AEC8CBEF-89A6-AF46-A528-F940723F43A8}" type="parTrans" cxnId="{CC1B61CA-6D45-6549-895E-06A3AE23A2B5}">
      <dgm:prSet/>
      <dgm:spPr/>
      <dgm:t>
        <a:bodyPr/>
        <a:lstStyle/>
        <a:p>
          <a:endParaRPr lang="en-US"/>
        </a:p>
      </dgm:t>
    </dgm:pt>
    <dgm:pt modelId="{785E1BD3-857B-7046-A608-D8799BD38753}" type="sibTrans" cxnId="{CC1B61CA-6D45-6549-895E-06A3AE23A2B5}">
      <dgm:prSet/>
      <dgm:spPr/>
      <dgm:t>
        <a:bodyPr/>
        <a:lstStyle/>
        <a:p>
          <a:endParaRPr lang="en-US"/>
        </a:p>
      </dgm:t>
    </dgm:pt>
    <dgm:pt modelId="{A40A5C20-7874-4D42-8FBF-03F6C17FEA0E}">
      <dgm:prSet/>
      <dgm:spPr/>
      <dgm:t>
        <a:bodyPr/>
        <a:lstStyle/>
        <a:p>
          <a:r>
            <a:rPr lang="en-US" b="1" dirty="0" smtClean="0"/>
            <a:t>does incur overhead, some limits on use</a:t>
          </a:r>
        </a:p>
      </dgm:t>
    </dgm:pt>
    <dgm:pt modelId="{4FD386A7-C2EE-BD4A-8766-0AFFC356292F}" type="parTrans" cxnId="{214E0760-3072-F840-A9CD-025B6C6F92CC}">
      <dgm:prSet/>
      <dgm:spPr/>
      <dgm:t>
        <a:bodyPr/>
        <a:lstStyle/>
        <a:p>
          <a:endParaRPr lang="en-US"/>
        </a:p>
      </dgm:t>
    </dgm:pt>
    <dgm:pt modelId="{8FA38491-DD76-784B-AAEB-D8C757A749BB}" type="sibTrans" cxnId="{214E0760-3072-F840-A9CD-025B6C6F92CC}">
      <dgm:prSet/>
      <dgm:spPr/>
      <dgm:t>
        <a:bodyPr/>
        <a:lstStyle/>
        <a:p>
          <a:endParaRPr lang="en-US"/>
        </a:p>
      </dgm:t>
    </dgm:pt>
    <dgm:pt modelId="{589FFEDB-74A5-A042-93D2-FE60D842BA72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 smtClean="0"/>
            <a:t>C and related languages have high-level control structures, but allow direct access to memory</a:t>
          </a:r>
          <a:endParaRPr lang="en-US" b="1" i="0" dirty="0"/>
        </a:p>
      </dgm:t>
    </dgm:pt>
    <dgm:pt modelId="{A79B0172-68AD-AC4D-81E9-0FC4AFA87F1F}" type="parTrans" cxnId="{2FFBBAF0-017C-EA44-BB90-76C6B4CE5093}">
      <dgm:prSet/>
      <dgm:spPr/>
      <dgm:t>
        <a:bodyPr/>
        <a:lstStyle/>
        <a:p>
          <a:endParaRPr lang="en-US"/>
        </a:p>
      </dgm:t>
    </dgm:pt>
    <dgm:pt modelId="{616EF3C3-EFA0-FD43-8DA9-B033FDAEAADF}" type="sibTrans" cxnId="{2FFBBAF0-017C-EA44-BB90-76C6B4CE5093}">
      <dgm:prSet/>
      <dgm:spPr/>
      <dgm:t>
        <a:bodyPr/>
        <a:lstStyle/>
        <a:p>
          <a:endParaRPr lang="en-US"/>
        </a:p>
      </dgm:t>
    </dgm:pt>
    <dgm:pt modelId="{910438EC-FFAE-3344-8C02-D48F40D3D728}">
      <dgm:prSet/>
      <dgm:spPr/>
      <dgm:t>
        <a:bodyPr/>
        <a:lstStyle/>
        <a:p>
          <a:r>
            <a:rPr lang="en-US" b="1" dirty="0" smtClean="0"/>
            <a:t>hence are vulnerable to buffer overflow</a:t>
          </a:r>
          <a:endParaRPr lang="en-US" b="1" dirty="0"/>
        </a:p>
      </dgm:t>
    </dgm:pt>
    <dgm:pt modelId="{EAE88D27-1554-9C49-8BB4-6585FC6B94B7}" type="parTrans" cxnId="{6E9E77E4-4BC2-E34C-A6AC-88CC77379783}">
      <dgm:prSet/>
      <dgm:spPr/>
      <dgm:t>
        <a:bodyPr/>
        <a:lstStyle/>
        <a:p>
          <a:endParaRPr lang="en-US"/>
        </a:p>
      </dgm:t>
    </dgm:pt>
    <dgm:pt modelId="{6722906A-CB3E-094C-9617-864C5C1EA94A}" type="sibTrans" cxnId="{6E9E77E4-4BC2-E34C-A6AC-88CC77379783}">
      <dgm:prSet/>
      <dgm:spPr/>
      <dgm:t>
        <a:bodyPr/>
        <a:lstStyle/>
        <a:p>
          <a:endParaRPr lang="en-US"/>
        </a:p>
      </dgm:t>
    </dgm:pt>
    <dgm:pt modelId="{201A57E2-76AF-FE41-ADC1-1010724CC2B6}">
      <dgm:prSet/>
      <dgm:spPr/>
      <dgm:t>
        <a:bodyPr/>
        <a:lstStyle/>
        <a:p>
          <a:r>
            <a:rPr lang="en-US" b="1" dirty="0" smtClean="0"/>
            <a:t>have a large legacy of widely used, unsafe, and hence vulnerable code</a:t>
          </a:r>
          <a:endParaRPr lang="en-US" b="1" dirty="0"/>
        </a:p>
      </dgm:t>
    </dgm:pt>
    <dgm:pt modelId="{892463A7-4E85-A141-A530-74B3982C251B}" type="parTrans" cxnId="{AC4BB324-11B0-B448-B347-5C34D29391B0}">
      <dgm:prSet/>
      <dgm:spPr/>
      <dgm:t>
        <a:bodyPr/>
        <a:lstStyle/>
        <a:p>
          <a:endParaRPr lang="en-US"/>
        </a:p>
      </dgm:t>
    </dgm:pt>
    <dgm:pt modelId="{ABCBDE55-20D1-0449-A68A-2F5D66B55FEF}" type="sibTrans" cxnId="{AC4BB324-11B0-B448-B347-5C34D29391B0}">
      <dgm:prSet/>
      <dgm:spPr/>
      <dgm:t>
        <a:bodyPr/>
        <a:lstStyle/>
        <a:p>
          <a:endParaRPr lang="en-US"/>
        </a:p>
      </dgm:t>
    </dgm:pt>
    <dgm:pt modelId="{107022A5-A8A3-FA4A-AEE6-7C8C2A4929B7}" type="pres">
      <dgm:prSet presAssocID="{ADCA4F7A-66F2-2546-8F31-929CBC0E9D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B6517-695C-1A4B-A93D-3447D3303E50}" type="pres">
      <dgm:prSet presAssocID="{D261F3A9-C990-7741-9276-682F59D6F3FC}" presName="composite" presStyleCnt="0"/>
      <dgm:spPr/>
    </dgm:pt>
    <dgm:pt modelId="{5D202678-3D94-FF48-8F55-B9130E637EB8}" type="pres">
      <dgm:prSet presAssocID="{D261F3A9-C990-7741-9276-682F59D6F3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7DF30-7002-0744-A918-04E6C4CD1AC0}" type="pres">
      <dgm:prSet presAssocID="{D261F3A9-C990-7741-9276-682F59D6F3FC}" presName="parSh" presStyleLbl="node1" presStyleIdx="0" presStyleCnt="2"/>
      <dgm:spPr/>
      <dgm:t>
        <a:bodyPr/>
        <a:lstStyle/>
        <a:p>
          <a:endParaRPr lang="en-US"/>
        </a:p>
      </dgm:t>
    </dgm:pt>
    <dgm:pt modelId="{DEDCC343-7F71-AF45-8E8B-AFFE47DA6411}" type="pres">
      <dgm:prSet presAssocID="{D261F3A9-C990-7741-9276-682F59D6F3FC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D89F-F137-D547-AC47-809BF7E3E74B}" type="pres">
      <dgm:prSet presAssocID="{50675C70-074C-0C47-BE6E-0FFB82BD1AA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B0B892D-A617-D040-BCE1-FF17D3CEFBDF}" type="pres">
      <dgm:prSet presAssocID="{50675C70-074C-0C47-BE6E-0FFB82BD1AA7}" presName="connTx" presStyleLbl="sibTrans2D1" presStyleIdx="0" presStyleCnt="1"/>
      <dgm:spPr/>
      <dgm:t>
        <a:bodyPr/>
        <a:lstStyle/>
        <a:p>
          <a:endParaRPr lang="en-US"/>
        </a:p>
      </dgm:t>
    </dgm:pt>
    <dgm:pt modelId="{729EB327-847C-D94D-955B-A650B84330E3}" type="pres">
      <dgm:prSet presAssocID="{589FFEDB-74A5-A042-93D2-FE60D842BA72}" presName="composite" presStyleCnt="0"/>
      <dgm:spPr/>
    </dgm:pt>
    <dgm:pt modelId="{2E7E50DE-DC36-5243-ACC5-4CBF39E0CBD1}" type="pres">
      <dgm:prSet presAssocID="{589FFEDB-74A5-A042-93D2-FE60D842BA7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C1A6-F203-1543-93C5-44DE2BCC5225}" type="pres">
      <dgm:prSet presAssocID="{589FFEDB-74A5-A042-93D2-FE60D842BA72}" presName="parSh" presStyleLbl="node1" presStyleIdx="1" presStyleCnt="2"/>
      <dgm:spPr/>
      <dgm:t>
        <a:bodyPr/>
        <a:lstStyle/>
        <a:p>
          <a:endParaRPr lang="en-US"/>
        </a:p>
      </dgm:t>
    </dgm:pt>
    <dgm:pt modelId="{4EE3BE4E-9B2A-9545-B3D8-A78722753856}" type="pres">
      <dgm:prSet presAssocID="{589FFEDB-74A5-A042-93D2-FE60D842BA72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E77E4-4BC2-E34C-A6AC-88CC77379783}" srcId="{589FFEDB-74A5-A042-93D2-FE60D842BA72}" destId="{910438EC-FFAE-3344-8C02-D48F40D3D728}" srcOrd="0" destOrd="0" parTransId="{EAE88D27-1554-9C49-8BB4-6585FC6B94B7}" sibTransId="{6722906A-CB3E-094C-9617-864C5C1EA94A}"/>
    <dgm:cxn modelId="{214E0760-3072-F840-A9CD-025B6C6F92CC}" srcId="{D261F3A9-C990-7741-9276-682F59D6F3FC}" destId="{A40A5C20-7874-4D42-8FBF-03F6C17FEA0E}" srcOrd="1" destOrd="0" parTransId="{4FD386A7-C2EE-BD4A-8766-0AFFC356292F}" sibTransId="{8FA38491-DD76-784B-AAEB-D8C757A749BB}"/>
    <dgm:cxn modelId="{779DCA5B-C7A8-2D43-9C6C-F38B1AAF8FF5}" type="presOf" srcId="{589FFEDB-74A5-A042-93D2-FE60D842BA72}" destId="{2E7E50DE-DC36-5243-ACC5-4CBF39E0CBD1}" srcOrd="0" destOrd="0" presId="urn:microsoft.com/office/officeart/2005/8/layout/process3"/>
    <dgm:cxn modelId="{80AE582E-A9CC-364A-961E-49B7CC665571}" type="presOf" srcId="{D261F3A9-C990-7741-9276-682F59D6F3FC}" destId="{5D202678-3D94-FF48-8F55-B9130E637EB8}" srcOrd="0" destOrd="0" presId="urn:microsoft.com/office/officeart/2005/8/layout/process3"/>
    <dgm:cxn modelId="{7F312737-927B-7048-AB0C-68F08119DEBA}" type="presOf" srcId="{910438EC-FFAE-3344-8C02-D48F40D3D728}" destId="{4EE3BE4E-9B2A-9545-B3D8-A78722753856}" srcOrd="0" destOrd="0" presId="urn:microsoft.com/office/officeart/2005/8/layout/process3"/>
    <dgm:cxn modelId="{AC4BB324-11B0-B448-B347-5C34D29391B0}" srcId="{589FFEDB-74A5-A042-93D2-FE60D842BA72}" destId="{201A57E2-76AF-FE41-ADC1-1010724CC2B6}" srcOrd="1" destOrd="0" parTransId="{892463A7-4E85-A141-A530-74B3982C251B}" sibTransId="{ABCBDE55-20D1-0449-A68A-2F5D66B55FEF}"/>
    <dgm:cxn modelId="{2FFBBAF0-017C-EA44-BB90-76C6B4CE5093}" srcId="{ADCA4F7A-66F2-2546-8F31-929CBC0E9D0D}" destId="{589FFEDB-74A5-A042-93D2-FE60D842BA72}" srcOrd="1" destOrd="0" parTransId="{A79B0172-68AD-AC4D-81E9-0FC4AFA87F1F}" sibTransId="{616EF3C3-EFA0-FD43-8DA9-B033FDAEAADF}"/>
    <dgm:cxn modelId="{5D9C968E-8CC7-D947-9CCE-339774BA0C41}" type="presOf" srcId="{201A57E2-76AF-FE41-ADC1-1010724CC2B6}" destId="{4EE3BE4E-9B2A-9545-B3D8-A78722753856}" srcOrd="0" destOrd="1" presId="urn:microsoft.com/office/officeart/2005/8/layout/process3"/>
    <dgm:cxn modelId="{37792CF1-D668-6E4F-BF7C-139290FB9680}" type="presOf" srcId="{A40A5C20-7874-4D42-8FBF-03F6C17FEA0E}" destId="{DEDCC343-7F71-AF45-8E8B-AFFE47DA6411}" srcOrd="0" destOrd="1" presId="urn:microsoft.com/office/officeart/2005/8/layout/process3"/>
    <dgm:cxn modelId="{8A593BA3-4834-0D45-B800-5E45C1F28C04}" type="presOf" srcId="{D261F3A9-C990-7741-9276-682F59D6F3FC}" destId="{93A7DF30-7002-0744-A918-04E6C4CD1AC0}" srcOrd="1" destOrd="0" presId="urn:microsoft.com/office/officeart/2005/8/layout/process3"/>
    <dgm:cxn modelId="{1FFD5700-5B74-704F-AB6D-B4E56F422E83}" type="presOf" srcId="{50675C70-074C-0C47-BE6E-0FFB82BD1AA7}" destId="{44CAD89F-F137-D547-AC47-809BF7E3E74B}" srcOrd="0" destOrd="0" presId="urn:microsoft.com/office/officeart/2005/8/layout/process3"/>
    <dgm:cxn modelId="{CC1B61CA-6D45-6549-895E-06A3AE23A2B5}" srcId="{D261F3A9-C990-7741-9276-682F59D6F3FC}" destId="{283309A8-2F9D-E24D-A140-61087B4DE478}" srcOrd="0" destOrd="0" parTransId="{AEC8CBEF-89A6-AF46-A528-F940723F43A8}" sibTransId="{785E1BD3-857B-7046-A608-D8799BD38753}"/>
    <dgm:cxn modelId="{C0CFFE2E-510A-B840-9652-5D7E9179D310}" type="presOf" srcId="{283309A8-2F9D-E24D-A140-61087B4DE478}" destId="{DEDCC343-7F71-AF45-8E8B-AFFE47DA6411}" srcOrd="0" destOrd="0" presId="urn:microsoft.com/office/officeart/2005/8/layout/process3"/>
    <dgm:cxn modelId="{ECF4FE4F-BBF7-3944-BFE3-E9D09DDCD0FE}" type="presOf" srcId="{50675C70-074C-0C47-BE6E-0FFB82BD1AA7}" destId="{CB0B892D-A617-D040-BCE1-FF17D3CEFBDF}" srcOrd="1" destOrd="0" presId="urn:microsoft.com/office/officeart/2005/8/layout/process3"/>
    <dgm:cxn modelId="{097A71BF-6B3A-974A-A8B9-8126D9F6B2A7}" type="presOf" srcId="{ADCA4F7A-66F2-2546-8F31-929CBC0E9D0D}" destId="{107022A5-A8A3-FA4A-AEE6-7C8C2A4929B7}" srcOrd="0" destOrd="0" presId="urn:microsoft.com/office/officeart/2005/8/layout/process3"/>
    <dgm:cxn modelId="{74B78F2E-BFDB-0E43-8C83-3F6BF4A89BBA}" srcId="{ADCA4F7A-66F2-2546-8F31-929CBC0E9D0D}" destId="{D261F3A9-C990-7741-9276-682F59D6F3FC}" srcOrd="0" destOrd="0" parTransId="{5ABCB9AA-7050-A440-BD0D-F48C92D5F651}" sibTransId="{50675C70-074C-0C47-BE6E-0FFB82BD1AA7}"/>
    <dgm:cxn modelId="{4AC018D3-0476-E748-90E5-F28CB55CFE3D}" type="presOf" srcId="{589FFEDB-74A5-A042-93D2-FE60D842BA72}" destId="{3D11C1A6-F203-1543-93C5-44DE2BCC5225}" srcOrd="1" destOrd="0" presId="urn:microsoft.com/office/officeart/2005/8/layout/process3"/>
    <dgm:cxn modelId="{2B122AFD-C2C3-4543-A5F4-F457010B2A54}" type="presParOf" srcId="{107022A5-A8A3-FA4A-AEE6-7C8C2A4929B7}" destId="{1C8B6517-695C-1A4B-A93D-3447D3303E50}" srcOrd="0" destOrd="0" presId="urn:microsoft.com/office/officeart/2005/8/layout/process3"/>
    <dgm:cxn modelId="{CDEFC654-D9CA-3D4E-9BD1-468609917E2D}" type="presParOf" srcId="{1C8B6517-695C-1A4B-A93D-3447D3303E50}" destId="{5D202678-3D94-FF48-8F55-B9130E637EB8}" srcOrd="0" destOrd="0" presId="urn:microsoft.com/office/officeart/2005/8/layout/process3"/>
    <dgm:cxn modelId="{48A825F5-6DD4-B74B-B0B9-4E5E177212AD}" type="presParOf" srcId="{1C8B6517-695C-1A4B-A93D-3447D3303E50}" destId="{93A7DF30-7002-0744-A918-04E6C4CD1AC0}" srcOrd="1" destOrd="0" presId="urn:microsoft.com/office/officeart/2005/8/layout/process3"/>
    <dgm:cxn modelId="{968983DB-E18D-A045-A9F6-E8E35AAAA122}" type="presParOf" srcId="{1C8B6517-695C-1A4B-A93D-3447D3303E50}" destId="{DEDCC343-7F71-AF45-8E8B-AFFE47DA6411}" srcOrd="2" destOrd="0" presId="urn:microsoft.com/office/officeart/2005/8/layout/process3"/>
    <dgm:cxn modelId="{427B2304-9B56-8F40-858E-AB396061FD1E}" type="presParOf" srcId="{107022A5-A8A3-FA4A-AEE6-7C8C2A4929B7}" destId="{44CAD89F-F137-D547-AC47-809BF7E3E74B}" srcOrd="1" destOrd="0" presId="urn:microsoft.com/office/officeart/2005/8/layout/process3"/>
    <dgm:cxn modelId="{B75BE1FD-CCA4-3243-9DEA-4E0B2E107CAE}" type="presParOf" srcId="{44CAD89F-F137-D547-AC47-809BF7E3E74B}" destId="{CB0B892D-A617-D040-BCE1-FF17D3CEFBDF}" srcOrd="0" destOrd="0" presId="urn:microsoft.com/office/officeart/2005/8/layout/process3"/>
    <dgm:cxn modelId="{AE7301C4-E7DD-E844-A58D-1FDA3C3392F9}" type="presParOf" srcId="{107022A5-A8A3-FA4A-AEE6-7C8C2A4929B7}" destId="{729EB327-847C-D94D-955B-A650B84330E3}" srcOrd="2" destOrd="0" presId="urn:microsoft.com/office/officeart/2005/8/layout/process3"/>
    <dgm:cxn modelId="{B60465FF-56B7-FB4F-BFF3-43728DACD263}" type="presParOf" srcId="{729EB327-847C-D94D-955B-A650B84330E3}" destId="{2E7E50DE-DC36-5243-ACC5-4CBF39E0CBD1}" srcOrd="0" destOrd="0" presId="urn:microsoft.com/office/officeart/2005/8/layout/process3"/>
    <dgm:cxn modelId="{4251CF80-0503-BA47-9761-D087C2183720}" type="presParOf" srcId="{729EB327-847C-D94D-955B-A650B84330E3}" destId="{3D11C1A6-F203-1543-93C5-44DE2BCC5225}" srcOrd="1" destOrd="0" presId="urn:microsoft.com/office/officeart/2005/8/layout/process3"/>
    <dgm:cxn modelId="{A043DEB1-E167-0C4F-A4E8-E84576A90915}" type="presParOf" srcId="{729EB327-847C-D94D-955B-A650B84330E3}" destId="{4EE3BE4E-9B2A-9545-B3D8-A7872275385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E62D0-4B79-7F4F-A4EF-A4A7504A647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63639-BF18-5C44-A229-54C65036B10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target program can be:</a:t>
          </a:r>
          <a:endParaRPr lang="en-US" dirty="0"/>
        </a:p>
      </dgm:t>
    </dgm:pt>
    <dgm:pt modelId="{6F02D187-CBAA-2A4F-83BC-2F7E86C17220}" type="parTrans" cxnId="{4DD9BD5E-1807-AA4B-963F-5D08CB9CAF51}">
      <dgm:prSet/>
      <dgm:spPr/>
      <dgm:t>
        <a:bodyPr/>
        <a:lstStyle/>
        <a:p>
          <a:endParaRPr lang="en-US"/>
        </a:p>
      </dgm:t>
    </dgm:pt>
    <dgm:pt modelId="{906859F9-F88D-A543-A41B-88933F8007F6}" type="sibTrans" cxnId="{4DD9BD5E-1807-AA4B-963F-5D08CB9CAF51}">
      <dgm:prSet/>
      <dgm:spPr/>
      <dgm:t>
        <a:bodyPr/>
        <a:lstStyle/>
        <a:p>
          <a:endParaRPr lang="en-US"/>
        </a:p>
      </dgm:t>
    </dgm:pt>
    <dgm:pt modelId="{8A8F915A-C6CD-7A47-913F-2905BF1FB7D6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 trusted system utility</a:t>
          </a:r>
          <a:endParaRPr lang="en-US" b="0" dirty="0">
            <a:solidFill>
              <a:schemeClr val="bg1"/>
            </a:solidFill>
          </a:endParaRPr>
        </a:p>
      </dgm:t>
    </dgm:pt>
    <dgm:pt modelId="{E3B06C59-CE98-EC49-9079-D6BE89D61B29}" type="parTrans" cxnId="{869B3EAB-60AF-6F49-AC95-C9BAFC6F580B}">
      <dgm:prSet/>
      <dgm:spPr/>
      <dgm:t>
        <a:bodyPr/>
        <a:lstStyle/>
        <a:p>
          <a:endParaRPr lang="en-US"/>
        </a:p>
      </dgm:t>
    </dgm:pt>
    <dgm:pt modelId="{83121081-D899-9849-BF12-4B69BB8C4693}" type="sibTrans" cxnId="{869B3EAB-60AF-6F49-AC95-C9BAFC6F580B}">
      <dgm:prSet/>
      <dgm:spPr/>
      <dgm:t>
        <a:bodyPr/>
        <a:lstStyle/>
        <a:p>
          <a:endParaRPr lang="en-US"/>
        </a:p>
      </dgm:t>
    </dgm:pt>
    <dgm:pt modelId="{20EE795D-3CA0-004B-9C48-E4A4E61B7BEB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network service daemon</a:t>
          </a:r>
          <a:endParaRPr lang="en-US" b="0" dirty="0">
            <a:solidFill>
              <a:schemeClr val="bg1"/>
            </a:solidFill>
          </a:endParaRPr>
        </a:p>
      </dgm:t>
    </dgm:pt>
    <dgm:pt modelId="{4010DB18-1D0A-044E-B99E-EB4B42997715}" type="parTrans" cxnId="{10089F99-CC82-1641-9C6D-5078E7941E1F}">
      <dgm:prSet/>
      <dgm:spPr/>
      <dgm:t>
        <a:bodyPr/>
        <a:lstStyle/>
        <a:p>
          <a:endParaRPr lang="en-US"/>
        </a:p>
      </dgm:t>
    </dgm:pt>
    <dgm:pt modelId="{FBBEA109-4067-6F48-9D67-694D6CA0DC23}" type="sibTrans" cxnId="{10089F99-CC82-1641-9C6D-5078E7941E1F}">
      <dgm:prSet/>
      <dgm:spPr/>
      <dgm:t>
        <a:bodyPr/>
        <a:lstStyle/>
        <a:p>
          <a:endParaRPr lang="en-US"/>
        </a:p>
      </dgm:t>
    </dgm:pt>
    <dgm:pt modelId="{3C119C4E-3624-D046-9C54-AE1171599BF3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commonly used library code</a:t>
          </a:r>
        </a:p>
      </dgm:t>
    </dgm:pt>
    <dgm:pt modelId="{65D586AD-D404-6241-BE9F-D7DA13A625CC}" type="parTrans" cxnId="{4F1DE57B-1E2F-C245-9D7E-CBD69D067713}">
      <dgm:prSet/>
      <dgm:spPr/>
      <dgm:t>
        <a:bodyPr/>
        <a:lstStyle/>
        <a:p>
          <a:endParaRPr lang="en-US"/>
        </a:p>
      </dgm:t>
    </dgm:pt>
    <dgm:pt modelId="{ECEBE1E8-EC7C-2746-800A-697CBF5CC826}" type="sibTrans" cxnId="{4F1DE57B-1E2F-C245-9D7E-CBD69D067713}">
      <dgm:prSet/>
      <dgm:spPr/>
      <dgm:t>
        <a:bodyPr/>
        <a:lstStyle/>
        <a:p>
          <a:endParaRPr lang="en-US"/>
        </a:p>
      </dgm:t>
    </dgm:pt>
    <dgm:pt modelId="{19AB866E-5AA2-8C43-8408-7B6262F2B4DD}" type="pres">
      <dgm:prSet presAssocID="{458E62D0-4B79-7F4F-A4EF-A4A7504A647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F92E6-19E4-4142-9587-3D3BE3ACFC9B}" type="pres">
      <dgm:prSet presAssocID="{8A863639-BF18-5C44-A229-54C65036B10D}" presName="compNode" presStyleCnt="0"/>
      <dgm:spPr/>
    </dgm:pt>
    <dgm:pt modelId="{E666182B-8B2B-124F-BB33-90E2D0F4E2EB}" type="pres">
      <dgm:prSet presAssocID="{8A863639-BF18-5C44-A229-54C65036B10D}" presName="aNode" presStyleLbl="bgShp" presStyleIdx="0" presStyleCnt="1"/>
      <dgm:spPr/>
      <dgm:t>
        <a:bodyPr/>
        <a:lstStyle/>
        <a:p>
          <a:endParaRPr lang="en-US"/>
        </a:p>
      </dgm:t>
    </dgm:pt>
    <dgm:pt modelId="{7699ED27-7550-DF4B-9E1F-8B2B458C2E5C}" type="pres">
      <dgm:prSet presAssocID="{8A863639-BF18-5C44-A229-54C65036B10D}" presName="textNode" presStyleLbl="bgShp" presStyleIdx="0" presStyleCnt="1"/>
      <dgm:spPr/>
      <dgm:t>
        <a:bodyPr/>
        <a:lstStyle/>
        <a:p>
          <a:endParaRPr lang="en-US"/>
        </a:p>
      </dgm:t>
    </dgm:pt>
    <dgm:pt modelId="{701398BF-0745-884F-A64F-B8CB2265F5B0}" type="pres">
      <dgm:prSet presAssocID="{8A863639-BF18-5C44-A229-54C65036B10D}" presName="compChildNode" presStyleCnt="0"/>
      <dgm:spPr/>
    </dgm:pt>
    <dgm:pt modelId="{9A280761-133D-7E45-9F35-6143FBECA56C}" type="pres">
      <dgm:prSet presAssocID="{8A863639-BF18-5C44-A229-54C65036B10D}" presName="theInnerList" presStyleCnt="0"/>
      <dgm:spPr/>
    </dgm:pt>
    <dgm:pt modelId="{82C84238-C2CC-C040-9698-43296D9A29A3}" type="pres">
      <dgm:prSet presAssocID="{8A8F915A-C6CD-7A47-913F-2905BF1FB7D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2273E-83F8-394B-BC45-B9AD7BE4545E}" type="pres">
      <dgm:prSet presAssocID="{8A8F915A-C6CD-7A47-913F-2905BF1FB7D6}" presName="aSpace2" presStyleCnt="0"/>
      <dgm:spPr/>
    </dgm:pt>
    <dgm:pt modelId="{2BD2039C-D71F-EA43-A1C9-1960B7FCE462}" type="pres">
      <dgm:prSet presAssocID="{20EE795D-3CA0-004B-9C48-E4A4E61B7BE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FCF84-3E0F-854E-95F2-6897FEB4A08C}" type="pres">
      <dgm:prSet presAssocID="{20EE795D-3CA0-004B-9C48-E4A4E61B7BEB}" presName="aSpace2" presStyleCnt="0"/>
      <dgm:spPr/>
    </dgm:pt>
    <dgm:pt modelId="{651A87E7-F593-4949-995E-AF3C1DB0521D}" type="pres">
      <dgm:prSet presAssocID="{3C119C4E-3624-D046-9C54-AE1171599B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70BC8-35F6-334B-80AF-C0CFB9A9ED2B}" type="presOf" srcId="{20EE795D-3CA0-004B-9C48-E4A4E61B7BEB}" destId="{2BD2039C-D71F-EA43-A1C9-1960B7FCE462}" srcOrd="0" destOrd="0" presId="urn:microsoft.com/office/officeart/2005/8/layout/lProcess2"/>
    <dgm:cxn modelId="{ED5501E7-D356-FD4D-9467-335093EECE7B}" type="presOf" srcId="{3C119C4E-3624-D046-9C54-AE1171599BF3}" destId="{651A87E7-F593-4949-995E-AF3C1DB0521D}" srcOrd="0" destOrd="0" presId="urn:microsoft.com/office/officeart/2005/8/layout/lProcess2"/>
    <dgm:cxn modelId="{4F1DE57B-1E2F-C245-9D7E-CBD69D067713}" srcId="{8A863639-BF18-5C44-A229-54C65036B10D}" destId="{3C119C4E-3624-D046-9C54-AE1171599BF3}" srcOrd="2" destOrd="0" parTransId="{65D586AD-D404-6241-BE9F-D7DA13A625CC}" sibTransId="{ECEBE1E8-EC7C-2746-800A-697CBF5CC826}"/>
    <dgm:cxn modelId="{108760DD-35F0-F443-B1F2-55F71579020C}" type="presOf" srcId="{8A8F915A-C6CD-7A47-913F-2905BF1FB7D6}" destId="{82C84238-C2CC-C040-9698-43296D9A29A3}" srcOrd="0" destOrd="0" presId="urn:microsoft.com/office/officeart/2005/8/layout/lProcess2"/>
    <dgm:cxn modelId="{4DD9BD5E-1807-AA4B-963F-5D08CB9CAF51}" srcId="{458E62D0-4B79-7F4F-A4EF-A4A7504A647C}" destId="{8A863639-BF18-5C44-A229-54C65036B10D}" srcOrd="0" destOrd="0" parTransId="{6F02D187-CBAA-2A4F-83BC-2F7E86C17220}" sibTransId="{906859F9-F88D-A543-A41B-88933F8007F6}"/>
    <dgm:cxn modelId="{27266073-6880-5148-84C9-106DF583DBA6}" type="presOf" srcId="{8A863639-BF18-5C44-A229-54C65036B10D}" destId="{E666182B-8B2B-124F-BB33-90E2D0F4E2EB}" srcOrd="0" destOrd="0" presId="urn:microsoft.com/office/officeart/2005/8/layout/lProcess2"/>
    <dgm:cxn modelId="{869B3EAB-60AF-6F49-AC95-C9BAFC6F580B}" srcId="{8A863639-BF18-5C44-A229-54C65036B10D}" destId="{8A8F915A-C6CD-7A47-913F-2905BF1FB7D6}" srcOrd="0" destOrd="0" parTransId="{E3B06C59-CE98-EC49-9079-D6BE89D61B29}" sibTransId="{83121081-D899-9849-BF12-4B69BB8C4693}"/>
    <dgm:cxn modelId="{17ED80A2-B549-E44F-9546-08B8D466425B}" type="presOf" srcId="{8A863639-BF18-5C44-A229-54C65036B10D}" destId="{7699ED27-7550-DF4B-9E1F-8B2B458C2E5C}" srcOrd="1" destOrd="0" presId="urn:microsoft.com/office/officeart/2005/8/layout/lProcess2"/>
    <dgm:cxn modelId="{FE73D208-67C2-6E4E-BD79-AEF9AB5964F1}" type="presOf" srcId="{458E62D0-4B79-7F4F-A4EF-A4A7504A647C}" destId="{19AB866E-5AA2-8C43-8408-7B6262F2B4DD}" srcOrd="0" destOrd="0" presId="urn:microsoft.com/office/officeart/2005/8/layout/lProcess2"/>
    <dgm:cxn modelId="{10089F99-CC82-1641-9C6D-5078E7941E1F}" srcId="{8A863639-BF18-5C44-A229-54C65036B10D}" destId="{20EE795D-3CA0-004B-9C48-E4A4E61B7BEB}" srcOrd="1" destOrd="0" parTransId="{4010DB18-1D0A-044E-B99E-EB4B42997715}" sibTransId="{FBBEA109-4067-6F48-9D67-694D6CA0DC23}"/>
    <dgm:cxn modelId="{4F60C773-D997-8847-AE5E-075669E57D1D}" type="presParOf" srcId="{19AB866E-5AA2-8C43-8408-7B6262F2B4DD}" destId="{7D1F92E6-19E4-4142-9587-3D3BE3ACFC9B}" srcOrd="0" destOrd="0" presId="urn:microsoft.com/office/officeart/2005/8/layout/lProcess2"/>
    <dgm:cxn modelId="{A8DDB37B-3005-9C4F-B65D-1C38E417A63E}" type="presParOf" srcId="{7D1F92E6-19E4-4142-9587-3D3BE3ACFC9B}" destId="{E666182B-8B2B-124F-BB33-90E2D0F4E2EB}" srcOrd="0" destOrd="0" presId="urn:microsoft.com/office/officeart/2005/8/layout/lProcess2"/>
    <dgm:cxn modelId="{4A0BEFA3-2A7A-D34C-9A89-DEFEEC12A28B}" type="presParOf" srcId="{7D1F92E6-19E4-4142-9587-3D3BE3ACFC9B}" destId="{7699ED27-7550-DF4B-9E1F-8B2B458C2E5C}" srcOrd="1" destOrd="0" presId="urn:microsoft.com/office/officeart/2005/8/layout/lProcess2"/>
    <dgm:cxn modelId="{59DA95E4-4123-AE4B-9D08-4D546CCBC2BA}" type="presParOf" srcId="{7D1F92E6-19E4-4142-9587-3D3BE3ACFC9B}" destId="{701398BF-0745-884F-A64F-B8CB2265F5B0}" srcOrd="2" destOrd="0" presId="urn:microsoft.com/office/officeart/2005/8/layout/lProcess2"/>
    <dgm:cxn modelId="{3EB953ED-7E38-4F4A-AF80-7C6DC1BF28C7}" type="presParOf" srcId="{701398BF-0745-884F-A64F-B8CB2265F5B0}" destId="{9A280761-133D-7E45-9F35-6143FBECA56C}" srcOrd="0" destOrd="0" presId="urn:microsoft.com/office/officeart/2005/8/layout/lProcess2"/>
    <dgm:cxn modelId="{0273BA3A-2EB0-5A40-A624-0187A5D1FE73}" type="presParOf" srcId="{9A280761-133D-7E45-9F35-6143FBECA56C}" destId="{82C84238-C2CC-C040-9698-43296D9A29A3}" srcOrd="0" destOrd="0" presId="urn:microsoft.com/office/officeart/2005/8/layout/lProcess2"/>
    <dgm:cxn modelId="{81244A04-FCFB-CC43-9FAA-2FC183B82CE0}" type="presParOf" srcId="{9A280761-133D-7E45-9F35-6143FBECA56C}" destId="{3862273E-83F8-394B-BC45-B9AD7BE4545E}" srcOrd="1" destOrd="0" presId="urn:microsoft.com/office/officeart/2005/8/layout/lProcess2"/>
    <dgm:cxn modelId="{73670584-2706-5243-9A61-40E7F717326A}" type="presParOf" srcId="{9A280761-133D-7E45-9F35-6143FBECA56C}" destId="{2BD2039C-D71F-EA43-A1C9-1960B7FCE462}" srcOrd="2" destOrd="0" presId="urn:microsoft.com/office/officeart/2005/8/layout/lProcess2"/>
    <dgm:cxn modelId="{BD2A502C-EF9D-924B-909A-37250E98232C}" type="presParOf" srcId="{9A280761-133D-7E45-9F35-6143FBECA56C}" destId="{2E6FCF84-3E0F-854E-95F2-6897FEB4A08C}" srcOrd="3" destOrd="0" presId="urn:microsoft.com/office/officeart/2005/8/layout/lProcess2"/>
    <dgm:cxn modelId="{E4D0FBD6-9472-8841-AA54-0E6D89D2AF44}" type="presParOf" srcId="{9A280761-133D-7E45-9F35-6143FBECA56C}" destId="{651A87E7-F593-4949-995E-AF3C1DB0521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8B0D9-B2DE-A24A-B81C-9C368B9BE88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684F8-DB51-7040-995B-E0199F4BDDC7}">
      <dgm:prSet phldrT="[Text]"/>
      <dgm:spPr>
        <a:solidFill>
          <a:schemeClr val="tx1"/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</a:rPr>
            <a:t>shellcode</a:t>
          </a:r>
          <a:r>
            <a:rPr lang="en-US" b="0" dirty="0" smtClean="0">
              <a:solidFill>
                <a:srgbClr val="000000"/>
              </a:solidFill>
            </a:rPr>
            <a:t> functions</a:t>
          </a:r>
          <a:endParaRPr lang="en-US" b="0" dirty="0">
            <a:solidFill>
              <a:srgbClr val="000000"/>
            </a:solidFill>
          </a:endParaRPr>
        </a:p>
      </dgm:t>
    </dgm:pt>
    <dgm:pt modelId="{1693D2B8-A0F9-0344-845E-073381D760A2}" type="parTrans" cxnId="{622D0180-62BF-EB41-AE7F-7B4D5D3A28C5}">
      <dgm:prSet/>
      <dgm:spPr/>
      <dgm:t>
        <a:bodyPr/>
        <a:lstStyle/>
        <a:p>
          <a:endParaRPr lang="en-US"/>
        </a:p>
      </dgm:t>
    </dgm:pt>
    <dgm:pt modelId="{1BDCE7D1-D436-994F-BF90-774114A1C67F}" type="sibTrans" cxnId="{622D0180-62BF-EB41-AE7F-7B4D5D3A28C5}">
      <dgm:prSet/>
      <dgm:spPr/>
      <dgm:t>
        <a:bodyPr/>
        <a:lstStyle/>
        <a:p>
          <a:endParaRPr lang="en-US"/>
        </a:p>
      </dgm:t>
    </dgm:pt>
    <dgm:pt modelId="{62FC16C3-2906-FF4A-B51F-1487840BDE15}">
      <dgm:prSet/>
      <dgm:spPr>
        <a:solidFill>
          <a:schemeClr val="accent2"/>
        </a:solidFill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launch a remote shell when connected to</a:t>
          </a:r>
        </a:p>
      </dgm:t>
    </dgm:pt>
    <dgm:pt modelId="{77D4C3C1-0B91-CB43-85D4-2545CF8059FD}" type="parTrans" cxnId="{F7DD65DE-CB40-CD4D-A3DD-F1EE24FC4C8B}">
      <dgm:prSet/>
      <dgm:spPr/>
      <dgm:t>
        <a:bodyPr/>
        <a:lstStyle/>
        <a:p>
          <a:endParaRPr lang="en-US"/>
        </a:p>
      </dgm:t>
    </dgm:pt>
    <dgm:pt modelId="{94F84321-82C4-6E48-9805-EE0D04AB22EF}" type="sibTrans" cxnId="{F7DD65DE-CB40-CD4D-A3DD-F1EE24FC4C8B}">
      <dgm:prSet/>
      <dgm:spPr/>
      <dgm:t>
        <a:bodyPr/>
        <a:lstStyle/>
        <a:p>
          <a:endParaRPr lang="en-US"/>
        </a:p>
      </dgm:t>
    </dgm:pt>
    <dgm:pt modelId="{78E6C7D7-B71A-A446-8099-F1FCACD0D1E7}">
      <dgm:prSet/>
      <dgm:spPr>
        <a:solidFill>
          <a:schemeClr val="accent2"/>
        </a:solidFill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create a reverse shell that connects back to the hacker</a:t>
          </a:r>
        </a:p>
      </dgm:t>
    </dgm:pt>
    <dgm:pt modelId="{4AC1CCFD-F2C2-7749-92DE-2E68E29B835B}" type="parTrans" cxnId="{F22ABBC2-F636-6741-874D-1338F136DD69}">
      <dgm:prSet/>
      <dgm:spPr/>
      <dgm:t>
        <a:bodyPr/>
        <a:lstStyle/>
        <a:p>
          <a:endParaRPr lang="en-US"/>
        </a:p>
      </dgm:t>
    </dgm:pt>
    <dgm:pt modelId="{1B8C5A09-E0ED-EB4A-9159-AF8BEA109513}" type="sibTrans" cxnId="{F22ABBC2-F636-6741-874D-1338F136DD69}">
      <dgm:prSet/>
      <dgm:spPr/>
      <dgm:t>
        <a:bodyPr/>
        <a:lstStyle/>
        <a:p>
          <a:endParaRPr lang="en-US"/>
        </a:p>
      </dgm:t>
    </dgm:pt>
    <dgm:pt modelId="{F1FEFA79-890C-6D4F-8BD3-A3CD8F216B45}">
      <dgm:prSet/>
      <dgm:spPr>
        <a:solidFill>
          <a:schemeClr val="accent2"/>
        </a:solidFill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use local exploits that establish a shell</a:t>
          </a:r>
        </a:p>
      </dgm:t>
    </dgm:pt>
    <dgm:pt modelId="{9C1B0361-11E8-6442-812A-4B6430FFBF84}" type="parTrans" cxnId="{FD27B3AE-A4EE-8B4B-9324-9D78CB242066}">
      <dgm:prSet/>
      <dgm:spPr/>
      <dgm:t>
        <a:bodyPr/>
        <a:lstStyle/>
        <a:p>
          <a:endParaRPr lang="en-US"/>
        </a:p>
      </dgm:t>
    </dgm:pt>
    <dgm:pt modelId="{8F244202-66F0-7C4C-AD74-8F0E994D56C4}" type="sibTrans" cxnId="{FD27B3AE-A4EE-8B4B-9324-9D78CB242066}">
      <dgm:prSet/>
      <dgm:spPr/>
      <dgm:t>
        <a:bodyPr/>
        <a:lstStyle/>
        <a:p>
          <a:endParaRPr lang="en-US"/>
        </a:p>
      </dgm:t>
    </dgm:pt>
    <dgm:pt modelId="{B3E1DE26-DD67-8B46-B452-08471F659E4C}">
      <dgm:prSet/>
      <dgm:spPr>
        <a:solidFill>
          <a:schemeClr val="accent2"/>
        </a:solidFill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flush firewall rules that currently block other attacks</a:t>
          </a:r>
        </a:p>
      </dgm:t>
    </dgm:pt>
    <dgm:pt modelId="{8CE5BB18-1FDE-544B-881C-25DC7CB05FFD}" type="parTrans" cxnId="{3856D84D-1FA1-E940-8B18-EED92D371D96}">
      <dgm:prSet/>
      <dgm:spPr/>
      <dgm:t>
        <a:bodyPr/>
        <a:lstStyle/>
        <a:p>
          <a:endParaRPr lang="en-US"/>
        </a:p>
      </dgm:t>
    </dgm:pt>
    <dgm:pt modelId="{7B379662-67F6-3540-BC98-537233C2404A}" type="sibTrans" cxnId="{3856D84D-1FA1-E940-8B18-EED92D371D96}">
      <dgm:prSet/>
      <dgm:spPr/>
      <dgm:t>
        <a:bodyPr/>
        <a:lstStyle/>
        <a:p>
          <a:endParaRPr lang="en-US"/>
        </a:p>
      </dgm:t>
    </dgm:pt>
    <dgm:pt modelId="{39F8B5E5-0E51-194D-80AC-C58D28C7B058}">
      <dgm:prSet/>
      <dgm:spPr>
        <a:solidFill>
          <a:schemeClr val="accent2"/>
        </a:solidFill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break out of a </a:t>
          </a:r>
          <a:r>
            <a:rPr lang="en-US" b="0" dirty="0" err="1" smtClean="0">
              <a:solidFill>
                <a:srgbClr val="000000"/>
              </a:solidFill>
            </a:rPr>
            <a:t>chroot</a:t>
          </a:r>
          <a:r>
            <a:rPr lang="en-US" b="0" dirty="0" smtClean="0">
              <a:solidFill>
                <a:srgbClr val="000000"/>
              </a:solidFill>
            </a:rPr>
            <a:t> (restricted execution) environment, giving full access to the system</a:t>
          </a:r>
          <a:endParaRPr lang="en-US" b="0" dirty="0">
            <a:solidFill>
              <a:srgbClr val="000000"/>
            </a:solidFill>
          </a:endParaRPr>
        </a:p>
      </dgm:t>
    </dgm:pt>
    <dgm:pt modelId="{36D2E9CB-4E3A-8B4A-B6BC-E9F5A602E98B}" type="parTrans" cxnId="{E053A2A4-A250-AF43-A647-246718C62526}">
      <dgm:prSet/>
      <dgm:spPr/>
      <dgm:t>
        <a:bodyPr/>
        <a:lstStyle/>
        <a:p>
          <a:endParaRPr lang="en-US"/>
        </a:p>
      </dgm:t>
    </dgm:pt>
    <dgm:pt modelId="{9D894D7F-768C-3B43-BC55-12C26D8B1077}" type="sibTrans" cxnId="{E053A2A4-A250-AF43-A647-246718C62526}">
      <dgm:prSet/>
      <dgm:spPr/>
      <dgm:t>
        <a:bodyPr/>
        <a:lstStyle/>
        <a:p>
          <a:endParaRPr lang="en-US"/>
        </a:p>
      </dgm:t>
    </dgm:pt>
    <dgm:pt modelId="{358428C7-B077-B94F-849E-45E6A022B290}" type="pres">
      <dgm:prSet presAssocID="{76C8B0D9-B2DE-A24A-B81C-9C368B9BE88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0576-F942-9D4F-BE68-EEB0D2D54596}" type="pres">
      <dgm:prSet presAssocID="{45A684F8-DB51-7040-995B-E0199F4BDDC7}" presName="compNode" presStyleCnt="0"/>
      <dgm:spPr/>
    </dgm:pt>
    <dgm:pt modelId="{4A3AA9D3-AE32-1C46-BCF8-ACCB353F80F6}" type="pres">
      <dgm:prSet presAssocID="{45A684F8-DB51-7040-995B-E0199F4BDDC7}" presName="aNode" presStyleLbl="bgShp" presStyleIdx="0" presStyleCnt="1"/>
      <dgm:spPr/>
      <dgm:t>
        <a:bodyPr/>
        <a:lstStyle/>
        <a:p>
          <a:endParaRPr lang="en-US"/>
        </a:p>
      </dgm:t>
    </dgm:pt>
    <dgm:pt modelId="{AC4777EB-BC69-8A4F-B918-61BC56EF6729}" type="pres">
      <dgm:prSet presAssocID="{45A684F8-DB51-7040-995B-E0199F4BDDC7}" presName="textNode" presStyleLbl="bgShp" presStyleIdx="0" presStyleCnt="1"/>
      <dgm:spPr/>
      <dgm:t>
        <a:bodyPr/>
        <a:lstStyle/>
        <a:p>
          <a:endParaRPr lang="en-US"/>
        </a:p>
      </dgm:t>
    </dgm:pt>
    <dgm:pt modelId="{4C462BF1-5986-4C4E-8483-488FB7A51318}" type="pres">
      <dgm:prSet presAssocID="{45A684F8-DB51-7040-995B-E0199F4BDDC7}" presName="compChildNode" presStyleCnt="0"/>
      <dgm:spPr/>
    </dgm:pt>
    <dgm:pt modelId="{1EBEB948-4A10-6B44-A912-41F20C368832}" type="pres">
      <dgm:prSet presAssocID="{45A684F8-DB51-7040-995B-E0199F4BDDC7}" presName="theInnerList" presStyleCnt="0"/>
      <dgm:spPr/>
    </dgm:pt>
    <dgm:pt modelId="{7FDCD2E6-09C2-454D-AB20-BD70E5B13EFB}" type="pres">
      <dgm:prSet presAssocID="{62FC16C3-2906-FF4A-B51F-1487840BDE15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45A6C-EC9A-8045-82E4-ADFEAB66BEDB}" type="pres">
      <dgm:prSet presAssocID="{62FC16C3-2906-FF4A-B51F-1487840BDE15}" presName="aSpace2" presStyleCnt="0"/>
      <dgm:spPr/>
    </dgm:pt>
    <dgm:pt modelId="{95ED0358-8773-E841-9252-1BC704EDE27D}" type="pres">
      <dgm:prSet presAssocID="{78E6C7D7-B71A-A446-8099-F1FCACD0D1E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5DD4A-6724-414F-8B38-B89E6826DE11}" type="pres">
      <dgm:prSet presAssocID="{78E6C7D7-B71A-A446-8099-F1FCACD0D1E7}" presName="aSpace2" presStyleCnt="0"/>
      <dgm:spPr/>
    </dgm:pt>
    <dgm:pt modelId="{D9DCE8AC-7881-874F-A451-3D1BE0A24AFF}" type="pres">
      <dgm:prSet presAssocID="{F1FEFA79-890C-6D4F-8BD3-A3CD8F216B45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212C-1759-3D44-812C-5D0033E56EC3}" type="pres">
      <dgm:prSet presAssocID="{F1FEFA79-890C-6D4F-8BD3-A3CD8F216B45}" presName="aSpace2" presStyleCnt="0"/>
      <dgm:spPr/>
    </dgm:pt>
    <dgm:pt modelId="{5A8A09A2-E57B-F74F-9C8B-D81D58670AAA}" type="pres">
      <dgm:prSet presAssocID="{B3E1DE26-DD67-8B46-B452-08471F659E4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DA6FD-8BAC-BA43-B9BB-EBB6A1E8872E}" type="pres">
      <dgm:prSet presAssocID="{B3E1DE26-DD67-8B46-B452-08471F659E4C}" presName="aSpace2" presStyleCnt="0"/>
      <dgm:spPr/>
    </dgm:pt>
    <dgm:pt modelId="{37638292-49D8-724E-95AE-EC1F35799921}" type="pres">
      <dgm:prSet presAssocID="{39F8B5E5-0E51-194D-80AC-C58D28C7B058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1E18E-63C1-2444-A994-AF896ECCFB2B}" type="presOf" srcId="{39F8B5E5-0E51-194D-80AC-C58D28C7B058}" destId="{37638292-49D8-724E-95AE-EC1F35799921}" srcOrd="0" destOrd="0" presId="urn:microsoft.com/office/officeart/2005/8/layout/lProcess2"/>
    <dgm:cxn modelId="{F7DD65DE-CB40-CD4D-A3DD-F1EE24FC4C8B}" srcId="{45A684F8-DB51-7040-995B-E0199F4BDDC7}" destId="{62FC16C3-2906-FF4A-B51F-1487840BDE15}" srcOrd="0" destOrd="0" parTransId="{77D4C3C1-0B91-CB43-85D4-2545CF8059FD}" sibTransId="{94F84321-82C4-6E48-9805-EE0D04AB22EF}"/>
    <dgm:cxn modelId="{07BE9296-F07C-9F4E-9DA3-10862D11CEAF}" type="presOf" srcId="{B3E1DE26-DD67-8B46-B452-08471F659E4C}" destId="{5A8A09A2-E57B-F74F-9C8B-D81D58670AAA}" srcOrd="0" destOrd="0" presId="urn:microsoft.com/office/officeart/2005/8/layout/lProcess2"/>
    <dgm:cxn modelId="{3D13AFD1-7792-3048-9028-D9F31A32F41E}" type="presOf" srcId="{45A684F8-DB51-7040-995B-E0199F4BDDC7}" destId="{AC4777EB-BC69-8A4F-B918-61BC56EF6729}" srcOrd="1" destOrd="0" presId="urn:microsoft.com/office/officeart/2005/8/layout/lProcess2"/>
    <dgm:cxn modelId="{739F2EA9-4E03-954C-998F-ED03A7E2BC55}" type="presOf" srcId="{F1FEFA79-890C-6D4F-8BD3-A3CD8F216B45}" destId="{D9DCE8AC-7881-874F-A451-3D1BE0A24AFF}" srcOrd="0" destOrd="0" presId="urn:microsoft.com/office/officeart/2005/8/layout/lProcess2"/>
    <dgm:cxn modelId="{FD27B3AE-A4EE-8B4B-9324-9D78CB242066}" srcId="{45A684F8-DB51-7040-995B-E0199F4BDDC7}" destId="{F1FEFA79-890C-6D4F-8BD3-A3CD8F216B45}" srcOrd="2" destOrd="0" parTransId="{9C1B0361-11E8-6442-812A-4B6430FFBF84}" sibTransId="{8F244202-66F0-7C4C-AD74-8F0E994D56C4}"/>
    <dgm:cxn modelId="{3856D84D-1FA1-E940-8B18-EED92D371D96}" srcId="{45A684F8-DB51-7040-995B-E0199F4BDDC7}" destId="{B3E1DE26-DD67-8B46-B452-08471F659E4C}" srcOrd="3" destOrd="0" parTransId="{8CE5BB18-1FDE-544B-881C-25DC7CB05FFD}" sibTransId="{7B379662-67F6-3540-BC98-537233C2404A}"/>
    <dgm:cxn modelId="{E053A2A4-A250-AF43-A647-246718C62526}" srcId="{45A684F8-DB51-7040-995B-E0199F4BDDC7}" destId="{39F8B5E5-0E51-194D-80AC-C58D28C7B058}" srcOrd="4" destOrd="0" parTransId="{36D2E9CB-4E3A-8B4A-B6BC-E9F5A602E98B}" sibTransId="{9D894D7F-768C-3B43-BC55-12C26D8B1077}"/>
    <dgm:cxn modelId="{2CEE48D8-C83A-AE49-8923-74991CB61211}" type="presOf" srcId="{62FC16C3-2906-FF4A-B51F-1487840BDE15}" destId="{7FDCD2E6-09C2-454D-AB20-BD70E5B13EFB}" srcOrd="0" destOrd="0" presId="urn:microsoft.com/office/officeart/2005/8/layout/lProcess2"/>
    <dgm:cxn modelId="{F22ABBC2-F636-6741-874D-1338F136DD69}" srcId="{45A684F8-DB51-7040-995B-E0199F4BDDC7}" destId="{78E6C7D7-B71A-A446-8099-F1FCACD0D1E7}" srcOrd="1" destOrd="0" parTransId="{4AC1CCFD-F2C2-7749-92DE-2E68E29B835B}" sibTransId="{1B8C5A09-E0ED-EB4A-9159-AF8BEA109513}"/>
    <dgm:cxn modelId="{65B2FCF6-1FE6-7A4F-9C38-B82D9DEFD6FB}" type="presOf" srcId="{45A684F8-DB51-7040-995B-E0199F4BDDC7}" destId="{4A3AA9D3-AE32-1C46-BCF8-ACCB353F80F6}" srcOrd="0" destOrd="0" presId="urn:microsoft.com/office/officeart/2005/8/layout/lProcess2"/>
    <dgm:cxn modelId="{A54E17BA-813A-2840-9616-09097AA0C159}" type="presOf" srcId="{78E6C7D7-B71A-A446-8099-F1FCACD0D1E7}" destId="{95ED0358-8773-E841-9252-1BC704EDE27D}" srcOrd="0" destOrd="0" presId="urn:microsoft.com/office/officeart/2005/8/layout/lProcess2"/>
    <dgm:cxn modelId="{622D0180-62BF-EB41-AE7F-7B4D5D3A28C5}" srcId="{76C8B0D9-B2DE-A24A-B81C-9C368B9BE880}" destId="{45A684F8-DB51-7040-995B-E0199F4BDDC7}" srcOrd="0" destOrd="0" parTransId="{1693D2B8-A0F9-0344-845E-073381D760A2}" sibTransId="{1BDCE7D1-D436-994F-BF90-774114A1C67F}"/>
    <dgm:cxn modelId="{CB3C2EB6-D013-B346-8008-7D1287249EA2}" type="presOf" srcId="{76C8B0D9-B2DE-A24A-B81C-9C368B9BE880}" destId="{358428C7-B077-B94F-849E-45E6A022B290}" srcOrd="0" destOrd="0" presId="urn:microsoft.com/office/officeart/2005/8/layout/lProcess2"/>
    <dgm:cxn modelId="{F345B018-BF25-6348-8982-7A6084909F1C}" type="presParOf" srcId="{358428C7-B077-B94F-849E-45E6A022B290}" destId="{B0EC0576-F942-9D4F-BE68-EEB0D2D54596}" srcOrd="0" destOrd="0" presId="urn:microsoft.com/office/officeart/2005/8/layout/lProcess2"/>
    <dgm:cxn modelId="{6CAACEA8-1D02-634D-9142-B3D91B106470}" type="presParOf" srcId="{B0EC0576-F942-9D4F-BE68-EEB0D2D54596}" destId="{4A3AA9D3-AE32-1C46-BCF8-ACCB353F80F6}" srcOrd="0" destOrd="0" presId="urn:microsoft.com/office/officeart/2005/8/layout/lProcess2"/>
    <dgm:cxn modelId="{982982AA-3636-D24C-9998-46B1D6A4D81A}" type="presParOf" srcId="{B0EC0576-F942-9D4F-BE68-EEB0D2D54596}" destId="{AC4777EB-BC69-8A4F-B918-61BC56EF6729}" srcOrd="1" destOrd="0" presId="urn:microsoft.com/office/officeart/2005/8/layout/lProcess2"/>
    <dgm:cxn modelId="{71BFECCE-99B2-9347-BBB0-63976FC34775}" type="presParOf" srcId="{B0EC0576-F942-9D4F-BE68-EEB0D2D54596}" destId="{4C462BF1-5986-4C4E-8483-488FB7A51318}" srcOrd="2" destOrd="0" presId="urn:microsoft.com/office/officeart/2005/8/layout/lProcess2"/>
    <dgm:cxn modelId="{592FEB1B-3ED9-4048-A81F-E0656168A94F}" type="presParOf" srcId="{4C462BF1-5986-4C4E-8483-488FB7A51318}" destId="{1EBEB948-4A10-6B44-A912-41F20C368832}" srcOrd="0" destOrd="0" presId="urn:microsoft.com/office/officeart/2005/8/layout/lProcess2"/>
    <dgm:cxn modelId="{902C41F9-1ACA-584B-99A2-193AF20960DE}" type="presParOf" srcId="{1EBEB948-4A10-6B44-A912-41F20C368832}" destId="{7FDCD2E6-09C2-454D-AB20-BD70E5B13EFB}" srcOrd="0" destOrd="0" presId="urn:microsoft.com/office/officeart/2005/8/layout/lProcess2"/>
    <dgm:cxn modelId="{460DFEB9-DAD0-204B-B97E-582B9DFCA6C5}" type="presParOf" srcId="{1EBEB948-4A10-6B44-A912-41F20C368832}" destId="{87945A6C-EC9A-8045-82E4-ADFEAB66BEDB}" srcOrd="1" destOrd="0" presId="urn:microsoft.com/office/officeart/2005/8/layout/lProcess2"/>
    <dgm:cxn modelId="{3F6FE7FA-068C-7447-B52E-935C91981D8A}" type="presParOf" srcId="{1EBEB948-4A10-6B44-A912-41F20C368832}" destId="{95ED0358-8773-E841-9252-1BC704EDE27D}" srcOrd="2" destOrd="0" presId="urn:microsoft.com/office/officeart/2005/8/layout/lProcess2"/>
    <dgm:cxn modelId="{AAF572FD-5ED4-C941-AA50-0AE579E24551}" type="presParOf" srcId="{1EBEB948-4A10-6B44-A912-41F20C368832}" destId="{2EF5DD4A-6724-414F-8B38-B89E6826DE11}" srcOrd="3" destOrd="0" presId="urn:microsoft.com/office/officeart/2005/8/layout/lProcess2"/>
    <dgm:cxn modelId="{65D3BB49-C6AC-4B43-9383-0E887FA08126}" type="presParOf" srcId="{1EBEB948-4A10-6B44-A912-41F20C368832}" destId="{D9DCE8AC-7881-874F-A451-3D1BE0A24AFF}" srcOrd="4" destOrd="0" presId="urn:microsoft.com/office/officeart/2005/8/layout/lProcess2"/>
    <dgm:cxn modelId="{00042FD0-79A4-E446-A2D0-9E7673016588}" type="presParOf" srcId="{1EBEB948-4A10-6B44-A912-41F20C368832}" destId="{850E212C-1759-3D44-812C-5D0033E56EC3}" srcOrd="5" destOrd="0" presId="urn:microsoft.com/office/officeart/2005/8/layout/lProcess2"/>
    <dgm:cxn modelId="{FA0559C2-4B2E-0648-BA08-E7B31BCE7815}" type="presParOf" srcId="{1EBEB948-4A10-6B44-A912-41F20C368832}" destId="{5A8A09A2-E57B-F74F-9C8B-D81D58670AAA}" srcOrd="6" destOrd="0" presId="urn:microsoft.com/office/officeart/2005/8/layout/lProcess2"/>
    <dgm:cxn modelId="{DD3FC97C-53E5-E54D-8DBD-3C5FDB1145EC}" type="presParOf" srcId="{1EBEB948-4A10-6B44-A912-41F20C368832}" destId="{33CDA6FD-8BAC-BA43-B9BB-EBB6A1E8872E}" srcOrd="7" destOrd="0" presId="urn:microsoft.com/office/officeart/2005/8/layout/lProcess2"/>
    <dgm:cxn modelId="{0735CDF5-E02F-BB44-8FDB-6594C9CFC44D}" type="presParOf" srcId="{1EBEB948-4A10-6B44-A912-41F20C368832}" destId="{37638292-49D8-724E-95AE-EC1F3579992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5897F-ECF5-EF45-BC89-5301B842401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20923-0C59-1847-BBAB-963138FB6693}">
      <dgm:prSet phldrT="[Text]"/>
      <dgm:spPr/>
      <dgm:t>
        <a:bodyPr/>
        <a:lstStyle/>
        <a:p>
          <a:r>
            <a:rPr lang="en-US" dirty="0" smtClean="0"/>
            <a:t>two broad defense approaches</a:t>
          </a:r>
          <a:endParaRPr lang="en-US" dirty="0"/>
        </a:p>
      </dgm:t>
    </dgm:pt>
    <dgm:pt modelId="{19C4BFEA-7931-AD4C-A3B0-7AB648F45E65}" type="parTrans" cxnId="{3DD5E4D9-CBA6-8A42-B818-42188BB72532}">
      <dgm:prSet/>
      <dgm:spPr/>
      <dgm:t>
        <a:bodyPr/>
        <a:lstStyle/>
        <a:p>
          <a:endParaRPr lang="en-US"/>
        </a:p>
      </dgm:t>
    </dgm:pt>
    <dgm:pt modelId="{9310DF77-70D4-2A47-B1BC-C11252C397E0}" type="sibTrans" cxnId="{3DD5E4D9-CBA6-8A42-B818-42188BB72532}">
      <dgm:prSet/>
      <dgm:spPr/>
      <dgm:t>
        <a:bodyPr/>
        <a:lstStyle/>
        <a:p>
          <a:endParaRPr lang="en-US"/>
        </a:p>
      </dgm:t>
    </dgm:pt>
    <dgm:pt modelId="{006C6A61-8FF8-5640-81D2-C3962AE48CE4}">
      <dgm:prSet/>
      <dgm:spPr/>
      <dgm:t>
        <a:bodyPr/>
        <a:lstStyle/>
        <a:p>
          <a:r>
            <a:rPr lang="en-US" smtClean="0"/>
            <a:t>compile-time</a:t>
          </a:r>
          <a:endParaRPr lang="en-US" dirty="0" smtClean="0"/>
        </a:p>
      </dgm:t>
    </dgm:pt>
    <dgm:pt modelId="{8E911DD0-AF87-944E-BA72-56720A46C4E2}" type="parTrans" cxnId="{1DA295AA-44D8-704D-8383-0CA1E918B92C}">
      <dgm:prSet/>
      <dgm:spPr/>
      <dgm:t>
        <a:bodyPr/>
        <a:lstStyle/>
        <a:p>
          <a:endParaRPr lang="en-US"/>
        </a:p>
      </dgm:t>
    </dgm:pt>
    <dgm:pt modelId="{5B3AFE7F-5E3A-7C4A-A3AD-0BB217709D99}" type="sibTrans" cxnId="{1DA295AA-44D8-704D-8383-0CA1E918B92C}">
      <dgm:prSet/>
      <dgm:spPr/>
      <dgm:t>
        <a:bodyPr/>
        <a:lstStyle/>
        <a:p>
          <a:endParaRPr lang="en-US"/>
        </a:p>
      </dgm:t>
    </dgm:pt>
    <dgm:pt modelId="{712084A0-6D1A-4540-91A3-CBF6A8CBC6A0}">
      <dgm:prSet/>
      <dgm:spPr/>
      <dgm:t>
        <a:bodyPr/>
        <a:lstStyle/>
        <a:p>
          <a:r>
            <a:rPr lang="en-US" smtClean="0"/>
            <a:t>aim to harden programs to resist attacks in new programs</a:t>
          </a:r>
          <a:endParaRPr lang="en-US" dirty="0" smtClean="0"/>
        </a:p>
      </dgm:t>
    </dgm:pt>
    <dgm:pt modelId="{DD0630A3-FCE6-1244-9D92-88EA9ADD58C2}" type="parTrans" cxnId="{83ECF8FD-EFA7-984E-974E-356BEFFC583F}">
      <dgm:prSet/>
      <dgm:spPr/>
      <dgm:t>
        <a:bodyPr/>
        <a:lstStyle/>
        <a:p>
          <a:endParaRPr lang="en-US"/>
        </a:p>
      </dgm:t>
    </dgm:pt>
    <dgm:pt modelId="{6549EC4F-CE7E-2341-B71A-87C40D6E06D0}" type="sibTrans" cxnId="{83ECF8FD-EFA7-984E-974E-356BEFFC583F}">
      <dgm:prSet/>
      <dgm:spPr/>
      <dgm:t>
        <a:bodyPr/>
        <a:lstStyle/>
        <a:p>
          <a:endParaRPr lang="en-US"/>
        </a:p>
      </dgm:t>
    </dgm:pt>
    <dgm:pt modelId="{1B91EF2F-5A61-764C-8445-C14457753EC0}">
      <dgm:prSet/>
      <dgm:spPr/>
      <dgm:t>
        <a:bodyPr/>
        <a:lstStyle/>
        <a:p>
          <a:r>
            <a:rPr lang="en-US" smtClean="0"/>
            <a:t>run-time</a:t>
          </a:r>
          <a:endParaRPr lang="en-US" dirty="0" smtClean="0"/>
        </a:p>
      </dgm:t>
    </dgm:pt>
    <dgm:pt modelId="{F5685382-6EC5-B243-8E5C-0639F49E487C}" type="parTrans" cxnId="{9C1CAF04-E44B-334A-A525-82673F88FCE4}">
      <dgm:prSet/>
      <dgm:spPr/>
      <dgm:t>
        <a:bodyPr/>
        <a:lstStyle/>
        <a:p>
          <a:endParaRPr lang="en-US"/>
        </a:p>
      </dgm:t>
    </dgm:pt>
    <dgm:pt modelId="{3085616E-3CAC-CE4F-8119-F2FEA5CBEBAC}" type="sibTrans" cxnId="{9C1CAF04-E44B-334A-A525-82673F88FCE4}">
      <dgm:prSet/>
      <dgm:spPr/>
      <dgm:t>
        <a:bodyPr/>
        <a:lstStyle/>
        <a:p>
          <a:endParaRPr lang="en-US"/>
        </a:p>
      </dgm:t>
    </dgm:pt>
    <dgm:pt modelId="{A346722F-27B8-8943-9520-CD3D34D50EDB}">
      <dgm:prSet/>
      <dgm:spPr/>
      <dgm:t>
        <a:bodyPr/>
        <a:lstStyle/>
        <a:p>
          <a:r>
            <a:rPr lang="en-US" dirty="0" smtClean="0"/>
            <a:t>aim to detect and abort attacks in existing programs</a:t>
          </a:r>
          <a:endParaRPr lang="en-US" dirty="0"/>
        </a:p>
      </dgm:t>
    </dgm:pt>
    <dgm:pt modelId="{75E77425-AF3C-4242-8A46-522B687CAA74}" type="parTrans" cxnId="{FAAF017E-3FE4-B848-BEDD-B48015E8A80D}">
      <dgm:prSet/>
      <dgm:spPr/>
      <dgm:t>
        <a:bodyPr/>
        <a:lstStyle/>
        <a:p>
          <a:endParaRPr lang="en-US"/>
        </a:p>
      </dgm:t>
    </dgm:pt>
    <dgm:pt modelId="{BEDA65D8-8752-7540-B1FB-5E7B7A2EF1A1}" type="sibTrans" cxnId="{FAAF017E-3FE4-B848-BEDD-B48015E8A80D}">
      <dgm:prSet/>
      <dgm:spPr/>
      <dgm:t>
        <a:bodyPr/>
        <a:lstStyle/>
        <a:p>
          <a:endParaRPr lang="en-US"/>
        </a:p>
      </dgm:t>
    </dgm:pt>
    <dgm:pt modelId="{8E380C68-B05A-9B46-808F-9D589D352F81}" type="pres">
      <dgm:prSet presAssocID="{6EA5897F-ECF5-EF45-BC89-5301B84240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015735-1EEE-D34F-9DC8-07F3F67B3BA7}" type="pres">
      <dgm:prSet presAssocID="{8C520923-0C59-1847-BBAB-963138FB6693}" presName="hierRoot1" presStyleCnt="0"/>
      <dgm:spPr/>
    </dgm:pt>
    <dgm:pt modelId="{2310246E-B809-AB45-A35B-9F419A469021}" type="pres">
      <dgm:prSet presAssocID="{8C520923-0C59-1847-BBAB-963138FB6693}" presName="composite" presStyleCnt="0"/>
      <dgm:spPr/>
    </dgm:pt>
    <dgm:pt modelId="{85974B36-78EB-544B-A7A4-0880490EA7BA}" type="pres">
      <dgm:prSet presAssocID="{8C520923-0C59-1847-BBAB-963138FB6693}" presName="background" presStyleLbl="node0" presStyleIdx="0" presStyleCnt="1"/>
      <dgm:spPr/>
    </dgm:pt>
    <dgm:pt modelId="{162DC8CA-128C-1840-9D6A-04FEFE1F3368}" type="pres">
      <dgm:prSet presAssocID="{8C520923-0C59-1847-BBAB-963138FB669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27400C-D753-9F40-8A5B-CAE9F53A7BFD}" type="pres">
      <dgm:prSet presAssocID="{8C520923-0C59-1847-BBAB-963138FB6693}" presName="hierChild2" presStyleCnt="0"/>
      <dgm:spPr/>
    </dgm:pt>
    <dgm:pt modelId="{3B260FC7-8E7B-8B45-AF18-3E51810E4DCB}" type="pres">
      <dgm:prSet presAssocID="{8E911DD0-AF87-944E-BA72-56720A46C4E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BCCB71E-E07F-EC46-B196-8AB8BC07AE3A}" type="pres">
      <dgm:prSet presAssocID="{006C6A61-8FF8-5640-81D2-C3962AE48CE4}" presName="hierRoot2" presStyleCnt="0"/>
      <dgm:spPr/>
    </dgm:pt>
    <dgm:pt modelId="{118881B9-4236-264E-89CF-7F4FDDB0357F}" type="pres">
      <dgm:prSet presAssocID="{006C6A61-8FF8-5640-81D2-C3962AE48CE4}" presName="composite2" presStyleCnt="0"/>
      <dgm:spPr/>
    </dgm:pt>
    <dgm:pt modelId="{5F83DF40-0583-8948-A42E-CE85A0985A7A}" type="pres">
      <dgm:prSet presAssocID="{006C6A61-8FF8-5640-81D2-C3962AE48CE4}" presName="background2" presStyleLbl="node2" presStyleIdx="0" presStyleCnt="2"/>
      <dgm:spPr/>
    </dgm:pt>
    <dgm:pt modelId="{811D3CBF-DDCA-A94C-8E2F-E3A977197A95}" type="pres">
      <dgm:prSet presAssocID="{006C6A61-8FF8-5640-81D2-C3962AE48CE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3D5E6-F339-064F-810A-6A12DD5E24A1}" type="pres">
      <dgm:prSet presAssocID="{006C6A61-8FF8-5640-81D2-C3962AE48CE4}" presName="hierChild3" presStyleCnt="0"/>
      <dgm:spPr/>
    </dgm:pt>
    <dgm:pt modelId="{0B421BAE-E946-B54C-B326-1E81D5992EAA}" type="pres">
      <dgm:prSet presAssocID="{DD0630A3-FCE6-1244-9D92-88EA9ADD58C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7F21B00-D182-C84A-A108-F3669ADDC2DF}" type="pres">
      <dgm:prSet presAssocID="{712084A0-6D1A-4540-91A3-CBF6A8CBC6A0}" presName="hierRoot3" presStyleCnt="0"/>
      <dgm:spPr/>
    </dgm:pt>
    <dgm:pt modelId="{4B1E5CDD-C703-0147-AC4A-21447DA5A413}" type="pres">
      <dgm:prSet presAssocID="{712084A0-6D1A-4540-91A3-CBF6A8CBC6A0}" presName="composite3" presStyleCnt="0"/>
      <dgm:spPr/>
    </dgm:pt>
    <dgm:pt modelId="{94B88FA9-4397-2142-AC86-85234501DD22}" type="pres">
      <dgm:prSet presAssocID="{712084A0-6D1A-4540-91A3-CBF6A8CBC6A0}" presName="background3" presStyleLbl="node3" presStyleIdx="0" presStyleCnt="2"/>
      <dgm:spPr/>
    </dgm:pt>
    <dgm:pt modelId="{175789AE-E0DB-FB4B-94B6-8EFFC22F14F1}" type="pres">
      <dgm:prSet presAssocID="{712084A0-6D1A-4540-91A3-CBF6A8CBC6A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BE2F8-60E5-C24F-B8A7-3C3FA37C6FE6}" type="pres">
      <dgm:prSet presAssocID="{712084A0-6D1A-4540-91A3-CBF6A8CBC6A0}" presName="hierChild4" presStyleCnt="0"/>
      <dgm:spPr/>
    </dgm:pt>
    <dgm:pt modelId="{97F29C77-E05D-CF4D-A9ED-676C40DE7E78}" type="pres">
      <dgm:prSet presAssocID="{F5685382-6EC5-B243-8E5C-0639F49E487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C52E8F3-68BE-224B-A699-639AD5CA5533}" type="pres">
      <dgm:prSet presAssocID="{1B91EF2F-5A61-764C-8445-C14457753EC0}" presName="hierRoot2" presStyleCnt="0"/>
      <dgm:spPr/>
    </dgm:pt>
    <dgm:pt modelId="{36A43E27-0402-974B-A5C0-08A5F19A3ED1}" type="pres">
      <dgm:prSet presAssocID="{1B91EF2F-5A61-764C-8445-C14457753EC0}" presName="composite2" presStyleCnt="0"/>
      <dgm:spPr/>
    </dgm:pt>
    <dgm:pt modelId="{A702120C-0708-5C4F-9EAB-7A4FF7DB78E5}" type="pres">
      <dgm:prSet presAssocID="{1B91EF2F-5A61-764C-8445-C14457753EC0}" presName="background2" presStyleLbl="node2" presStyleIdx="1" presStyleCnt="2"/>
      <dgm:spPr/>
    </dgm:pt>
    <dgm:pt modelId="{63E14DFF-FB1C-F841-8DC1-2F281FD7A6E9}" type="pres">
      <dgm:prSet presAssocID="{1B91EF2F-5A61-764C-8445-C14457753EC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B7E45-10E9-EA4D-9E75-9E8612AE6E18}" type="pres">
      <dgm:prSet presAssocID="{1B91EF2F-5A61-764C-8445-C14457753EC0}" presName="hierChild3" presStyleCnt="0"/>
      <dgm:spPr/>
    </dgm:pt>
    <dgm:pt modelId="{3A246096-F971-0541-8F34-9CA947D7726E}" type="pres">
      <dgm:prSet presAssocID="{75E77425-AF3C-4242-8A46-522B687CAA7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42A23BE-A31D-5C43-B922-68DDD37768F6}" type="pres">
      <dgm:prSet presAssocID="{A346722F-27B8-8943-9520-CD3D34D50EDB}" presName="hierRoot3" presStyleCnt="0"/>
      <dgm:spPr/>
    </dgm:pt>
    <dgm:pt modelId="{9311D72F-D173-614F-B5CB-5BEFA85B82DF}" type="pres">
      <dgm:prSet presAssocID="{A346722F-27B8-8943-9520-CD3D34D50EDB}" presName="composite3" presStyleCnt="0"/>
      <dgm:spPr/>
    </dgm:pt>
    <dgm:pt modelId="{6F78BCAE-E52A-1F4D-A1AA-C94774844DEB}" type="pres">
      <dgm:prSet presAssocID="{A346722F-27B8-8943-9520-CD3D34D50EDB}" presName="background3" presStyleLbl="node3" presStyleIdx="1" presStyleCnt="2"/>
      <dgm:spPr/>
    </dgm:pt>
    <dgm:pt modelId="{5980BE24-68C5-454F-AEDD-B0E480D55890}" type="pres">
      <dgm:prSet presAssocID="{A346722F-27B8-8943-9520-CD3D34D50ED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E4D0D-B1A5-4740-B637-AC9903645E3F}" type="pres">
      <dgm:prSet presAssocID="{A346722F-27B8-8943-9520-CD3D34D50EDB}" presName="hierChild4" presStyleCnt="0"/>
      <dgm:spPr/>
    </dgm:pt>
  </dgm:ptLst>
  <dgm:cxnLst>
    <dgm:cxn modelId="{FAAF017E-3FE4-B848-BEDD-B48015E8A80D}" srcId="{1B91EF2F-5A61-764C-8445-C14457753EC0}" destId="{A346722F-27B8-8943-9520-CD3D34D50EDB}" srcOrd="0" destOrd="0" parTransId="{75E77425-AF3C-4242-8A46-522B687CAA74}" sibTransId="{BEDA65D8-8752-7540-B1FB-5E7B7A2EF1A1}"/>
    <dgm:cxn modelId="{13360D1A-08D9-6944-B02C-16C23536D606}" type="presOf" srcId="{8E911DD0-AF87-944E-BA72-56720A46C4E2}" destId="{3B260FC7-8E7B-8B45-AF18-3E51810E4DCB}" srcOrd="0" destOrd="0" presId="urn:microsoft.com/office/officeart/2005/8/layout/hierarchy1"/>
    <dgm:cxn modelId="{79E7A68E-2705-5A44-B37C-FB62C110A07F}" type="presOf" srcId="{F5685382-6EC5-B243-8E5C-0639F49E487C}" destId="{97F29C77-E05D-CF4D-A9ED-676C40DE7E78}" srcOrd="0" destOrd="0" presId="urn:microsoft.com/office/officeart/2005/8/layout/hierarchy1"/>
    <dgm:cxn modelId="{1DA295AA-44D8-704D-8383-0CA1E918B92C}" srcId="{8C520923-0C59-1847-BBAB-963138FB6693}" destId="{006C6A61-8FF8-5640-81D2-C3962AE48CE4}" srcOrd="0" destOrd="0" parTransId="{8E911DD0-AF87-944E-BA72-56720A46C4E2}" sibTransId="{5B3AFE7F-5E3A-7C4A-A3AD-0BB217709D99}"/>
    <dgm:cxn modelId="{A6DDEDCC-07D4-FE49-8A13-5F53081747D2}" type="presOf" srcId="{DD0630A3-FCE6-1244-9D92-88EA9ADD58C2}" destId="{0B421BAE-E946-B54C-B326-1E81D5992EAA}" srcOrd="0" destOrd="0" presId="urn:microsoft.com/office/officeart/2005/8/layout/hierarchy1"/>
    <dgm:cxn modelId="{32D80FFA-E16C-EF4E-B7A3-754E1E307415}" type="presOf" srcId="{712084A0-6D1A-4540-91A3-CBF6A8CBC6A0}" destId="{175789AE-E0DB-FB4B-94B6-8EFFC22F14F1}" srcOrd="0" destOrd="0" presId="urn:microsoft.com/office/officeart/2005/8/layout/hierarchy1"/>
    <dgm:cxn modelId="{FCC699C0-E07C-7249-925E-DFDF9D9A39E9}" type="presOf" srcId="{A346722F-27B8-8943-9520-CD3D34D50EDB}" destId="{5980BE24-68C5-454F-AEDD-B0E480D55890}" srcOrd="0" destOrd="0" presId="urn:microsoft.com/office/officeart/2005/8/layout/hierarchy1"/>
    <dgm:cxn modelId="{10A1A3D5-4B9B-9F42-8267-3BE1FEAC9AF5}" type="presOf" srcId="{006C6A61-8FF8-5640-81D2-C3962AE48CE4}" destId="{811D3CBF-DDCA-A94C-8E2F-E3A977197A95}" srcOrd="0" destOrd="0" presId="urn:microsoft.com/office/officeart/2005/8/layout/hierarchy1"/>
    <dgm:cxn modelId="{DD6265C6-17CE-E54C-A767-5135FE04B18D}" type="presOf" srcId="{8C520923-0C59-1847-BBAB-963138FB6693}" destId="{162DC8CA-128C-1840-9D6A-04FEFE1F3368}" srcOrd="0" destOrd="0" presId="urn:microsoft.com/office/officeart/2005/8/layout/hierarchy1"/>
    <dgm:cxn modelId="{9C1CAF04-E44B-334A-A525-82673F88FCE4}" srcId="{8C520923-0C59-1847-BBAB-963138FB6693}" destId="{1B91EF2F-5A61-764C-8445-C14457753EC0}" srcOrd="1" destOrd="0" parTransId="{F5685382-6EC5-B243-8E5C-0639F49E487C}" sibTransId="{3085616E-3CAC-CE4F-8119-F2FEA5CBEBAC}"/>
    <dgm:cxn modelId="{83ECF8FD-EFA7-984E-974E-356BEFFC583F}" srcId="{006C6A61-8FF8-5640-81D2-C3962AE48CE4}" destId="{712084A0-6D1A-4540-91A3-CBF6A8CBC6A0}" srcOrd="0" destOrd="0" parTransId="{DD0630A3-FCE6-1244-9D92-88EA9ADD58C2}" sibTransId="{6549EC4F-CE7E-2341-B71A-87C40D6E06D0}"/>
    <dgm:cxn modelId="{F34B557D-4F23-544A-B189-5CB0567EA5F7}" type="presOf" srcId="{1B91EF2F-5A61-764C-8445-C14457753EC0}" destId="{63E14DFF-FB1C-F841-8DC1-2F281FD7A6E9}" srcOrd="0" destOrd="0" presId="urn:microsoft.com/office/officeart/2005/8/layout/hierarchy1"/>
    <dgm:cxn modelId="{2552EE50-F1D4-2B4B-9DB1-2A830F5AE416}" type="presOf" srcId="{6EA5897F-ECF5-EF45-BC89-5301B842401E}" destId="{8E380C68-B05A-9B46-808F-9D589D352F81}" srcOrd="0" destOrd="0" presId="urn:microsoft.com/office/officeart/2005/8/layout/hierarchy1"/>
    <dgm:cxn modelId="{3DD5E4D9-CBA6-8A42-B818-42188BB72532}" srcId="{6EA5897F-ECF5-EF45-BC89-5301B842401E}" destId="{8C520923-0C59-1847-BBAB-963138FB6693}" srcOrd="0" destOrd="0" parTransId="{19C4BFEA-7931-AD4C-A3B0-7AB648F45E65}" sibTransId="{9310DF77-70D4-2A47-B1BC-C11252C397E0}"/>
    <dgm:cxn modelId="{BF047044-D762-FF40-9F4D-B6472549E12F}" type="presOf" srcId="{75E77425-AF3C-4242-8A46-522B687CAA74}" destId="{3A246096-F971-0541-8F34-9CA947D7726E}" srcOrd="0" destOrd="0" presId="urn:microsoft.com/office/officeart/2005/8/layout/hierarchy1"/>
    <dgm:cxn modelId="{2E9ED861-4805-844C-A8FE-6E79E5B73BEF}" type="presParOf" srcId="{8E380C68-B05A-9B46-808F-9D589D352F81}" destId="{46015735-1EEE-D34F-9DC8-07F3F67B3BA7}" srcOrd="0" destOrd="0" presId="urn:microsoft.com/office/officeart/2005/8/layout/hierarchy1"/>
    <dgm:cxn modelId="{E2FF6DEA-9B7F-A840-816F-6EF0DA2563B8}" type="presParOf" srcId="{46015735-1EEE-D34F-9DC8-07F3F67B3BA7}" destId="{2310246E-B809-AB45-A35B-9F419A469021}" srcOrd="0" destOrd="0" presId="urn:microsoft.com/office/officeart/2005/8/layout/hierarchy1"/>
    <dgm:cxn modelId="{62E3BB72-DBD3-5A4A-B195-8435EEE8866A}" type="presParOf" srcId="{2310246E-B809-AB45-A35B-9F419A469021}" destId="{85974B36-78EB-544B-A7A4-0880490EA7BA}" srcOrd="0" destOrd="0" presId="urn:microsoft.com/office/officeart/2005/8/layout/hierarchy1"/>
    <dgm:cxn modelId="{AF97AA32-9E69-2D44-BE09-16F900C94AA6}" type="presParOf" srcId="{2310246E-B809-AB45-A35B-9F419A469021}" destId="{162DC8CA-128C-1840-9D6A-04FEFE1F3368}" srcOrd="1" destOrd="0" presId="urn:microsoft.com/office/officeart/2005/8/layout/hierarchy1"/>
    <dgm:cxn modelId="{E8FECBD4-1203-2441-B076-101BD17BE160}" type="presParOf" srcId="{46015735-1EEE-D34F-9DC8-07F3F67B3BA7}" destId="{3A27400C-D753-9F40-8A5B-CAE9F53A7BFD}" srcOrd="1" destOrd="0" presId="urn:microsoft.com/office/officeart/2005/8/layout/hierarchy1"/>
    <dgm:cxn modelId="{61DE581C-EB85-B34E-8015-090845712B51}" type="presParOf" srcId="{3A27400C-D753-9F40-8A5B-CAE9F53A7BFD}" destId="{3B260FC7-8E7B-8B45-AF18-3E51810E4DCB}" srcOrd="0" destOrd="0" presId="urn:microsoft.com/office/officeart/2005/8/layout/hierarchy1"/>
    <dgm:cxn modelId="{61040550-FD2F-C642-A5A9-79FD5F90B5FB}" type="presParOf" srcId="{3A27400C-D753-9F40-8A5B-CAE9F53A7BFD}" destId="{3BCCB71E-E07F-EC46-B196-8AB8BC07AE3A}" srcOrd="1" destOrd="0" presId="urn:microsoft.com/office/officeart/2005/8/layout/hierarchy1"/>
    <dgm:cxn modelId="{BEB964D5-EAAD-4641-8F92-19622E5AD7A2}" type="presParOf" srcId="{3BCCB71E-E07F-EC46-B196-8AB8BC07AE3A}" destId="{118881B9-4236-264E-89CF-7F4FDDB0357F}" srcOrd="0" destOrd="0" presId="urn:microsoft.com/office/officeart/2005/8/layout/hierarchy1"/>
    <dgm:cxn modelId="{7B666585-A61B-E140-B724-65942FCE44A6}" type="presParOf" srcId="{118881B9-4236-264E-89CF-7F4FDDB0357F}" destId="{5F83DF40-0583-8948-A42E-CE85A0985A7A}" srcOrd="0" destOrd="0" presId="urn:microsoft.com/office/officeart/2005/8/layout/hierarchy1"/>
    <dgm:cxn modelId="{6FADAC99-C45B-5241-B22A-01F7ADFF6686}" type="presParOf" srcId="{118881B9-4236-264E-89CF-7F4FDDB0357F}" destId="{811D3CBF-DDCA-A94C-8E2F-E3A977197A95}" srcOrd="1" destOrd="0" presId="urn:microsoft.com/office/officeart/2005/8/layout/hierarchy1"/>
    <dgm:cxn modelId="{13B7E0A3-2639-7D4C-A530-597F7BD2BEA5}" type="presParOf" srcId="{3BCCB71E-E07F-EC46-B196-8AB8BC07AE3A}" destId="{0AE3D5E6-F339-064F-810A-6A12DD5E24A1}" srcOrd="1" destOrd="0" presId="urn:microsoft.com/office/officeart/2005/8/layout/hierarchy1"/>
    <dgm:cxn modelId="{EAC208EA-6402-494E-99D1-150420119233}" type="presParOf" srcId="{0AE3D5E6-F339-064F-810A-6A12DD5E24A1}" destId="{0B421BAE-E946-B54C-B326-1E81D5992EAA}" srcOrd="0" destOrd="0" presId="urn:microsoft.com/office/officeart/2005/8/layout/hierarchy1"/>
    <dgm:cxn modelId="{5A1C0330-0EE7-6B43-BD22-AFAF2B390F36}" type="presParOf" srcId="{0AE3D5E6-F339-064F-810A-6A12DD5E24A1}" destId="{77F21B00-D182-C84A-A108-F3669ADDC2DF}" srcOrd="1" destOrd="0" presId="urn:microsoft.com/office/officeart/2005/8/layout/hierarchy1"/>
    <dgm:cxn modelId="{75C92AAC-9302-A94D-98C1-06BAA4A5B5F5}" type="presParOf" srcId="{77F21B00-D182-C84A-A108-F3669ADDC2DF}" destId="{4B1E5CDD-C703-0147-AC4A-21447DA5A413}" srcOrd="0" destOrd="0" presId="urn:microsoft.com/office/officeart/2005/8/layout/hierarchy1"/>
    <dgm:cxn modelId="{4C3B58AB-3C7D-3548-A81A-DBB7FDBB8ADD}" type="presParOf" srcId="{4B1E5CDD-C703-0147-AC4A-21447DA5A413}" destId="{94B88FA9-4397-2142-AC86-85234501DD22}" srcOrd="0" destOrd="0" presId="urn:microsoft.com/office/officeart/2005/8/layout/hierarchy1"/>
    <dgm:cxn modelId="{9296AFAD-63D4-5945-8DF7-4E35C2944C2B}" type="presParOf" srcId="{4B1E5CDD-C703-0147-AC4A-21447DA5A413}" destId="{175789AE-E0DB-FB4B-94B6-8EFFC22F14F1}" srcOrd="1" destOrd="0" presId="urn:microsoft.com/office/officeart/2005/8/layout/hierarchy1"/>
    <dgm:cxn modelId="{2C436B35-D5F6-8B49-88C2-34AA4AAE1070}" type="presParOf" srcId="{77F21B00-D182-C84A-A108-F3669ADDC2DF}" destId="{515BE2F8-60E5-C24F-B8A7-3C3FA37C6FE6}" srcOrd="1" destOrd="0" presId="urn:microsoft.com/office/officeart/2005/8/layout/hierarchy1"/>
    <dgm:cxn modelId="{6BCA485B-3CE5-994E-BDC2-19F5C61639E3}" type="presParOf" srcId="{3A27400C-D753-9F40-8A5B-CAE9F53A7BFD}" destId="{97F29C77-E05D-CF4D-A9ED-676C40DE7E78}" srcOrd="2" destOrd="0" presId="urn:microsoft.com/office/officeart/2005/8/layout/hierarchy1"/>
    <dgm:cxn modelId="{5965F963-7CE8-DA4C-885D-AC0A7EF4E7B9}" type="presParOf" srcId="{3A27400C-D753-9F40-8A5B-CAE9F53A7BFD}" destId="{CC52E8F3-68BE-224B-A699-639AD5CA5533}" srcOrd="3" destOrd="0" presId="urn:microsoft.com/office/officeart/2005/8/layout/hierarchy1"/>
    <dgm:cxn modelId="{8BC032CA-054E-2A43-9F26-45911AC63258}" type="presParOf" srcId="{CC52E8F3-68BE-224B-A699-639AD5CA5533}" destId="{36A43E27-0402-974B-A5C0-08A5F19A3ED1}" srcOrd="0" destOrd="0" presId="urn:microsoft.com/office/officeart/2005/8/layout/hierarchy1"/>
    <dgm:cxn modelId="{57AF72FC-2520-9046-9300-CBF57629FB8D}" type="presParOf" srcId="{36A43E27-0402-974B-A5C0-08A5F19A3ED1}" destId="{A702120C-0708-5C4F-9EAB-7A4FF7DB78E5}" srcOrd="0" destOrd="0" presId="urn:microsoft.com/office/officeart/2005/8/layout/hierarchy1"/>
    <dgm:cxn modelId="{29080EE5-CFA7-FE4F-9366-7EA55159B6BC}" type="presParOf" srcId="{36A43E27-0402-974B-A5C0-08A5F19A3ED1}" destId="{63E14DFF-FB1C-F841-8DC1-2F281FD7A6E9}" srcOrd="1" destOrd="0" presId="urn:microsoft.com/office/officeart/2005/8/layout/hierarchy1"/>
    <dgm:cxn modelId="{A22E18BB-8072-1D41-BB6A-F5BEB887612D}" type="presParOf" srcId="{CC52E8F3-68BE-224B-A699-639AD5CA5533}" destId="{C6EB7E45-10E9-EA4D-9E75-9E8612AE6E18}" srcOrd="1" destOrd="0" presId="urn:microsoft.com/office/officeart/2005/8/layout/hierarchy1"/>
    <dgm:cxn modelId="{B4ACBF50-C4DA-BA4F-9D19-9E3F858C7AB2}" type="presParOf" srcId="{C6EB7E45-10E9-EA4D-9E75-9E8612AE6E18}" destId="{3A246096-F971-0541-8F34-9CA947D7726E}" srcOrd="0" destOrd="0" presId="urn:microsoft.com/office/officeart/2005/8/layout/hierarchy1"/>
    <dgm:cxn modelId="{78496AC0-EEBE-0043-94A9-202A4E4EA234}" type="presParOf" srcId="{C6EB7E45-10E9-EA4D-9E75-9E8612AE6E18}" destId="{342A23BE-A31D-5C43-B922-68DDD37768F6}" srcOrd="1" destOrd="0" presId="urn:microsoft.com/office/officeart/2005/8/layout/hierarchy1"/>
    <dgm:cxn modelId="{2AA90103-2627-A44C-81CD-BE4937C311C5}" type="presParOf" srcId="{342A23BE-A31D-5C43-B922-68DDD37768F6}" destId="{9311D72F-D173-614F-B5CB-5BEFA85B82DF}" srcOrd="0" destOrd="0" presId="urn:microsoft.com/office/officeart/2005/8/layout/hierarchy1"/>
    <dgm:cxn modelId="{3231144D-1150-D14E-8AE4-C42BB5C5029C}" type="presParOf" srcId="{9311D72F-D173-614F-B5CB-5BEFA85B82DF}" destId="{6F78BCAE-E52A-1F4D-A1AA-C94774844DEB}" srcOrd="0" destOrd="0" presId="urn:microsoft.com/office/officeart/2005/8/layout/hierarchy1"/>
    <dgm:cxn modelId="{4C3FD185-94E0-264A-AEEF-B8B4AFE860DE}" type="presParOf" srcId="{9311D72F-D173-614F-B5CB-5BEFA85B82DF}" destId="{5980BE24-68C5-454F-AEDD-B0E480D55890}" srcOrd="1" destOrd="0" presId="urn:microsoft.com/office/officeart/2005/8/layout/hierarchy1"/>
    <dgm:cxn modelId="{8CCB9FEE-B524-094B-B43B-91E727A3D34F}" type="presParOf" srcId="{342A23BE-A31D-5C43-B922-68DDD37768F6}" destId="{199E4D0D-B1A5-4740-B637-AC9903645E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65CBA1-F702-3441-A98E-B3E06A755E6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2547D-55EC-6547-98BB-F93F99887B5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disadvantages</a:t>
          </a:r>
          <a:endParaRPr lang="en-US" b="1" dirty="0"/>
        </a:p>
      </dgm:t>
    </dgm:pt>
    <dgm:pt modelId="{7ECC2219-3A36-CA48-AA00-A9A32414E3C5}" type="parTrans" cxnId="{12006D0B-C3FA-5047-9C42-8F833BDAAE06}">
      <dgm:prSet/>
      <dgm:spPr/>
      <dgm:t>
        <a:bodyPr/>
        <a:lstStyle/>
        <a:p>
          <a:endParaRPr lang="en-US"/>
        </a:p>
      </dgm:t>
    </dgm:pt>
    <dgm:pt modelId="{BE83CC59-A636-6A46-83B3-2BAC879F506B}" type="sibTrans" cxnId="{12006D0B-C3FA-5047-9C42-8F833BDAAE06}">
      <dgm:prSet/>
      <dgm:spPr/>
      <dgm:t>
        <a:bodyPr/>
        <a:lstStyle/>
        <a:p>
          <a:endParaRPr lang="en-US"/>
        </a:p>
      </dgm:t>
    </dgm:pt>
    <dgm:pt modelId="{AD7FCF63-4F42-4446-9DC3-286C147755B2}">
      <dgm:prSet/>
      <dgm:spPr/>
      <dgm:t>
        <a:bodyPr/>
        <a:lstStyle/>
        <a:p>
          <a:r>
            <a:rPr lang="en-US" smtClean="0"/>
            <a:t>additional code must be executed at run time to impose checks</a:t>
          </a:r>
          <a:endParaRPr lang="en-US" dirty="0" smtClean="0"/>
        </a:p>
      </dgm:t>
    </dgm:pt>
    <dgm:pt modelId="{F22FB8D3-3CEF-0342-90BC-546FEE7243E9}" type="parTrans" cxnId="{B46FE871-AAA1-F044-B29D-62AE9DEC50BA}">
      <dgm:prSet/>
      <dgm:spPr/>
      <dgm:t>
        <a:bodyPr/>
        <a:lstStyle/>
        <a:p>
          <a:endParaRPr lang="en-US"/>
        </a:p>
      </dgm:t>
    </dgm:pt>
    <dgm:pt modelId="{18675396-5647-B74E-82A2-23A1D52FBE03}" type="sibTrans" cxnId="{B46FE871-AAA1-F044-B29D-62AE9DEC50BA}">
      <dgm:prSet/>
      <dgm:spPr/>
      <dgm:t>
        <a:bodyPr/>
        <a:lstStyle/>
        <a:p>
          <a:endParaRPr lang="en-US"/>
        </a:p>
      </dgm:t>
    </dgm:pt>
    <dgm:pt modelId="{8907F5B8-025B-F24C-AB8E-3E9D5DA148CA}">
      <dgm:prSet/>
      <dgm:spPr/>
      <dgm:t>
        <a:bodyPr/>
        <a:lstStyle/>
        <a:p>
          <a:r>
            <a:rPr lang="en-US" smtClean="0"/>
            <a:t>flexibility and safety comes at a cost in resource use</a:t>
          </a:r>
          <a:endParaRPr lang="en-US" dirty="0" smtClean="0"/>
        </a:p>
      </dgm:t>
    </dgm:pt>
    <dgm:pt modelId="{5AABEC0D-9B36-F246-A644-B55001A134CD}" type="parTrans" cxnId="{E1BB9B7B-70FF-8D4F-BEE6-DD1D4EA1FB57}">
      <dgm:prSet/>
      <dgm:spPr/>
      <dgm:t>
        <a:bodyPr/>
        <a:lstStyle/>
        <a:p>
          <a:endParaRPr lang="en-US"/>
        </a:p>
      </dgm:t>
    </dgm:pt>
    <dgm:pt modelId="{1B07F8A6-D4CD-0A44-A2EB-7A4FD5C8FC36}" type="sibTrans" cxnId="{E1BB9B7B-70FF-8D4F-BEE6-DD1D4EA1FB57}">
      <dgm:prSet/>
      <dgm:spPr/>
      <dgm:t>
        <a:bodyPr/>
        <a:lstStyle/>
        <a:p>
          <a:endParaRPr lang="en-US"/>
        </a:p>
      </dgm:t>
    </dgm:pt>
    <dgm:pt modelId="{74DA30EF-C82F-D043-B1A9-AFF15BE9800B}">
      <dgm:prSet/>
      <dgm:spPr/>
      <dgm:t>
        <a:bodyPr/>
        <a:lstStyle/>
        <a:p>
          <a:r>
            <a:rPr lang="en-US" dirty="0" smtClean="0"/>
            <a:t>distance from the underlying machine language and architecture means that access to some instructions and hardware resources is lost</a:t>
          </a:r>
        </a:p>
      </dgm:t>
    </dgm:pt>
    <dgm:pt modelId="{EB322BFF-B9A0-5B4C-B792-2CEA2372F944}" type="parTrans" cxnId="{6E6ADB83-7358-214A-9644-8CD31A3E46C8}">
      <dgm:prSet/>
      <dgm:spPr/>
      <dgm:t>
        <a:bodyPr/>
        <a:lstStyle/>
        <a:p>
          <a:endParaRPr lang="en-US"/>
        </a:p>
      </dgm:t>
    </dgm:pt>
    <dgm:pt modelId="{6B23FEB5-CD2B-2643-808E-676C6BC12D21}" type="sibTrans" cxnId="{6E6ADB83-7358-214A-9644-8CD31A3E46C8}">
      <dgm:prSet/>
      <dgm:spPr/>
      <dgm:t>
        <a:bodyPr/>
        <a:lstStyle/>
        <a:p>
          <a:endParaRPr lang="en-US"/>
        </a:p>
      </dgm:t>
    </dgm:pt>
    <dgm:pt modelId="{2FD6258B-184D-D449-84E8-1AC5FA4DCE58}">
      <dgm:prSet/>
      <dgm:spPr/>
      <dgm:t>
        <a:bodyPr/>
        <a:lstStyle/>
        <a:p>
          <a:r>
            <a:rPr lang="en-US" smtClean="0"/>
            <a:t>limits their usefulness in writing code, such as device drivers, that must interact with such resources</a:t>
          </a:r>
          <a:endParaRPr lang="en-US" dirty="0" smtClean="0"/>
        </a:p>
      </dgm:t>
    </dgm:pt>
    <dgm:pt modelId="{4C08DEDA-EAE0-C448-A10F-9146838A3F58}" type="parTrans" cxnId="{BDB63F96-C51C-6D42-899A-3C29192026E1}">
      <dgm:prSet/>
      <dgm:spPr/>
      <dgm:t>
        <a:bodyPr/>
        <a:lstStyle/>
        <a:p>
          <a:endParaRPr lang="en-US"/>
        </a:p>
      </dgm:t>
    </dgm:pt>
    <dgm:pt modelId="{0FCD44B7-DD62-2D43-97EC-592B099C187E}" type="sibTrans" cxnId="{BDB63F96-C51C-6D42-899A-3C29192026E1}">
      <dgm:prSet/>
      <dgm:spPr/>
      <dgm:t>
        <a:bodyPr/>
        <a:lstStyle/>
        <a:p>
          <a:endParaRPr lang="en-US"/>
        </a:p>
      </dgm:t>
    </dgm:pt>
    <dgm:pt modelId="{ECE708D5-69F0-B346-A6D1-B645B1BD3E62}" type="pres">
      <dgm:prSet presAssocID="{1565CBA1-F702-3441-A98E-B3E06A755E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D79DD6-6951-B945-A3E6-0B0C9A291177}" type="pres">
      <dgm:prSet presAssocID="{C232547D-55EC-6547-98BB-F93F99887B5D}" presName="composite" presStyleCnt="0"/>
      <dgm:spPr/>
    </dgm:pt>
    <dgm:pt modelId="{2728FCC9-AE1D-384B-9A58-2E5D9C0DE65D}" type="pres">
      <dgm:prSet presAssocID="{C232547D-55EC-6547-98BB-F93F99887B5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943DA-0858-8E4A-8A7D-48D06C3231A9}" type="pres">
      <dgm:prSet presAssocID="{C232547D-55EC-6547-98BB-F93F99887B5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06D0B-C3FA-5047-9C42-8F833BDAAE06}" srcId="{1565CBA1-F702-3441-A98E-B3E06A755E69}" destId="{C232547D-55EC-6547-98BB-F93F99887B5D}" srcOrd="0" destOrd="0" parTransId="{7ECC2219-3A36-CA48-AA00-A9A32414E3C5}" sibTransId="{BE83CC59-A636-6A46-83B3-2BAC879F506B}"/>
    <dgm:cxn modelId="{6E6ADB83-7358-214A-9644-8CD31A3E46C8}" srcId="{C232547D-55EC-6547-98BB-F93F99887B5D}" destId="{74DA30EF-C82F-D043-B1A9-AFF15BE9800B}" srcOrd="2" destOrd="0" parTransId="{EB322BFF-B9A0-5B4C-B792-2CEA2372F944}" sibTransId="{6B23FEB5-CD2B-2643-808E-676C6BC12D21}"/>
    <dgm:cxn modelId="{1CD34655-08E0-5C49-90EC-9309FFADE59A}" type="presOf" srcId="{1565CBA1-F702-3441-A98E-B3E06A755E69}" destId="{ECE708D5-69F0-B346-A6D1-B645B1BD3E62}" srcOrd="0" destOrd="0" presId="urn:microsoft.com/office/officeart/2005/8/layout/hList1"/>
    <dgm:cxn modelId="{2DF2EBD1-4F17-384C-825B-7DA8E2D4A409}" type="presOf" srcId="{74DA30EF-C82F-D043-B1A9-AFF15BE9800B}" destId="{3B4943DA-0858-8E4A-8A7D-48D06C3231A9}" srcOrd="0" destOrd="2" presId="urn:microsoft.com/office/officeart/2005/8/layout/hList1"/>
    <dgm:cxn modelId="{42DFEEC1-A394-284A-B351-833F2738D307}" type="presOf" srcId="{8907F5B8-025B-F24C-AB8E-3E9D5DA148CA}" destId="{3B4943DA-0858-8E4A-8A7D-48D06C3231A9}" srcOrd="0" destOrd="1" presId="urn:microsoft.com/office/officeart/2005/8/layout/hList1"/>
    <dgm:cxn modelId="{BDB63F96-C51C-6D42-899A-3C29192026E1}" srcId="{C232547D-55EC-6547-98BB-F93F99887B5D}" destId="{2FD6258B-184D-D449-84E8-1AC5FA4DCE58}" srcOrd="3" destOrd="0" parTransId="{4C08DEDA-EAE0-C448-A10F-9146838A3F58}" sibTransId="{0FCD44B7-DD62-2D43-97EC-592B099C187E}"/>
    <dgm:cxn modelId="{FAC1ACBA-6A73-354B-8B69-B0A9FB6E79E3}" type="presOf" srcId="{AD7FCF63-4F42-4446-9DC3-286C147755B2}" destId="{3B4943DA-0858-8E4A-8A7D-48D06C3231A9}" srcOrd="0" destOrd="0" presId="urn:microsoft.com/office/officeart/2005/8/layout/hList1"/>
    <dgm:cxn modelId="{ED03CD53-73B5-4A41-AF04-80FEDFEF9631}" type="presOf" srcId="{C232547D-55EC-6547-98BB-F93F99887B5D}" destId="{2728FCC9-AE1D-384B-9A58-2E5D9C0DE65D}" srcOrd="0" destOrd="0" presId="urn:microsoft.com/office/officeart/2005/8/layout/hList1"/>
    <dgm:cxn modelId="{B46FE871-AAA1-F044-B29D-62AE9DEC50BA}" srcId="{C232547D-55EC-6547-98BB-F93F99887B5D}" destId="{AD7FCF63-4F42-4446-9DC3-286C147755B2}" srcOrd="0" destOrd="0" parTransId="{F22FB8D3-3CEF-0342-90BC-546FEE7243E9}" sibTransId="{18675396-5647-B74E-82A2-23A1D52FBE03}"/>
    <dgm:cxn modelId="{B02006AC-117D-0441-A9D9-B69F6FC7B41A}" type="presOf" srcId="{2FD6258B-184D-D449-84E8-1AC5FA4DCE58}" destId="{3B4943DA-0858-8E4A-8A7D-48D06C3231A9}" srcOrd="0" destOrd="3" presId="urn:microsoft.com/office/officeart/2005/8/layout/hList1"/>
    <dgm:cxn modelId="{E1BB9B7B-70FF-8D4F-BEE6-DD1D4EA1FB57}" srcId="{C232547D-55EC-6547-98BB-F93F99887B5D}" destId="{8907F5B8-025B-F24C-AB8E-3E9D5DA148CA}" srcOrd="1" destOrd="0" parTransId="{5AABEC0D-9B36-F246-A644-B55001A134CD}" sibTransId="{1B07F8A6-D4CD-0A44-A2EB-7A4FD5C8FC36}"/>
    <dgm:cxn modelId="{E23DE87B-CA59-AB4F-93A6-AC1C83BB72BE}" type="presParOf" srcId="{ECE708D5-69F0-B346-A6D1-B645B1BD3E62}" destId="{1FD79DD6-6951-B945-A3E6-0B0C9A291177}" srcOrd="0" destOrd="0" presId="urn:microsoft.com/office/officeart/2005/8/layout/hList1"/>
    <dgm:cxn modelId="{3257AC51-A26E-3D4B-A921-C2F963A2E97D}" type="presParOf" srcId="{1FD79DD6-6951-B945-A3E6-0B0C9A291177}" destId="{2728FCC9-AE1D-384B-9A58-2E5D9C0DE65D}" srcOrd="0" destOrd="0" presId="urn:microsoft.com/office/officeart/2005/8/layout/hList1"/>
    <dgm:cxn modelId="{78822FBD-F8A8-4842-BA4F-7DA48F03F095}" type="presParOf" srcId="{1FD79DD6-6951-B945-A3E6-0B0C9A291177}" destId="{3B4943DA-0858-8E4A-8A7D-48D06C3231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05AF1-D8D6-3F45-8C73-37B6FD9AE3B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C51052-8E6E-CA4E-BAC2-696B07C80FD7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use virtual memory support to make some regions of memory non-executable</a:t>
          </a:r>
          <a:endParaRPr lang="en-US" dirty="0">
            <a:solidFill>
              <a:srgbClr val="000000"/>
            </a:solidFill>
          </a:endParaRPr>
        </a:p>
      </dgm:t>
    </dgm:pt>
    <dgm:pt modelId="{9D5672FA-2E75-614D-8F0A-2AE7385BE321}" type="parTrans" cxnId="{CBC353A9-B635-F341-8E12-AEDF48D9C90E}">
      <dgm:prSet/>
      <dgm:spPr/>
      <dgm:t>
        <a:bodyPr/>
        <a:lstStyle/>
        <a:p>
          <a:endParaRPr lang="en-US"/>
        </a:p>
      </dgm:t>
    </dgm:pt>
    <dgm:pt modelId="{E37126A3-D71A-DC44-860F-B1EC072F96C3}" type="sibTrans" cxnId="{CBC353A9-B635-F341-8E12-AEDF48D9C90E}">
      <dgm:prSet/>
      <dgm:spPr/>
      <dgm:t>
        <a:bodyPr/>
        <a:lstStyle/>
        <a:p>
          <a:endParaRPr lang="en-US"/>
        </a:p>
      </dgm:t>
    </dgm:pt>
    <dgm:pt modelId="{00A3E3A4-2BF9-5B4C-90AE-398ECB3C205C}">
      <dgm:prSet/>
      <dgm:spPr/>
      <dgm:t>
        <a:bodyPr/>
        <a:lstStyle/>
        <a:p>
          <a:pPr rtl="0"/>
          <a:r>
            <a:rPr lang="en-US" b="1" dirty="0" smtClean="0"/>
            <a:t>requires support from memory management unit (MMU)</a:t>
          </a:r>
          <a:endParaRPr lang="en-US" dirty="0"/>
        </a:p>
      </dgm:t>
    </dgm:pt>
    <dgm:pt modelId="{06F11B6C-1D61-3E45-B815-C2FF2F7C9E31}" type="parTrans" cxnId="{9C8CF0C7-2D4F-9B4F-AE3E-4529B7B2B6FA}">
      <dgm:prSet/>
      <dgm:spPr/>
      <dgm:t>
        <a:bodyPr/>
        <a:lstStyle/>
        <a:p>
          <a:endParaRPr lang="en-US"/>
        </a:p>
      </dgm:t>
    </dgm:pt>
    <dgm:pt modelId="{BC49A4BC-D467-1C47-AEC1-7012CADCD1C0}" type="sibTrans" cxnId="{9C8CF0C7-2D4F-9B4F-AE3E-4529B7B2B6FA}">
      <dgm:prSet/>
      <dgm:spPr/>
      <dgm:t>
        <a:bodyPr/>
        <a:lstStyle/>
        <a:p>
          <a:endParaRPr lang="en-US"/>
        </a:p>
      </dgm:t>
    </dgm:pt>
    <dgm:pt modelId="{0F934F85-0BB3-644B-B31F-5F7F5E04FA8F}">
      <dgm:prSet/>
      <dgm:spPr/>
      <dgm:t>
        <a:bodyPr/>
        <a:lstStyle/>
        <a:p>
          <a:pPr rtl="0"/>
          <a:r>
            <a:rPr lang="en-US" b="1" dirty="0" smtClean="0"/>
            <a:t>long existed on SPARC / Solaris systems</a:t>
          </a:r>
          <a:endParaRPr lang="en-US" dirty="0"/>
        </a:p>
      </dgm:t>
    </dgm:pt>
    <dgm:pt modelId="{F89D6869-738B-3547-855C-0BCAF2F6D0F0}" type="parTrans" cxnId="{A7B9469A-B1B0-B947-8969-5F53404A2209}">
      <dgm:prSet/>
      <dgm:spPr/>
      <dgm:t>
        <a:bodyPr/>
        <a:lstStyle/>
        <a:p>
          <a:endParaRPr lang="en-US"/>
        </a:p>
      </dgm:t>
    </dgm:pt>
    <dgm:pt modelId="{F4CEF687-EA3C-0D40-9357-B77826E0AF99}" type="sibTrans" cxnId="{A7B9469A-B1B0-B947-8969-5F53404A2209}">
      <dgm:prSet/>
      <dgm:spPr/>
      <dgm:t>
        <a:bodyPr/>
        <a:lstStyle/>
        <a:p>
          <a:endParaRPr lang="en-US"/>
        </a:p>
      </dgm:t>
    </dgm:pt>
    <dgm:pt modelId="{AC6700FE-784A-8545-877B-955F260419DE}">
      <dgm:prSet/>
      <dgm:spPr/>
      <dgm:t>
        <a:bodyPr/>
        <a:lstStyle/>
        <a:p>
          <a:pPr rtl="0"/>
          <a:r>
            <a:rPr lang="en-US" b="1" dirty="0" smtClean="0"/>
            <a:t>recent on x86 Linux/Unix/Windows systems</a:t>
          </a:r>
          <a:endParaRPr lang="en-US" b="1" dirty="0"/>
        </a:p>
      </dgm:t>
    </dgm:pt>
    <dgm:pt modelId="{03C28B85-82F1-FD45-A015-26496DA89D03}" type="parTrans" cxnId="{80E9987E-F25F-754F-AE0D-18811ED098F4}">
      <dgm:prSet/>
      <dgm:spPr/>
      <dgm:t>
        <a:bodyPr/>
        <a:lstStyle/>
        <a:p>
          <a:endParaRPr lang="en-US"/>
        </a:p>
      </dgm:t>
    </dgm:pt>
    <dgm:pt modelId="{ECF1AAB5-D7D9-EE4B-B58A-2E8D517C2D6A}" type="sibTrans" cxnId="{80E9987E-F25F-754F-AE0D-18811ED098F4}">
      <dgm:prSet/>
      <dgm:spPr/>
      <dgm:t>
        <a:bodyPr/>
        <a:lstStyle/>
        <a:p>
          <a:endParaRPr lang="en-US"/>
        </a:p>
      </dgm:t>
    </dgm:pt>
    <dgm:pt modelId="{4F8AA8A0-13BB-C849-98E7-DF032BEC1C37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issues</a:t>
          </a:r>
          <a:endParaRPr lang="en-US" dirty="0">
            <a:solidFill>
              <a:srgbClr val="000000"/>
            </a:solidFill>
          </a:endParaRPr>
        </a:p>
      </dgm:t>
    </dgm:pt>
    <dgm:pt modelId="{4D07EC5E-0855-FC44-B4EA-FE4308908212}" type="parTrans" cxnId="{68604FB5-4C9D-6243-8461-C4291EA94E20}">
      <dgm:prSet/>
      <dgm:spPr/>
      <dgm:t>
        <a:bodyPr/>
        <a:lstStyle/>
        <a:p>
          <a:endParaRPr lang="en-US"/>
        </a:p>
      </dgm:t>
    </dgm:pt>
    <dgm:pt modelId="{0B03E5EF-AB1A-974F-A4EB-9404A235D990}" type="sibTrans" cxnId="{68604FB5-4C9D-6243-8461-C4291EA94E20}">
      <dgm:prSet/>
      <dgm:spPr/>
      <dgm:t>
        <a:bodyPr/>
        <a:lstStyle/>
        <a:p>
          <a:endParaRPr lang="en-US"/>
        </a:p>
      </dgm:t>
    </dgm:pt>
    <dgm:pt modelId="{BC8DA333-C418-5947-BB8B-7B7E8A1C5B91}">
      <dgm:prSet/>
      <dgm:spPr/>
      <dgm:t>
        <a:bodyPr/>
        <a:lstStyle/>
        <a:p>
          <a:pPr rtl="0"/>
          <a:r>
            <a:rPr lang="en-US" b="1" dirty="0" smtClean="0"/>
            <a:t>support for executable stack code</a:t>
          </a:r>
          <a:endParaRPr lang="en-US" b="1" dirty="0"/>
        </a:p>
      </dgm:t>
    </dgm:pt>
    <dgm:pt modelId="{54DEF8E7-2B2A-EA4C-8114-D19D1234695D}" type="parTrans" cxnId="{8834BB5F-B3FD-BC44-84ED-F67371E5593D}">
      <dgm:prSet/>
      <dgm:spPr/>
      <dgm:t>
        <a:bodyPr/>
        <a:lstStyle/>
        <a:p>
          <a:endParaRPr lang="en-US"/>
        </a:p>
      </dgm:t>
    </dgm:pt>
    <dgm:pt modelId="{3FED0A11-DD7D-034A-9889-BEB9C8E7FEF1}" type="sibTrans" cxnId="{8834BB5F-B3FD-BC44-84ED-F67371E5593D}">
      <dgm:prSet/>
      <dgm:spPr/>
      <dgm:t>
        <a:bodyPr/>
        <a:lstStyle/>
        <a:p>
          <a:endParaRPr lang="en-US"/>
        </a:p>
      </dgm:t>
    </dgm:pt>
    <dgm:pt modelId="{90CB9375-C196-8B40-A871-44742C3A95F9}">
      <dgm:prSet/>
      <dgm:spPr/>
      <dgm:t>
        <a:bodyPr/>
        <a:lstStyle/>
        <a:p>
          <a:pPr rtl="0"/>
          <a:r>
            <a:rPr lang="en-US" b="1" dirty="0" smtClean="0"/>
            <a:t>special provisions are needed</a:t>
          </a:r>
          <a:endParaRPr lang="en-US" b="1" dirty="0"/>
        </a:p>
      </dgm:t>
    </dgm:pt>
    <dgm:pt modelId="{93300A17-7F10-DD44-B8E5-CA032D4D559F}" type="parTrans" cxnId="{2D349911-382A-944A-AE3F-5840AC517A2C}">
      <dgm:prSet/>
      <dgm:spPr/>
      <dgm:t>
        <a:bodyPr/>
        <a:lstStyle/>
        <a:p>
          <a:endParaRPr lang="en-US"/>
        </a:p>
      </dgm:t>
    </dgm:pt>
    <dgm:pt modelId="{5F621B64-7F68-B245-9D95-EE51E66BE058}" type="sibTrans" cxnId="{2D349911-382A-944A-AE3F-5840AC517A2C}">
      <dgm:prSet/>
      <dgm:spPr/>
      <dgm:t>
        <a:bodyPr/>
        <a:lstStyle/>
        <a:p>
          <a:endParaRPr lang="en-US"/>
        </a:p>
      </dgm:t>
    </dgm:pt>
    <dgm:pt modelId="{8F00C0FB-CAE0-A247-9DDC-E6FB97DBB8EE}" type="pres">
      <dgm:prSet presAssocID="{DDD05AF1-D8D6-3F45-8C73-37B6FD9AE3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6FD971-F309-CC45-8141-2DF763E2F430}" type="pres">
      <dgm:prSet presAssocID="{36C51052-8E6E-CA4E-BAC2-696B07C80FD7}" presName="composite" presStyleCnt="0"/>
      <dgm:spPr/>
    </dgm:pt>
    <dgm:pt modelId="{457B95C9-3927-B94E-8403-AB5EA84E54C8}" type="pres">
      <dgm:prSet presAssocID="{36C51052-8E6E-CA4E-BAC2-696B07C80FD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ACB49-B515-EA43-8C3C-90A5069DB647}" type="pres">
      <dgm:prSet presAssocID="{36C51052-8E6E-CA4E-BAC2-696B07C80FD7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9B7DB-2DCD-9148-B49D-6DEF78608F78}" type="pres">
      <dgm:prSet presAssocID="{E37126A3-D71A-DC44-860F-B1EC072F96C3}" presName="space" presStyleCnt="0"/>
      <dgm:spPr/>
    </dgm:pt>
    <dgm:pt modelId="{DAA847CB-49D5-FC43-9A5C-EC15FA7E8223}" type="pres">
      <dgm:prSet presAssocID="{4F8AA8A0-13BB-C849-98E7-DF032BEC1C37}" presName="composite" presStyleCnt="0"/>
      <dgm:spPr/>
    </dgm:pt>
    <dgm:pt modelId="{2FEDC728-875F-4C4E-A497-AFC3B2BF7B1E}" type="pres">
      <dgm:prSet presAssocID="{4F8AA8A0-13BB-C849-98E7-DF032BEC1C37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86220-67A1-E542-B493-65F73FC1FCB1}" type="pres">
      <dgm:prSet presAssocID="{4F8AA8A0-13BB-C849-98E7-DF032BEC1C37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08355-9162-7E4D-B076-D95244C8F6AA}" type="presOf" srcId="{90CB9375-C196-8B40-A871-44742C3A95F9}" destId="{53A86220-67A1-E542-B493-65F73FC1FCB1}" srcOrd="0" destOrd="1" presId="urn:microsoft.com/office/officeart/2005/8/layout/chevron1"/>
    <dgm:cxn modelId="{B5780E5F-4082-B54B-B698-C7A707DA568D}" type="presOf" srcId="{0F934F85-0BB3-644B-B31F-5F7F5E04FA8F}" destId="{306ACB49-B515-EA43-8C3C-90A5069DB647}" srcOrd="0" destOrd="1" presId="urn:microsoft.com/office/officeart/2005/8/layout/chevron1"/>
    <dgm:cxn modelId="{8834BB5F-B3FD-BC44-84ED-F67371E5593D}" srcId="{4F8AA8A0-13BB-C849-98E7-DF032BEC1C37}" destId="{BC8DA333-C418-5947-BB8B-7B7E8A1C5B91}" srcOrd="0" destOrd="0" parTransId="{54DEF8E7-2B2A-EA4C-8114-D19D1234695D}" sibTransId="{3FED0A11-DD7D-034A-9889-BEB9C8E7FEF1}"/>
    <dgm:cxn modelId="{09F19790-2518-D041-9018-FDEFF3657445}" type="presOf" srcId="{DDD05AF1-D8D6-3F45-8C73-37B6FD9AE3B5}" destId="{8F00C0FB-CAE0-A247-9DDC-E6FB97DBB8EE}" srcOrd="0" destOrd="0" presId="urn:microsoft.com/office/officeart/2005/8/layout/chevron1"/>
    <dgm:cxn modelId="{68604FB5-4C9D-6243-8461-C4291EA94E20}" srcId="{DDD05AF1-D8D6-3F45-8C73-37B6FD9AE3B5}" destId="{4F8AA8A0-13BB-C849-98E7-DF032BEC1C37}" srcOrd="1" destOrd="0" parTransId="{4D07EC5E-0855-FC44-B4EA-FE4308908212}" sibTransId="{0B03E5EF-AB1A-974F-A4EB-9404A235D990}"/>
    <dgm:cxn modelId="{B2DFF837-4741-9742-8DFC-2333159899E1}" type="presOf" srcId="{4F8AA8A0-13BB-C849-98E7-DF032BEC1C37}" destId="{2FEDC728-875F-4C4E-A497-AFC3B2BF7B1E}" srcOrd="0" destOrd="0" presId="urn:microsoft.com/office/officeart/2005/8/layout/chevron1"/>
    <dgm:cxn modelId="{CBC353A9-B635-F341-8E12-AEDF48D9C90E}" srcId="{DDD05AF1-D8D6-3F45-8C73-37B6FD9AE3B5}" destId="{36C51052-8E6E-CA4E-BAC2-696B07C80FD7}" srcOrd="0" destOrd="0" parTransId="{9D5672FA-2E75-614D-8F0A-2AE7385BE321}" sibTransId="{E37126A3-D71A-DC44-860F-B1EC072F96C3}"/>
    <dgm:cxn modelId="{EFA62FC8-5213-AD46-9A7A-C8A3B4932794}" type="presOf" srcId="{00A3E3A4-2BF9-5B4C-90AE-398ECB3C205C}" destId="{306ACB49-B515-EA43-8C3C-90A5069DB647}" srcOrd="0" destOrd="0" presId="urn:microsoft.com/office/officeart/2005/8/layout/chevron1"/>
    <dgm:cxn modelId="{9C8CF0C7-2D4F-9B4F-AE3E-4529B7B2B6FA}" srcId="{36C51052-8E6E-CA4E-BAC2-696B07C80FD7}" destId="{00A3E3A4-2BF9-5B4C-90AE-398ECB3C205C}" srcOrd="0" destOrd="0" parTransId="{06F11B6C-1D61-3E45-B815-C2FF2F7C9E31}" sibTransId="{BC49A4BC-D467-1C47-AEC1-7012CADCD1C0}"/>
    <dgm:cxn modelId="{A7B9469A-B1B0-B947-8969-5F53404A2209}" srcId="{36C51052-8E6E-CA4E-BAC2-696B07C80FD7}" destId="{0F934F85-0BB3-644B-B31F-5F7F5E04FA8F}" srcOrd="1" destOrd="0" parTransId="{F89D6869-738B-3547-855C-0BCAF2F6D0F0}" sibTransId="{F4CEF687-EA3C-0D40-9357-B77826E0AF99}"/>
    <dgm:cxn modelId="{616EF6FD-5DA4-664A-85E3-C70B98555125}" type="presOf" srcId="{36C51052-8E6E-CA4E-BAC2-696B07C80FD7}" destId="{457B95C9-3927-B94E-8403-AB5EA84E54C8}" srcOrd="0" destOrd="0" presId="urn:microsoft.com/office/officeart/2005/8/layout/chevron1"/>
    <dgm:cxn modelId="{8386E12D-0818-1848-8B52-0D02985AE629}" type="presOf" srcId="{AC6700FE-784A-8545-877B-955F260419DE}" destId="{306ACB49-B515-EA43-8C3C-90A5069DB647}" srcOrd="0" destOrd="2" presId="urn:microsoft.com/office/officeart/2005/8/layout/chevron1"/>
    <dgm:cxn modelId="{0A6C176F-A959-1641-8BE9-0F94F0AF75C4}" type="presOf" srcId="{BC8DA333-C418-5947-BB8B-7B7E8A1C5B91}" destId="{53A86220-67A1-E542-B493-65F73FC1FCB1}" srcOrd="0" destOrd="0" presId="urn:microsoft.com/office/officeart/2005/8/layout/chevron1"/>
    <dgm:cxn modelId="{80E9987E-F25F-754F-AE0D-18811ED098F4}" srcId="{36C51052-8E6E-CA4E-BAC2-696B07C80FD7}" destId="{AC6700FE-784A-8545-877B-955F260419DE}" srcOrd="2" destOrd="0" parTransId="{03C28B85-82F1-FD45-A015-26496DA89D03}" sibTransId="{ECF1AAB5-D7D9-EE4B-B58A-2E8D517C2D6A}"/>
    <dgm:cxn modelId="{2D349911-382A-944A-AE3F-5840AC517A2C}" srcId="{4F8AA8A0-13BB-C849-98E7-DF032BEC1C37}" destId="{90CB9375-C196-8B40-A871-44742C3A95F9}" srcOrd="1" destOrd="0" parTransId="{93300A17-7F10-DD44-B8E5-CA032D4D559F}" sibTransId="{5F621B64-7F68-B245-9D95-EE51E66BE058}"/>
    <dgm:cxn modelId="{5CFDC7AE-87C2-EC44-97F9-3DE2C5114B16}" type="presParOf" srcId="{8F00C0FB-CAE0-A247-9DDC-E6FB97DBB8EE}" destId="{896FD971-F309-CC45-8141-2DF763E2F430}" srcOrd="0" destOrd="0" presId="urn:microsoft.com/office/officeart/2005/8/layout/chevron1"/>
    <dgm:cxn modelId="{83716D2F-95A1-734E-B1E0-748FF50A9E58}" type="presParOf" srcId="{896FD971-F309-CC45-8141-2DF763E2F430}" destId="{457B95C9-3927-B94E-8403-AB5EA84E54C8}" srcOrd="0" destOrd="0" presId="urn:microsoft.com/office/officeart/2005/8/layout/chevron1"/>
    <dgm:cxn modelId="{268902FA-3DF3-0241-9E25-71E4CCD58673}" type="presParOf" srcId="{896FD971-F309-CC45-8141-2DF763E2F430}" destId="{306ACB49-B515-EA43-8C3C-90A5069DB647}" srcOrd="1" destOrd="0" presId="urn:microsoft.com/office/officeart/2005/8/layout/chevron1"/>
    <dgm:cxn modelId="{260A250A-4C14-6044-A190-E2E5E080FD17}" type="presParOf" srcId="{8F00C0FB-CAE0-A247-9DDC-E6FB97DBB8EE}" destId="{25E9B7DB-2DCD-9148-B49D-6DEF78608F78}" srcOrd="1" destOrd="0" presId="urn:microsoft.com/office/officeart/2005/8/layout/chevron1"/>
    <dgm:cxn modelId="{710EF7CD-5CAE-E240-B624-E874C8F66A54}" type="presParOf" srcId="{8F00C0FB-CAE0-A247-9DDC-E6FB97DBB8EE}" destId="{DAA847CB-49D5-FC43-9A5C-EC15FA7E8223}" srcOrd="2" destOrd="0" presId="urn:microsoft.com/office/officeart/2005/8/layout/chevron1"/>
    <dgm:cxn modelId="{2DE065F9-D7A1-6C44-AE4C-45210629B5CC}" type="presParOf" srcId="{DAA847CB-49D5-FC43-9A5C-EC15FA7E8223}" destId="{2FEDC728-875F-4C4E-A497-AFC3B2BF7B1E}" srcOrd="0" destOrd="0" presId="urn:microsoft.com/office/officeart/2005/8/layout/chevron1"/>
    <dgm:cxn modelId="{379D91CC-5071-E044-8A61-5676CC4021A0}" type="presParOf" srcId="{DAA847CB-49D5-FC43-9A5C-EC15FA7E8223}" destId="{53A86220-67A1-E542-B493-65F73FC1FCB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738F0A-12D4-1D4E-B61F-4C8847B791E1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73414-F3C5-3645-B671-75ED3C512E4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incorrect handling is a very common failing</a:t>
          </a:r>
        </a:p>
      </dgm:t>
    </dgm:pt>
    <dgm:pt modelId="{30EF3C21-D509-0142-877E-3DE7B9792E2A}" type="parTrans" cxnId="{FC472137-78B5-0342-A628-3AF5BB43906C}">
      <dgm:prSet/>
      <dgm:spPr/>
      <dgm:t>
        <a:bodyPr/>
        <a:lstStyle/>
        <a:p>
          <a:endParaRPr lang="en-US"/>
        </a:p>
      </dgm:t>
    </dgm:pt>
    <dgm:pt modelId="{B1DC9B8D-B374-CA46-B2A3-8E87A28E15C6}" type="sibTrans" cxnId="{FC472137-78B5-0342-A628-3AF5BB43906C}">
      <dgm:prSet/>
      <dgm:spPr/>
      <dgm:t>
        <a:bodyPr/>
        <a:lstStyle/>
        <a:p>
          <a:endParaRPr lang="en-US"/>
        </a:p>
      </dgm:t>
    </dgm:pt>
    <dgm:pt modelId="{E51589B7-2D02-9946-BC87-DE40AA7CFBB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input is any source of data from outside and whose value is not explicitly known by the programmer when the code was written</a:t>
          </a:r>
        </a:p>
      </dgm:t>
    </dgm:pt>
    <dgm:pt modelId="{24674599-52B2-7947-BAA8-83494ACB2B90}" type="parTrans" cxnId="{D0CE5C8B-5A76-EA4B-AB50-25983613E7EF}">
      <dgm:prSet/>
      <dgm:spPr/>
      <dgm:t>
        <a:bodyPr/>
        <a:lstStyle/>
        <a:p>
          <a:endParaRPr lang="en-US"/>
        </a:p>
      </dgm:t>
    </dgm:pt>
    <dgm:pt modelId="{B5B9807C-E0E3-9D43-A4E5-CC84B018FC36}" type="sibTrans" cxnId="{D0CE5C8B-5A76-EA4B-AB50-25983613E7EF}">
      <dgm:prSet/>
      <dgm:spPr/>
      <dgm:t>
        <a:bodyPr/>
        <a:lstStyle/>
        <a:p>
          <a:endParaRPr lang="en-US"/>
        </a:p>
      </dgm:t>
    </dgm:pt>
    <dgm:pt modelId="{40787A6F-1C6B-1641-90DC-DCAF79BEC77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must identify all data sources</a:t>
          </a:r>
          <a:endParaRPr lang="en-US" b="1" dirty="0">
            <a:solidFill>
              <a:schemeClr val="bg1"/>
            </a:solidFill>
          </a:endParaRPr>
        </a:p>
      </dgm:t>
    </dgm:pt>
    <dgm:pt modelId="{58A1806B-B658-F44A-A5CF-67B5087E9C37}" type="parTrans" cxnId="{A23F88C2-4990-E245-A1C8-6AC7999D6769}">
      <dgm:prSet/>
      <dgm:spPr/>
      <dgm:t>
        <a:bodyPr/>
        <a:lstStyle/>
        <a:p>
          <a:endParaRPr lang="en-US"/>
        </a:p>
      </dgm:t>
    </dgm:pt>
    <dgm:pt modelId="{DA86554F-B02B-7840-861C-A7C8EDA79685}" type="sibTrans" cxnId="{A23F88C2-4990-E245-A1C8-6AC7999D6769}">
      <dgm:prSet/>
      <dgm:spPr/>
      <dgm:t>
        <a:bodyPr/>
        <a:lstStyle/>
        <a:p>
          <a:endParaRPr lang="en-US"/>
        </a:p>
      </dgm:t>
    </dgm:pt>
    <dgm:pt modelId="{B1E7FA4E-5556-914F-9D3B-E197115AC48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explicitly validate assumptions on size and type of values before use</a:t>
          </a:r>
        </a:p>
      </dgm:t>
    </dgm:pt>
    <dgm:pt modelId="{ED22882F-16A8-C94A-881B-D6F1A520D4BF}" type="parTrans" cxnId="{C5A8C8D3-AF13-2447-BEB9-D91B4F2C6D39}">
      <dgm:prSet/>
      <dgm:spPr/>
      <dgm:t>
        <a:bodyPr/>
        <a:lstStyle/>
        <a:p>
          <a:endParaRPr lang="en-US"/>
        </a:p>
      </dgm:t>
    </dgm:pt>
    <dgm:pt modelId="{A1F973E0-6BA4-3A41-97F5-60ADD3F793F8}" type="sibTrans" cxnId="{C5A8C8D3-AF13-2447-BEB9-D91B4F2C6D39}">
      <dgm:prSet/>
      <dgm:spPr/>
      <dgm:t>
        <a:bodyPr/>
        <a:lstStyle/>
        <a:p>
          <a:endParaRPr lang="en-US"/>
        </a:p>
      </dgm:t>
    </dgm:pt>
    <dgm:pt modelId="{CA02473B-70BA-F842-8CC3-F27DB72CD367}" type="pres">
      <dgm:prSet presAssocID="{FA738F0A-12D4-1D4E-B61F-4C8847B791E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F17FF-C748-A849-A1FC-6382EE665BC5}" type="pres">
      <dgm:prSet presAssocID="{FA738F0A-12D4-1D4E-B61F-4C8847B791E1}" presName="axisShape" presStyleLbl="bgShp" presStyleIdx="0" presStyleCnt="1"/>
      <dgm:spPr/>
    </dgm:pt>
    <dgm:pt modelId="{195C8724-CBEE-9949-9504-79D1E5C56183}" type="pres">
      <dgm:prSet presAssocID="{FA738F0A-12D4-1D4E-B61F-4C8847B791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B6CA0-B0C1-D740-8696-2C5B2F7CE756}" type="pres">
      <dgm:prSet presAssocID="{FA738F0A-12D4-1D4E-B61F-4C8847B791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451F2-6199-544E-A424-9E14542AD93A}" type="pres">
      <dgm:prSet presAssocID="{FA738F0A-12D4-1D4E-B61F-4C8847B791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633D7-2870-3F42-9CA6-9F709BE26A5F}" type="pres">
      <dgm:prSet presAssocID="{FA738F0A-12D4-1D4E-B61F-4C8847B791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472137-78B5-0342-A628-3AF5BB43906C}" srcId="{FA738F0A-12D4-1D4E-B61F-4C8847B791E1}" destId="{91D73414-F3C5-3645-B671-75ED3C512E4D}" srcOrd="0" destOrd="0" parTransId="{30EF3C21-D509-0142-877E-3DE7B9792E2A}" sibTransId="{B1DC9B8D-B374-CA46-B2A3-8E87A28E15C6}"/>
    <dgm:cxn modelId="{A23F88C2-4990-E245-A1C8-6AC7999D6769}" srcId="{FA738F0A-12D4-1D4E-B61F-4C8847B791E1}" destId="{40787A6F-1C6B-1641-90DC-DCAF79BEC773}" srcOrd="2" destOrd="0" parTransId="{58A1806B-B658-F44A-A5CF-67B5087E9C37}" sibTransId="{DA86554F-B02B-7840-861C-A7C8EDA79685}"/>
    <dgm:cxn modelId="{CC75F095-A3CA-BC44-8FCD-606FA17BA04A}" type="presOf" srcId="{40787A6F-1C6B-1641-90DC-DCAF79BEC773}" destId="{62A451F2-6199-544E-A424-9E14542AD93A}" srcOrd="0" destOrd="0" presId="urn:microsoft.com/office/officeart/2005/8/layout/matrix2"/>
    <dgm:cxn modelId="{5A8A5678-B0C0-F642-9E9A-9CE543EFC28A}" type="presOf" srcId="{FA738F0A-12D4-1D4E-B61F-4C8847B791E1}" destId="{CA02473B-70BA-F842-8CC3-F27DB72CD367}" srcOrd="0" destOrd="0" presId="urn:microsoft.com/office/officeart/2005/8/layout/matrix2"/>
    <dgm:cxn modelId="{85665FCE-A890-3041-A627-CF5BB969BA76}" type="presOf" srcId="{B1E7FA4E-5556-914F-9D3B-E197115AC484}" destId="{B17633D7-2870-3F42-9CA6-9F709BE26A5F}" srcOrd="0" destOrd="0" presId="urn:microsoft.com/office/officeart/2005/8/layout/matrix2"/>
    <dgm:cxn modelId="{E6FBE263-921A-4849-A882-B1E9DDCAED09}" type="presOf" srcId="{E51589B7-2D02-9946-BC87-DE40AA7CFBB4}" destId="{112B6CA0-B0C1-D740-8696-2C5B2F7CE756}" srcOrd="0" destOrd="0" presId="urn:microsoft.com/office/officeart/2005/8/layout/matrix2"/>
    <dgm:cxn modelId="{C5A8C8D3-AF13-2447-BEB9-D91B4F2C6D39}" srcId="{FA738F0A-12D4-1D4E-B61F-4C8847B791E1}" destId="{B1E7FA4E-5556-914F-9D3B-E197115AC484}" srcOrd="3" destOrd="0" parTransId="{ED22882F-16A8-C94A-881B-D6F1A520D4BF}" sibTransId="{A1F973E0-6BA4-3A41-97F5-60ADD3F793F8}"/>
    <dgm:cxn modelId="{82EAC186-8F79-E34F-B088-90594BEB1605}" type="presOf" srcId="{91D73414-F3C5-3645-B671-75ED3C512E4D}" destId="{195C8724-CBEE-9949-9504-79D1E5C56183}" srcOrd="0" destOrd="0" presId="urn:microsoft.com/office/officeart/2005/8/layout/matrix2"/>
    <dgm:cxn modelId="{D0CE5C8B-5A76-EA4B-AB50-25983613E7EF}" srcId="{FA738F0A-12D4-1D4E-B61F-4C8847B791E1}" destId="{E51589B7-2D02-9946-BC87-DE40AA7CFBB4}" srcOrd="1" destOrd="0" parTransId="{24674599-52B2-7947-BAA8-83494ACB2B90}" sibTransId="{B5B9807C-E0E3-9D43-A4E5-CC84B018FC36}"/>
    <dgm:cxn modelId="{21A547F5-C664-DA4E-B275-8E841CF6B7BF}" type="presParOf" srcId="{CA02473B-70BA-F842-8CC3-F27DB72CD367}" destId="{77FF17FF-C748-A849-A1FC-6382EE665BC5}" srcOrd="0" destOrd="0" presId="urn:microsoft.com/office/officeart/2005/8/layout/matrix2"/>
    <dgm:cxn modelId="{19411E49-1CB1-EB4F-8A49-3CDC99ED749D}" type="presParOf" srcId="{CA02473B-70BA-F842-8CC3-F27DB72CD367}" destId="{195C8724-CBEE-9949-9504-79D1E5C56183}" srcOrd="1" destOrd="0" presId="urn:microsoft.com/office/officeart/2005/8/layout/matrix2"/>
    <dgm:cxn modelId="{E9F7C6A1-46AB-0C47-BE32-835930040024}" type="presParOf" srcId="{CA02473B-70BA-F842-8CC3-F27DB72CD367}" destId="{112B6CA0-B0C1-D740-8696-2C5B2F7CE756}" srcOrd="2" destOrd="0" presId="urn:microsoft.com/office/officeart/2005/8/layout/matrix2"/>
    <dgm:cxn modelId="{DAF07A46-8407-3F44-9238-C1F930D9E306}" type="presParOf" srcId="{CA02473B-70BA-F842-8CC3-F27DB72CD367}" destId="{62A451F2-6199-544E-A424-9E14542AD93A}" srcOrd="3" destOrd="0" presId="urn:microsoft.com/office/officeart/2005/8/layout/matrix2"/>
    <dgm:cxn modelId="{AF83C967-2DE1-B64D-8A91-3176960FDD08}" type="presParOf" srcId="{CA02473B-70BA-F842-8CC3-F27DB72CD367}" destId="{B17633D7-2870-3F42-9CA6-9F709BE26A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F83F8B-A058-4248-800D-7572104E53B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B8F07D-816E-7E49-A0F3-3CBA5CF559D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defenses</a:t>
          </a:r>
          <a:endParaRPr lang="en-US" dirty="0">
            <a:solidFill>
              <a:schemeClr val="bg1"/>
            </a:solidFill>
          </a:endParaRPr>
        </a:p>
      </dgm:t>
    </dgm:pt>
    <dgm:pt modelId="{D2ECF362-FBDF-1B42-B18D-4EF3AA3E1610}" type="parTrans" cxnId="{155F34C6-8511-1649-A381-47590A2038C5}">
      <dgm:prSet/>
      <dgm:spPr/>
      <dgm:t>
        <a:bodyPr/>
        <a:lstStyle/>
        <a:p>
          <a:endParaRPr lang="en-US"/>
        </a:p>
      </dgm:t>
    </dgm:pt>
    <dgm:pt modelId="{13BCA127-95D3-B149-803F-AA157DB1B59F}" type="sibTrans" cxnId="{155F34C6-8511-1649-A381-47590A2038C5}">
      <dgm:prSet/>
      <dgm:spPr/>
      <dgm:t>
        <a:bodyPr/>
        <a:lstStyle/>
        <a:p>
          <a:endParaRPr lang="en-US"/>
        </a:p>
      </dgm:t>
    </dgm:pt>
    <dgm:pt modelId="{A5A7DA87-A46A-6847-878D-E1817C8E7A78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making the heap non-executable</a:t>
          </a:r>
        </a:p>
      </dgm:t>
    </dgm:pt>
    <dgm:pt modelId="{91744B4A-80DB-0D48-9595-BD78FDB05B90}" type="parTrans" cxnId="{2A87EF65-51D4-BC49-91E9-4274D77DCA48}">
      <dgm:prSet/>
      <dgm:spPr/>
      <dgm:t>
        <a:bodyPr/>
        <a:lstStyle/>
        <a:p>
          <a:endParaRPr lang="en-US"/>
        </a:p>
      </dgm:t>
    </dgm:pt>
    <dgm:pt modelId="{95DD5982-0DA4-2F4A-8E3F-67B2560F6294}" type="sibTrans" cxnId="{2A87EF65-51D4-BC49-91E9-4274D77DCA48}">
      <dgm:prSet/>
      <dgm:spPr/>
      <dgm:t>
        <a:bodyPr/>
        <a:lstStyle/>
        <a:p>
          <a:endParaRPr lang="en-US"/>
        </a:p>
      </dgm:t>
    </dgm:pt>
    <dgm:pt modelId="{FE5FF929-BF66-CF43-96D4-50BD23B4F6BD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randomizing the allocation of memory on the heap</a:t>
          </a:r>
          <a:endParaRPr lang="en-US" dirty="0"/>
        </a:p>
      </dgm:t>
    </dgm:pt>
    <dgm:pt modelId="{13FD1C1E-FC0E-9148-885D-213AF5214CA7}" type="parTrans" cxnId="{F2101F82-2D77-9D4C-9983-81BDF3376477}">
      <dgm:prSet/>
      <dgm:spPr/>
      <dgm:t>
        <a:bodyPr/>
        <a:lstStyle/>
        <a:p>
          <a:endParaRPr lang="en-US"/>
        </a:p>
      </dgm:t>
    </dgm:pt>
    <dgm:pt modelId="{0C27646F-958E-A64C-BC7E-371C68A04F0D}" type="sibTrans" cxnId="{F2101F82-2D77-9D4C-9983-81BDF3376477}">
      <dgm:prSet/>
      <dgm:spPr/>
      <dgm:t>
        <a:bodyPr/>
        <a:lstStyle/>
        <a:p>
          <a:endParaRPr lang="en-US"/>
        </a:p>
      </dgm:t>
    </dgm:pt>
    <dgm:pt modelId="{1B063E04-2328-6E4F-A5A1-A2401CCE59EA}" type="pres">
      <dgm:prSet presAssocID="{B7F83F8B-A058-4248-800D-7572104E53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4972-1EE4-3740-A77B-EFFFADBD67AC}" type="pres">
      <dgm:prSet presAssocID="{EAB8F07D-816E-7E49-A0F3-3CBA5CF559DD}" presName="composite" presStyleCnt="0"/>
      <dgm:spPr/>
    </dgm:pt>
    <dgm:pt modelId="{24B5AF9D-345E-C747-8680-F1D9A9DD25D3}" type="pres">
      <dgm:prSet presAssocID="{EAB8F07D-816E-7E49-A0F3-3CBA5CF559D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B080-35F0-D143-8156-521B0CD25D3C}" type="pres">
      <dgm:prSet presAssocID="{EAB8F07D-816E-7E49-A0F3-3CBA5CF559D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7A7DA-281D-2948-94A3-A49EE6A19F72}" type="presOf" srcId="{B7F83F8B-A058-4248-800D-7572104E53B9}" destId="{1B063E04-2328-6E4F-A5A1-A2401CCE59EA}" srcOrd="0" destOrd="0" presId="urn:microsoft.com/office/officeart/2005/8/layout/hList1"/>
    <dgm:cxn modelId="{B7F65466-9F2D-3842-9616-237BC37340B1}" type="presOf" srcId="{A5A7DA87-A46A-6847-878D-E1817C8E7A78}" destId="{E74DB080-35F0-D143-8156-521B0CD25D3C}" srcOrd="0" destOrd="0" presId="urn:microsoft.com/office/officeart/2005/8/layout/hList1"/>
    <dgm:cxn modelId="{155F34C6-8511-1649-A381-47590A2038C5}" srcId="{B7F83F8B-A058-4248-800D-7572104E53B9}" destId="{EAB8F07D-816E-7E49-A0F3-3CBA5CF559DD}" srcOrd="0" destOrd="0" parTransId="{D2ECF362-FBDF-1B42-B18D-4EF3AA3E1610}" sibTransId="{13BCA127-95D3-B149-803F-AA157DB1B59F}"/>
    <dgm:cxn modelId="{E9263789-9C80-B44F-8EA5-065B5229B610}" type="presOf" srcId="{EAB8F07D-816E-7E49-A0F3-3CBA5CF559DD}" destId="{24B5AF9D-345E-C747-8680-F1D9A9DD25D3}" srcOrd="0" destOrd="0" presId="urn:microsoft.com/office/officeart/2005/8/layout/hList1"/>
    <dgm:cxn modelId="{F2101F82-2D77-9D4C-9983-81BDF3376477}" srcId="{EAB8F07D-816E-7E49-A0F3-3CBA5CF559DD}" destId="{FE5FF929-BF66-CF43-96D4-50BD23B4F6BD}" srcOrd="1" destOrd="0" parTransId="{13FD1C1E-FC0E-9148-885D-213AF5214CA7}" sibTransId="{0C27646F-958E-A64C-BC7E-371C68A04F0D}"/>
    <dgm:cxn modelId="{08A28CC4-24AD-E045-889A-5B61231E4340}" type="presOf" srcId="{FE5FF929-BF66-CF43-96D4-50BD23B4F6BD}" destId="{E74DB080-35F0-D143-8156-521B0CD25D3C}" srcOrd="0" destOrd="1" presId="urn:microsoft.com/office/officeart/2005/8/layout/hList1"/>
    <dgm:cxn modelId="{2A87EF65-51D4-BC49-91E9-4274D77DCA48}" srcId="{EAB8F07D-816E-7E49-A0F3-3CBA5CF559DD}" destId="{A5A7DA87-A46A-6847-878D-E1817C8E7A78}" srcOrd="0" destOrd="0" parTransId="{91744B4A-80DB-0D48-9595-BD78FDB05B90}" sibTransId="{95DD5982-0DA4-2F4A-8E3F-67B2560F6294}"/>
    <dgm:cxn modelId="{55FB89B0-E93C-1745-A547-76511E6A66B4}" type="presParOf" srcId="{1B063E04-2328-6E4F-A5A1-A2401CCE59EA}" destId="{42234972-1EE4-3740-A77B-EFFFADBD67AC}" srcOrd="0" destOrd="0" presId="urn:microsoft.com/office/officeart/2005/8/layout/hList1"/>
    <dgm:cxn modelId="{1C8B2D85-1351-6E4D-BFA8-0B729B4C0CF7}" type="presParOf" srcId="{42234972-1EE4-3740-A77B-EFFFADBD67AC}" destId="{24B5AF9D-345E-C747-8680-F1D9A9DD25D3}" srcOrd="0" destOrd="0" presId="urn:microsoft.com/office/officeart/2005/8/layout/hList1"/>
    <dgm:cxn modelId="{C4831E64-F659-E344-AF4B-6CB7F7D7559A}" type="presParOf" srcId="{42234972-1EE4-3740-A77B-EFFFADBD67AC}" destId="{E74DB080-35F0-D143-8156-521B0CD25D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67B5-0A91-4444-B7DA-8CAA8E1CF0D8}">
      <dsp:nvSpPr>
        <dsp:cNvPr id="0" name=""/>
        <dsp:cNvSpPr/>
      </dsp:nvSpPr>
      <dsp:spPr>
        <a:xfrm flipH="1" flipV="1">
          <a:off x="11380" y="0"/>
          <a:ext cx="4560619" cy="4953000"/>
        </a:xfrm>
        <a:prstGeom prst="upArrow">
          <a:avLst/>
        </a:prstGeom>
        <a:solidFill>
          <a:schemeClr val="accent1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80F3E-3E2D-1640-A624-4C45984A93A2}">
      <dsp:nvSpPr>
        <dsp:cNvPr id="0" name=""/>
        <dsp:cNvSpPr/>
      </dsp:nvSpPr>
      <dsp:spPr>
        <a:xfrm>
          <a:off x="1066796" y="24"/>
          <a:ext cx="2560320" cy="449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consequences:</a:t>
          </a:r>
          <a:endParaRPr lang="en-US" sz="2700" b="1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bg1"/>
              </a:solidFill>
            </a:rPr>
            <a:t>corruption of program data</a:t>
          </a:r>
          <a:endParaRPr lang="en-US" sz="2100" b="1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bg1"/>
              </a:solidFill>
            </a:rPr>
            <a:t>unexpected transfer of control</a:t>
          </a:r>
          <a:endParaRPr lang="en-US" sz="2100" b="1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bg1"/>
              </a:solidFill>
            </a:rPr>
            <a:t>memory access violations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>
              <a:solidFill>
                <a:schemeClr val="bg1"/>
              </a:solidFill>
            </a:rPr>
            <a:t>execution of code chosen by attacker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66796" y="24"/>
        <a:ext cx="2560320" cy="44957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2F748-B814-1949-9EC8-CF6456CE4F5C}">
      <dsp:nvSpPr>
        <dsp:cNvPr id="0" name=""/>
        <dsp:cNvSpPr/>
      </dsp:nvSpPr>
      <dsp:spPr>
        <a:xfrm>
          <a:off x="0" y="14614"/>
          <a:ext cx="5486400" cy="90432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most often occur in scripting languages</a:t>
          </a:r>
          <a:endParaRPr lang="en-US" sz="2500" b="1" kern="1200" dirty="0"/>
        </a:p>
      </dsp:txBody>
      <dsp:txXfrm>
        <a:off x="0" y="14614"/>
        <a:ext cx="5486400" cy="904320"/>
      </dsp:txXfrm>
    </dsp:sp>
    <dsp:sp modelId="{E0DA6B96-E30F-134B-9CBE-EF02D3E52DFB}">
      <dsp:nvSpPr>
        <dsp:cNvPr id="0" name=""/>
        <dsp:cNvSpPr/>
      </dsp:nvSpPr>
      <dsp:spPr>
        <a:xfrm>
          <a:off x="0" y="918934"/>
          <a:ext cx="5486400" cy="1784250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encourage reuse of other programs and system utilities where possible to save coding effort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often used as Web CGI scripts</a:t>
          </a:r>
          <a:endParaRPr lang="en-US" sz="2500" kern="1200" dirty="0"/>
        </a:p>
      </dsp:txBody>
      <dsp:txXfrm>
        <a:off x="0" y="918934"/>
        <a:ext cx="5486400" cy="17842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B943-EFD4-CA49-81F0-3B5F3ED8EF44}">
      <dsp:nvSpPr>
        <dsp:cNvPr id="0" name=""/>
        <dsp:cNvSpPr/>
      </dsp:nvSpPr>
      <dsp:spPr>
        <a:xfrm rot="16200000">
          <a:off x="-1464941" y="1466998"/>
          <a:ext cx="4953000" cy="20190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167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attacks where input provided by one user is subsequently output to another user</a:t>
          </a:r>
          <a:endParaRPr lang="en-US" sz="1600" kern="1200" dirty="0">
            <a:solidFill>
              <a:schemeClr val="bg1"/>
            </a:solidFill>
          </a:endParaRPr>
        </a:p>
      </dsp:txBody>
      <dsp:txXfrm rot="5400000">
        <a:off x="2058" y="990599"/>
        <a:ext cx="2019002" cy="2971800"/>
      </dsp:txXfrm>
    </dsp:sp>
    <dsp:sp modelId="{14688093-8D8B-6348-AECE-C5CB825B39E9}">
      <dsp:nvSpPr>
        <dsp:cNvPr id="0" name=""/>
        <dsp:cNvSpPr/>
      </dsp:nvSpPr>
      <dsp:spPr>
        <a:xfrm rot="16200000">
          <a:off x="705486" y="1466998"/>
          <a:ext cx="4953000" cy="20190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167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commonly seen in scripted Web applications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</a:rPr>
            <a:t>vulnerability involves the inclusion of script code in the HTML content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</a:rPr>
            <a:t>script code may need to access data associated with other pages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</a:rPr>
            <a:t>browsers impose security checks and restrict data access to pages originating from the same site</a:t>
          </a:r>
          <a:endParaRPr lang="en-US" sz="1200" kern="1200" dirty="0">
            <a:solidFill>
              <a:schemeClr val="bg1"/>
            </a:solidFill>
          </a:endParaRPr>
        </a:p>
      </dsp:txBody>
      <dsp:txXfrm rot="5400000">
        <a:off x="2172485" y="990599"/>
        <a:ext cx="2019002" cy="2971800"/>
      </dsp:txXfrm>
    </dsp:sp>
    <dsp:sp modelId="{3FE07096-8FB5-9946-B5FA-8A05FD6FAB4C}">
      <dsp:nvSpPr>
        <dsp:cNvPr id="0" name=""/>
        <dsp:cNvSpPr/>
      </dsp:nvSpPr>
      <dsp:spPr>
        <a:xfrm rot="16200000">
          <a:off x="2875913" y="1466998"/>
          <a:ext cx="4953000" cy="20190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167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exploit assumption that all content from one site is equally trusted and hence is permitted to interact with other content from the site</a:t>
          </a:r>
          <a:endParaRPr lang="en-US" sz="1600" kern="1200" dirty="0">
            <a:solidFill>
              <a:srgbClr val="000000"/>
            </a:solidFill>
          </a:endParaRPr>
        </a:p>
      </dsp:txBody>
      <dsp:txXfrm rot="5400000">
        <a:off x="4342912" y="990599"/>
        <a:ext cx="2019002" cy="2971800"/>
      </dsp:txXfrm>
    </dsp:sp>
    <dsp:sp modelId="{5C65FDC7-D923-E249-BFF8-519500BF915D}">
      <dsp:nvSpPr>
        <dsp:cNvPr id="0" name=""/>
        <dsp:cNvSpPr/>
      </dsp:nvSpPr>
      <dsp:spPr>
        <a:xfrm rot="16200000">
          <a:off x="5046341" y="1466998"/>
          <a:ext cx="4953000" cy="20190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167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>
            <a:solidFill>
              <a:srgbClr val="000000"/>
            </a:solidFill>
          </a:endParaRP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XSS reflection vulnerability</a:t>
          </a:r>
          <a:endParaRPr lang="en-US" sz="1600" kern="1200" dirty="0">
            <a:solidFill>
              <a:srgbClr val="0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000000"/>
              </a:solidFill>
            </a:rPr>
            <a:t>attacker includes the malicious script content in data supplied to a site</a:t>
          </a:r>
          <a:endParaRPr lang="en-US" sz="1200" kern="1200" dirty="0">
            <a:solidFill>
              <a:srgbClr val="000000"/>
            </a:solidFill>
          </a:endParaRPr>
        </a:p>
      </dsp:txBody>
      <dsp:txXfrm rot="5400000">
        <a:off x="6513340" y="990599"/>
        <a:ext cx="2019002" cy="2971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354169"/>
          <a:ext cx="1581224" cy="2016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it is necessary to ensure that data conform with any assumptions made about the data before subsequent use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49928" y="1400481"/>
        <a:ext cx="1488600" cy="1923437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42963" y="2244557"/>
        <a:ext cx="234653" cy="235285"/>
      </dsp:txXfrm>
    </dsp:sp>
    <dsp:sp modelId="{50430FEE-8E5A-7C4E-831E-586B9BD859C7}">
      <dsp:nvSpPr>
        <dsp:cNvPr id="0" name=""/>
        <dsp:cNvSpPr/>
      </dsp:nvSpPr>
      <dsp:spPr>
        <a:xfrm>
          <a:off x="2217330" y="1354169"/>
          <a:ext cx="1581224" cy="2016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input data should be compared against what is wanted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2263642" y="1400481"/>
        <a:ext cx="1488600" cy="1923437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956677" y="2244557"/>
        <a:ext cx="234653" cy="235285"/>
      </dsp:txXfrm>
    </dsp:sp>
    <dsp:sp modelId="{166B292D-5F15-F445-9FAA-D0D696C23F23}">
      <dsp:nvSpPr>
        <dsp:cNvPr id="0" name=""/>
        <dsp:cNvSpPr/>
      </dsp:nvSpPr>
      <dsp:spPr>
        <a:xfrm>
          <a:off x="4431044" y="1354169"/>
          <a:ext cx="1581224" cy="2016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alternative is to compare the input data with known dangerous values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4477356" y="1400481"/>
        <a:ext cx="1488600" cy="1923437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170391" y="2244557"/>
        <a:ext cx="234653" cy="235285"/>
      </dsp:txXfrm>
    </dsp:sp>
    <dsp:sp modelId="{91468874-D23D-BB4C-97FA-00CDB87E348D}">
      <dsp:nvSpPr>
        <dsp:cNvPr id="0" name=""/>
        <dsp:cNvSpPr/>
      </dsp:nvSpPr>
      <dsp:spPr>
        <a:xfrm>
          <a:off x="6644759" y="1354169"/>
          <a:ext cx="1581224" cy="2016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by only accepting known safe data the program is more likely to remain secure</a:t>
          </a:r>
          <a:endParaRPr lang="en-US" sz="1600" b="1" kern="1200" dirty="0">
            <a:solidFill>
              <a:srgbClr val="000000"/>
            </a:solidFill>
          </a:endParaRPr>
        </a:p>
      </dsp:txBody>
      <dsp:txXfrm>
        <a:off x="6691071" y="1400481"/>
        <a:ext cx="1488600" cy="19234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E1DD3-5146-6648-8550-938B270C5A5F}">
      <dsp:nvSpPr>
        <dsp:cNvPr id="0" name=""/>
        <dsp:cNvSpPr/>
      </dsp:nvSpPr>
      <dsp:spPr>
        <a:xfrm>
          <a:off x="300573" y="1012"/>
          <a:ext cx="3632596" cy="2179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0000"/>
              </a:solidFill>
            </a:rPr>
            <a:t>may have multiple means of encoding text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00573" y="1012"/>
        <a:ext cx="3632596" cy="2179558"/>
      </dsp:txXfrm>
    </dsp:sp>
    <dsp:sp modelId="{45599BEF-0D0D-1949-9440-C20BE8AE2661}">
      <dsp:nvSpPr>
        <dsp:cNvPr id="0" name=""/>
        <dsp:cNvSpPr/>
      </dsp:nvSpPr>
      <dsp:spPr>
        <a:xfrm>
          <a:off x="4296429" y="1012"/>
          <a:ext cx="3632596" cy="2179558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growing requirement to support users around the globe and to interact with them using their own languages</a:t>
          </a:r>
          <a:endParaRPr lang="en-US" sz="2100" kern="1200" dirty="0"/>
        </a:p>
      </dsp:txBody>
      <dsp:txXfrm>
        <a:off x="4296429" y="1012"/>
        <a:ext cx="3632596" cy="2179558"/>
      </dsp:txXfrm>
    </dsp:sp>
    <dsp:sp modelId="{8717156F-AD30-354B-B8A5-27484F3BB67F}">
      <dsp:nvSpPr>
        <dsp:cNvPr id="0" name=""/>
        <dsp:cNvSpPr/>
      </dsp:nvSpPr>
      <dsp:spPr>
        <a:xfrm>
          <a:off x="300573" y="2543829"/>
          <a:ext cx="3632596" cy="2179558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Unicode used for internationalization</a:t>
          </a:r>
          <a:endParaRPr lang="en-US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uses 16-bit value for characters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UTF-8 encodes as 1-4 byte sequences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many Unicode decoders accept any valid equivalent sequence</a:t>
          </a:r>
          <a:endParaRPr lang="en-US" sz="1600" kern="1200" dirty="0"/>
        </a:p>
      </dsp:txBody>
      <dsp:txXfrm>
        <a:off x="300573" y="2543829"/>
        <a:ext cx="3632596" cy="2179558"/>
      </dsp:txXfrm>
    </dsp:sp>
    <dsp:sp modelId="{3F78B78F-1341-0249-AC07-84D888EA16AB}">
      <dsp:nvSpPr>
        <dsp:cNvPr id="0" name=""/>
        <dsp:cNvSpPr/>
      </dsp:nvSpPr>
      <dsp:spPr>
        <a:xfrm>
          <a:off x="4296429" y="2543829"/>
          <a:ext cx="3632596" cy="2179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0000"/>
              </a:solidFill>
            </a:rPr>
            <a:t>canonicalization</a:t>
          </a:r>
          <a:endParaRPr lang="en-US" sz="2100" kern="1200" dirty="0">
            <a:solidFill>
              <a:srgbClr val="00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</a:rPr>
            <a:t>transforming input data into a single, standard, minimal representation</a:t>
          </a:r>
          <a:endParaRPr lang="en-US" sz="1600" kern="1200" dirty="0">
            <a:solidFill>
              <a:srgbClr val="00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</a:rPr>
            <a:t>once this is done the input data can be compared with a single representation of acceptable input values</a:t>
          </a:r>
          <a:endParaRPr lang="en-US" sz="1600" b="1" kern="1200" dirty="0">
            <a:solidFill>
              <a:srgbClr val="000000"/>
            </a:solidFill>
          </a:endParaRPr>
        </a:p>
      </dsp:txBody>
      <dsp:txXfrm>
        <a:off x="4296429" y="2543829"/>
        <a:ext cx="3632596" cy="21795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A80E-D6AB-E743-A71B-13D16F54BE4D}">
      <dsp:nvSpPr>
        <dsp:cNvPr id="0" name=""/>
        <dsp:cNvSpPr/>
      </dsp:nvSpPr>
      <dsp:spPr>
        <a:xfrm>
          <a:off x="0" y="0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privilege escalation</a:t>
          </a:r>
          <a:endParaRPr lang="en-US" sz="2000" kern="1200" dirty="0">
            <a:solidFill>
              <a:srgbClr val="00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</a:rPr>
            <a:t>exploit of flaws may give attacker greater privileges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32406" y="32406"/>
        <a:ext cx="5722989" cy="1041612"/>
      </dsp:txXfrm>
    </dsp:sp>
    <dsp:sp modelId="{6C193772-DEE8-EE43-A2C6-DE1505354F6B}">
      <dsp:nvSpPr>
        <dsp:cNvPr id="0" name=""/>
        <dsp:cNvSpPr/>
      </dsp:nvSpPr>
      <dsp:spPr>
        <a:xfrm>
          <a:off x="587120" y="1307592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least privilege</a:t>
          </a:r>
          <a:endParaRPr lang="en-US" sz="2000" kern="1200" dirty="0">
            <a:solidFill>
              <a:srgbClr val="00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</a:rPr>
            <a:t>run programs with least privilege needed to complete their function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619526" y="1339998"/>
        <a:ext cx="5639291" cy="1041611"/>
      </dsp:txXfrm>
    </dsp:sp>
    <dsp:sp modelId="{7DD6CDD3-5533-664B-812D-0C468C09B03F}">
      <dsp:nvSpPr>
        <dsp:cNvPr id="0" name=""/>
        <dsp:cNvSpPr/>
      </dsp:nvSpPr>
      <dsp:spPr>
        <a:xfrm>
          <a:off x="1165478" y="2615184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determine appropriate user and group privileges required</a:t>
          </a:r>
          <a:endParaRPr lang="en-US" sz="2000" kern="1200" dirty="0">
            <a:solidFill>
              <a:srgbClr val="00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</a:rPr>
            <a:t>decide whether to grant extra user or just group privileges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1197884" y="2647590"/>
        <a:ext cx="5648054" cy="1041612"/>
      </dsp:txXfrm>
    </dsp:sp>
    <dsp:sp modelId="{83C0BF36-4415-0A49-9C51-B6D771122A69}">
      <dsp:nvSpPr>
        <dsp:cNvPr id="0" name=""/>
        <dsp:cNvSpPr/>
      </dsp:nvSpPr>
      <dsp:spPr>
        <a:xfrm>
          <a:off x="1752599" y="3922775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ensure that privileged program can modify only those files and directories necessary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1785005" y="3955181"/>
        <a:ext cx="5639291" cy="1041612"/>
      </dsp:txXfrm>
    </dsp:sp>
    <dsp:sp modelId="{07F97953-3F1A-3547-9BB4-51981941CED8}">
      <dsp:nvSpPr>
        <dsp:cNvPr id="0" name=""/>
        <dsp:cNvSpPr/>
      </dsp:nvSpPr>
      <dsp:spPr>
        <a:xfrm>
          <a:off x="629122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53038" y="847420"/>
        <a:ext cx="395547" cy="541179"/>
      </dsp:txXfrm>
    </dsp:sp>
    <dsp:sp modelId="{CC44F468-DAF3-F948-8453-579017E85A58}">
      <dsp:nvSpPr>
        <dsp:cNvPr id="0" name=""/>
        <dsp:cNvSpPr/>
      </dsp:nvSpPr>
      <dsp:spPr>
        <a:xfrm>
          <a:off x="6878345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040159" y="2155012"/>
        <a:ext cx="395547" cy="541179"/>
      </dsp:txXfrm>
    </dsp:sp>
    <dsp:sp modelId="{174F8642-FD98-6F43-BF11-44745DBCA7FA}">
      <dsp:nvSpPr>
        <dsp:cNvPr id="0" name=""/>
        <dsp:cNvSpPr/>
      </dsp:nvSpPr>
      <dsp:spPr>
        <a:xfrm>
          <a:off x="7456703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618517" y="3462604"/>
        <a:ext cx="395547" cy="541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7DF30-7002-0744-A918-04E6C4CD1AC0}">
      <dsp:nvSpPr>
        <dsp:cNvPr id="0" name=""/>
        <dsp:cNvSpPr/>
      </dsp:nvSpPr>
      <dsp:spPr>
        <a:xfrm>
          <a:off x="3249" y="259888"/>
          <a:ext cx="2789587" cy="158643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modern high-level languages have a strong notion of type and valid operations</a:t>
          </a:r>
          <a:endParaRPr lang="en-US" sz="1600" b="1" i="0" kern="1200" dirty="0"/>
        </a:p>
      </dsp:txBody>
      <dsp:txXfrm>
        <a:off x="3249" y="259888"/>
        <a:ext cx="2789587" cy="1057623"/>
      </dsp:txXfrm>
    </dsp:sp>
    <dsp:sp modelId="{DEDCC343-7F71-AF45-8E8B-AFFE47DA6411}">
      <dsp:nvSpPr>
        <dsp:cNvPr id="0" name=""/>
        <dsp:cNvSpPr/>
      </dsp:nvSpPr>
      <dsp:spPr>
        <a:xfrm>
          <a:off x="574610" y="1317511"/>
          <a:ext cx="2789587" cy="147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not vulnerable to buffer overflows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does incur overhead, some limits on use</a:t>
          </a:r>
        </a:p>
      </dsp:txBody>
      <dsp:txXfrm>
        <a:off x="617682" y="1360583"/>
        <a:ext cx="2703443" cy="1384456"/>
      </dsp:txXfrm>
    </dsp:sp>
    <dsp:sp modelId="{44CAD89F-F137-D547-AC47-809BF7E3E74B}">
      <dsp:nvSpPr>
        <dsp:cNvPr id="0" name=""/>
        <dsp:cNvSpPr/>
      </dsp:nvSpPr>
      <dsp:spPr>
        <a:xfrm>
          <a:off x="3215728" y="441436"/>
          <a:ext cx="896529" cy="69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15728" y="580341"/>
        <a:ext cx="688171" cy="416716"/>
      </dsp:txXfrm>
    </dsp:sp>
    <dsp:sp modelId="{3D11C1A6-F203-1543-93C5-44DE2BCC5225}">
      <dsp:nvSpPr>
        <dsp:cNvPr id="0" name=""/>
        <dsp:cNvSpPr/>
      </dsp:nvSpPr>
      <dsp:spPr>
        <a:xfrm>
          <a:off x="4484402" y="259888"/>
          <a:ext cx="2789587" cy="158643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C and related languages have high-level control structures, but allow direct access to memory</a:t>
          </a:r>
          <a:endParaRPr lang="en-US" sz="1600" b="1" i="0" kern="1200" dirty="0"/>
        </a:p>
      </dsp:txBody>
      <dsp:txXfrm>
        <a:off x="4484402" y="259888"/>
        <a:ext cx="2789587" cy="1057623"/>
      </dsp:txXfrm>
    </dsp:sp>
    <dsp:sp modelId="{4EE3BE4E-9B2A-9545-B3D8-A78722753856}">
      <dsp:nvSpPr>
        <dsp:cNvPr id="0" name=""/>
        <dsp:cNvSpPr/>
      </dsp:nvSpPr>
      <dsp:spPr>
        <a:xfrm>
          <a:off x="5055763" y="1317511"/>
          <a:ext cx="2789587" cy="147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hence are vulnerable to buffer overflow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have a large legacy of widely used, unsafe, and hence vulnerable code</a:t>
          </a:r>
          <a:endParaRPr lang="en-US" sz="1600" b="1" kern="1200" dirty="0"/>
        </a:p>
      </dsp:txBody>
      <dsp:txXfrm>
        <a:off x="5098835" y="1360583"/>
        <a:ext cx="2703443" cy="1384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6182B-8B2B-124F-BB33-90E2D0F4E2EB}">
      <dsp:nvSpPr>
        <dsp:cNvPr id="0" name=""/>
        <dsp:cNvSpPr/>
      </dsp:nvSpPr>
      <dsp:spPr>
        <a:xfrm>
          <a:off x="0" y="0"/>
          <a:ext cx="3886200" cy="375126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target program can be:</a:t>
          </a:r>
          <a:endParaRPr lang="en-US" sz="3100" kern="1200" dirty="0"/>
        </a:p>
      </dsp:txBody>
      <dsp:txXfrm>
        <a:off x="0" y="0"/>
        <a:ext cx="3886200" cy="1125378"/>
      </dsp:txXfrm>
    </dsp:sp>
    <dsp:sp modelId="{82C84238-C2CC-C040-9698-43296D9A29A3}">
      <dsp:nvSpPr>
        <dsp:cNvPr id="0" name=""/>
        <dsp:cNvSpPr/>
      </dsp:nvSpPr>
      <dsp:spPr>
        <a:xfrm>
          <a:off x="388619" y="1125699"/>
          <a:ext cx="3108960" cy="73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</a:rPr>
            <a:t>a trusted system utility</a:t>
          </a:r>
          <a:endParaRPr lang="en-US" sz="2200" b="0" kern="1200" dirty="0">
            <a:solidFill>
              <a:schemeClr val="bg1"/>
            </a:solidFill>
          </a:endParaRPr>
        </a:p>
      </dsp:txBody>
      <dsp:txXfrm>
        <a:off x="410204" y="1147284"/>
        <a:ext cx="3065790" cy="693802"/>
      </dsp:txXfrm>
    </dsp:sp>
    <dsp:sp modelId="{2BD2039C-D71F-EA43-A1C9-1960B7FCE462}">
      <dsp:nvSpPr>
        <dsp:cNvPr id="0" name=""/>
        <dsp:cNvSpPr/>
      </dsp:nvSpPr>
      <dsp:spPr>
        <a:xfrm>
          <a:off x="388619" y="1976052"/>
          <a:ext cx="3108960" cy="73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</a:rPr>
            <a:t>network service daemon</a:t>
          </a:r>
          <a:endParaRPr lang="en-US" sz="2200" b="0" kern="1200" dirty="0">
            <a:solidFill>
              <a:schemeClr val="bg1"/>
            </a:solidFill>
          </a:endParaRPr>
        </a:p>
      </dsp:txBody>
      <dsp:txXfrm>
        <a:off x="410204" y="1997637"/>
        <a:ext cx="3065790" cy="693802"/>
      </dsp:txXfrm>
    </dsp:sp>
    <dsp:sp modelId="{651A87E7-F593-4949-995E-AF3C1DB0521D}">
      <dsp:nvSpPr>
        <dsp:cNvPr id="0" name=""/>
        <dsp:cNvSpPr/>
      </dsp:nvSpPr>
      <dsp:spPr>
        <a:xfrm>
          <a:off x="388619" y="2826406"/>
          <a:ext cx="3108960" cy="736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</a:rPr>
            <a:t>commonly used library code</a:t>
          </a:r>
        </a:p>
      </dsp:txBody>
      <dsp:txXfrm>
        <a:off x="410204" y="2847991"/>
        <a:ext cx="3065790" cy="693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AA9D3-AE32-1C46-BCF8-ACCB353F80F6}">
      <dsp:nvSpPr>
        <dsp:cNvPr id="0" name=""/>
        <dsp:cNvSpPr/>
      </dsp:nvSpPr>
      <dsp:spPr>
        <a:xfrm>
          <a:off x="0" y="0"/>
          <a:ext cx="4343400" cy="48006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err="1" smtClean="0">
              <a:solidFill>
                <a:srgbClr val="000000"/>
              </a:solidFill>
            </a:rPr>
            <a:t>shellcode</a:t>
          </a:r>
          <a:r>
            <a:rPr lang="en-US" sz="4000" b="0" kern="1200" dirty="0" smtClean="0">
              <a:solidFill>
                <a:srgbClr val="000000"/>
              </a:solidFill>
            </a:rPr>
            <a:t> functions</a:t>
          </a:r>
          <a:endParaRPr lang="en-US" sz="4000" b="0" kern="1200" dirty="0">
            <a:solidFill>
              <a:srgbClr val="000000"/>
            </a:solidFill>
          </a:endParaRPr>
        </a:p>
      </dsp:txBody>
      <dsp:txXfrm>
        <a:off x="0" y="0"/>
        <a:ext cx="4343400" cy="1440180"/>
      </dsp:txXfrm>
    </dsp:sp>
    <dsp:sp modelId="{7FDCD2E6-09C2-454D-AB20-BD70E5B13EFB}">
      <dsp:nvSpPr>
        <dsp:cNvPr id="0" name=""/>
        <dsp:cNvSpPr/>
      </dsp:nvSpPr>
      <dsp:spPr>
        <a:xfrm>
          <a:off x="434339" y="1441088"/>
          <a:ext cx="3474720" cy="55536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rgbClr val="000000"/>
              </a:solidFill>
            </a:rPr>
            <a:t>launch a remote shell when connected to</a:t>
          </a:r>
        </a:p>
      </dsp:txBody>
      <dsp:txXfrm>
        <a:off x="450605" y="1457354"/>
        <a:ext cx="3442188" cy="522830"/>
      </dsp:txXfrm>
    </dsp:sp>
    <dsp:sp modelId="{95ED0358-8773-E841-9252-1BC704EDE27D}">
      <dsp:nvSpPr>
        <dsp:cNvPr id="0" name=""/>
        <dsp:cNvSpPr/>
      </dsp:nvSpPr>
      <dsp:spPr>
        <a:xfrm>
          <a:off x="434339" y="2081891"/>
          <a:ext cx="3474720" cy="55536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rgbClr val="000000"/>
              </a:solidFill>
            </a:rPr>
            <a:t>create a reverse shell that connects back to the hacker</a:t>
          </a:r>
        </a:p>
      </dsp:txBody>
      <dsp:txXfrm>
        <a:off x="450605" y="2098157"/>
        <a:ext cx="3442188" cy="522830"/>
      </dsp:txXfrm>
    </dsp:sp>
    <dsp:sp modelId="{D9DCE8AC-7881-874F-A451-3D1BE0A24AFF}">
      <dsp:nvSpPr>
        <dsp:cNvPr id="0" name=""/>
        <dsp:cNvSpPr/>
      </dsp:nvSpPr>
      <dsp:spPr>
        <a:xfrm>
          <a:off x="434339" y="2722693"/>
          <a:ext cx="3474720" cy="55536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rgbClr val="000000"/>
              </a:solidFill>
            </a:rPr>
            <a:t>use local exploits that establish a shell</a:t>
          </a:r>
        </a:p>
      </dsp:txBody>
      <dsp:txXfrm>
        <a:off x="450605" y="2738959"/>
        <a:ext cx="3442188" cy="522830"/>
      </dsp:txXfrm>
    </dsp:sp>
    <dsp:sp modelId="{5A8A09A2-E57B-F74F-9C8B-D81D58670AAA}">
      <dsp:nvSpPr>
        <dsp:cNvPr id="0" name=""/>
        <dsp:cNvSpPr/>
      </dsp:nvSpPr>
      <dsp:spPr>
        <a:xfrm>
          <a:off x="434339" y="3363496"/>
          <a:ext cx="3474720" cy="55536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rgbClr val="000000"/>
              </a:solidFill>
            </a:rPr>
            <a:t>flush firewall rules that currently block other attacks</a:t>
          </a:r>
        </a:p>
      </dsp:txBody>
      <dsp:txXfrm>
        <a:off x="450605" y="3379762"/>
        <a:ext cx="3442188" cy="522830"/>
      </dsp:txXfrm>
    </dsp:sp>
    <dsp:sp modelId="{37638292-49D8-724E-95AE-EC1F35799921}">
      <dsp:nvSpPr>
        <dsp:cNvPr id="0" name=""/>
        <dsp:cNvSpPr/>
      </dsp:nvSpPr>
      <dsp:spPr>
        <a:xfrm>
          <a:off x="434339" y="4004299"/>
          <a:ext cx="3474720" cy="55536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rgbClr val="000000"/>
              </a:solidFill>
            </a:rPr>
            <a:t>break out of a </a:t>
          </a:r>
          <a:r>
            <a:rPr lang="en-US" sz="1400" b="0" kern="1200" dirty="0" err="1" smtClean="0">
              <a:solidFill>
                <a:srgbClr val="000000"/>
              </a:solidFill>
            </a:rPr>
            <a:t>chroot</a:t>
          </a:r>
          <a:r>
            <a:rPr lang="en-US" sz="1400" b="0" kern="1200" dirty="0" smtClean="0">
              <a:solidFill>
                <a:srgbClr val="000000"/>
              </a:solidFill>
            </a:rPr>
            <a:t> (restricted execution) environment, giving full access to the system</a:t>
          </a:r>
          <a:endParaRPr lang="en-US" sz="1400" b="0" kern="1200" dirty="0">
            <a:solidFill>
              <a:srgbClr val="000000"/>
            </a:solidFill>
          </a:endParaRPr>
        </a:p>
      </dsp:txBody>
      <dsp:txXfrm>
        <a:off x="450605" y="4020565"/>
        <a:ext cx="3442188" cy="522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46096-F971-0541-8F34-9CA947D7726E}">
      <dsp:nvSpPr>
        <dsp:cNvPr id="0" name=""/>
        <dsp:cNvSpPr/>
      </dsp:nvSpPr>
      <dsp:spPr>
        <a:xfrm>
          <a:off x="4242018" y="2844007"/>
          <a:ext cx="91440" cy="52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29C77-E05D-CF4D-A9ED-676C40DE7E78}">
      <dsp:nvSpPr>
        <dsp:cNvPr id="0" name=""/>
        <dsp:cNvSpPr/>
      </dsp:nvSpPr>
      <dsp:spPr>
        <a:xfrm>
          <a:off x="3175486" y="1158945"/>
          <a:ext cx="1112252" cy="52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3"/>
              </a:lnTo>
              <a:lnTo>
                <a:pt x="1112252" y="360723"/>
              </a:lnTo>
              <a:lnTo>
                <a:pt x="1112252" y="5293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21BAE-E946-B54C-B326-1E81D5992EAA}">
      <dsp:nvSpPr>
        <dsp:cNvPr id="0" name=""/>
        <dsp:cNvSpPr/>
      </dsp:nvSpPr>
      <dsp:spPr>
        <a:xfrm>
          <a:off x="2017514" y="2844007"/>
          <a:ext cx="91440" cy="52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60FC7-8E7B-8B45-AF18-3E51810E4DCB}">
      <dsp:nvSpPr>
        <dsp:cNvPr id="0" name=""/>
        <dsp:cNvSpPr/>
      </dsp:nvSpPr>
      <dsp:spPr>
        <a:xfrm>
          <a:off x="2063234" y="1158945"/>
          <a:ext cx="1112252" cy="529330"/>
        </a:xfrm>
        <a:custGeom>
          <a:avLst/>
          <a:gdLst/>
          <a:ahLst/>
          <a:cxnLst/>
          <a:rect l="0" t="0" r="0" b="0"/>
          <a:pathLst>
            <a:path>
              <a:moveTo>
                <a:pt x="1112252" y="0"/>
              </a:moveTo>
              <a:lnTo>
                <a:pt x="1112252" y="360723"/>
              </a:lnTo>
              <a:lnTo>
                <a:pt x="0" y="360723"/>
              </a:lnTo>
              <a:lnTo>
                <a:pt x="0" y="5293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74B36-78EB-544B-A7A4-0880490EA7BA}">
      <dsp:nvSpPr>
        <dsp:cNvPr id="0" name=""/>
        <dsp:cNvSpPr/>
      </dsp:nvSpPr>
      <dsp:spPr>
        <a:xfrm>
          <a:off x="2265461" y="3214"/>
          <a:ext cx="1820048" cy="1155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DC8CA-128C-1840-9D6A-04FEFE1F3368}">
      <dsp:nvSpPr>
        <dsp:cNvPr id="0" name=""/>
        <dsp:cNvSpPr/>
      </dsp:nvSpPr>
      <dsp:spPr>
        <a:xfrm>
          <a:off x="2467689" y="195330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two broad defense approaches</a:t>
          </a:r>
          <a:endParaRPr lang="en-US" sz="1700" kern="1200" dirty="0"/>
        </a:p>
      </dsp:txBody>
      <dsp:txXfrm>
        <a:off x="2501539" y="229180"/>
        <a:ext cx="1752348" cy="1088031"/>
      </dsp:txXfrm>
    </dsp:sp>
    <dsp:sp modelId="{5F83DF40-0583-8948-A42E-CE85A0985A7A}">
      <dsp:nvSpPr>
        <dsp:cNvPr id="0" name=""/>
        <dsp:cNvSpPr/>
      </dsp:nvSpPr>
      <dsp:spPr>
        <a:xfrm>
          <a:off x="1153209" y="1688276"/>
          <a:ext cx="1820048" cy="1155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D3CBF-DDCA-A94C-8E2F-E3A977197A95}">
      <dsp:nvSpPr>
        <dsp:cNvPr id="0" name=""/>
        <dsp:cNvSpPr/>
      </dsp:nvSpPr>
      <dsp:spPr>
        <a:xfrm>
          <a:off x="1355437" y="1880392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compile-time</a:t>
          </a:r>
          <a:endParaRPr lang="en-US" sz="1700" kern="1200" dirty="0" smtClean="0"/>
        </a:p>
      </dsp:txBody>
      <dsp:txXfrm>
        <a:off x="1389287" y="1914242"/>
        <a:ext cx="1752348" cy="1088031"/>
      </dsp:txXfrm>
    </dsp:sp>
    <dsp:sp modelId="{94B88FA9-4397-2142-AC86-85234501DD22}">
      <dsp:nvSpPr>
        <dsp:cNvPr id="0" name=""/>
        <dsp:cNvSpPr/>
      </dsp:nvSpPr>
      <dsp:spPr>
        <a:xfrm>
          <a:off x="1153209" y="3373338"/>
          <a:ext cx="1820048" cy="1155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789AE-E0DB-FB4B-94B6-8EFFC22F14F1}">
      <dsp:nvSpPr>
        <dsp:cNvPr id="0" name=""/>
        <dsp:cNvSpPr/>
      </dsp:nvSpPr>
      <dsp:spPr>
        <a:xfrm>
          <a:off x="1355437" y="3565454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aim to harden programs to resist attacks in new programs</a:t>
          </a:r>
          <a:endParaRPr lang="en-US" sz="1700" kern="1200" dirty="0" smtClean="0"/>
        </a:p>
      </dsp:txBody>
      <dsp:txXfrm>
        <a:off x="1389287" y="3599304"/>
        <a:ext cx="1752348" cy="1088031"/>
      </dsp:txXfrm>
    </dsp:sp>
    <dsp:sp modelId="{A702120C-0708-5C4F-9EAB-7A4FF7DB78E5}">
      <dsp:nvSpPr>
        <dsp:cNvPr id="0" name=""/>
        <dsp:cNvSpPr/>
      </dsp:nvSpPr>
      <dsp:spPr>
        <a:xfrm>
          <a:off x="3377713" y="1688276"/>
          <a:ext cx="1820048" cy="1155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14DFF-FB1C-F841-8DC1-2F281FD7A6E9}">
      <dsp:nvSpPr>
        <dsp:cNvPr id="0" name=""/>
        <dsp:cNvSpPr/>
      </dsp:nvSpPr>
      <dsp:spPr>
        <a:xfrm>
          <a:off x="3579941" y="1880392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run-time</a:t>
          </a:r>
          <a:endParaRPr lang="en-US" sz="1700" kern="1200" dirty="0" smtClean="0"/>
        </a:p>
      </dsp:txBody>
      <dsp:txXfrm>
        <a:off x="3613791" y="1914242"/>
        <a:ext cx="1752348" cy="1088031"/>
      </dsp:txXfrm>
    </dsp:sp>
    <dsp:sp modelId="{6F78BCAE-E52A-1F4D-A1AA-C94774844DEB}">
      <dsp:nvSpPr>
        <dsp:cNvPr id="0" name=""/>
        <dsp:cNvSpPr/>
      </dsp:nvSpPr>
      <dsp:spPr>
        <a:xfrm>
          <a:off x="3377713" y="3373338"/>
          <a:ext cx="1820048" cy="1155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80BE24-68C5-454F-AEDD-B0E480D55890}">
      <dsp:nvSpPr>
        <dsp:cNvPr id="0" name=""/>
        <dsp:cNvSpPr/>
      </dsp:nvSpPr>
      <dsp:spPr>
        <a:xfrm>
          <a:off x="3579941" y="3565454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aim to detect and abort attacks in existing programs</a:t>
          </a:r>
          <a:endParaRPr lang="en-US" sz="1700" kern="1200" dirty="0"/>
        </a:p>
      </dsp:txBody>
      <dsp:txXfrm>
        <a:off x="3613791" y="3599304"/>
        <a:ext cx="1752348" cy="10880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8FCC9-AE1D-384B-9A58-2E5D9C0DE65D}">
      <dsp:nvSpPr>
        <dsp:cNvPr id="0" name=""/>
        <dsp:cNvSpPr/>
      </dsp:nvSpPr>
      <dsp:spPr>
        <a:xfrm>
          <a:off x="0" y="14650"/>
          <a:ext cx="5410200" cy="5760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disadvantages</a:t>
          </a:r>
          <a:endParaRPr lang="en-US" sz="2000" b="1" kern="1200" dirty="0"/>
        </a:p>
      </dsp:txBody>
      <dsp:txXfrm>
        <a:off x="0" y="14650"/>
        <a:ext cx="5410200" cy="576000"/>
      </dsp:txXfrm>
    </dsp:sp>
    <dsp:sp modelId="{3B4943DA-0858-8E4A-8A7D-48D06C3231A9}">
      <dsp:nvSpPr>
        <dsp:cNvPr id="0" name=""/>
        <dsp:cNvSpPr/>
      </dsp:nvSpPr>
      <dsp:spPr>
        <a:xfrm>
          <a:off x="0" y="590650"/>
          <a:ext cx="5410200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additional code must be executed at run time to impose checks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flexibility and safety comes at a cost in resource use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distance from the underlying machine language and architecture means that access to some instructions and hardware resources is lost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limits their usefulness in writing code, such as device drivers, that must interact with such resources</a:t>
          </a:r>
          <a:endParaRPr lang="en-US" sz="2000" kern="1200" dirty="0" smtClean="0"/>
        </a:p>
      </dsp:txBody>
      <dsp:txXfrm>
        <a:off x="0" y="590650"/>
        <a:ext cx="5410200" cy="3458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95C9-3927-B94E-8403-AB5EA84E54C8}">
      <dsp:nvSpPr>
        <dsp:cNvPr id="0" name=""/>
        <dsp:cNvSpPr/>
      </dsp:nvSpPr>
      <dsp:spPr>
        <a:xfrm>
          <a:off x="3522" y="119591"/>
          <a:ext cx="4219277" cy="1645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0000"/>
              </a:solidFill>
            </a:rPr>
            <a:t>use virtual memory support to make some regions of memory non-executable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826485" y="119591"/>
        <a:ext cx="2573352" cy="1645925"/>
      </dsp:txXfrm>
    </dsp:sp>
    <dsp:sp modelId="{306ACB49-B515-EA43-8C3C-90A5069DB647}">
      <dsp:nvSpPr>
        <dsp:cNvPr id="0" name=""/>
        <dsp:cNvSpPr/>
      </dsp:nvSpPr>
      <dsp:spPr>
        <a:xfrm>
          <a:off x="3522" y="1971258"/>
          <a:ext cx="3375421" cy="23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requires support from memory management unit (MMU)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long existed on SPARC / Solaris systems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recent on x86 Linux/Unix/Windows systems</a:t>
          </a:r>
          <a:endParaRPr lang="en-US" sz="2300" b="1" kern="1200" dirty="0"/>
        </a:p>
      </dsp:txBody>
      <dsp:txXfrm>
        <a:off x="3522" y="1971258"/>
        <a:ext cx="3375421" cy="2328750"/>
      </dsp:txXfrm>
    </dsp:sp>
    <dsp:sp modelId="{2FEDC728-875F-4C4E-A497-AFC3B2BF7B1E}">
      <dsp:nvSpPr>
        <dsp:cNvPr id="0" name=""/>
        <dsp:cNvSpPr/>
      </dsp:nvSpPr>
      <dsp:spPr>
        <a:xfrm>
          <a:off x="4006800" y="119591"/>
          <a:ext cx="4219277" cy="1645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00000"/>
              </a:solidFill>
            </a:rPr>
            <a:t>issues</a:t>
          </a:r>
          <a:endParaRPr lang="en-US" sz="2300" kern="1200" dirty="0">
            <a:solidFill>
              <a:srgbClr val="000000"/>
            </a:solidFill>
          </a:endParaRPr>
        </a:p>
      </dsp:txBody>
      <dsp:txXfrm>
        <a:off x="4829763" y="119591"/>
        <a:ext cx="2573352" cy="1645925"/>
      </dsp:txXfrm>
    </dsp:sp>
    <dsp:sp modelId="{53A86220-67A1-E542-B493-65F73FC1FCB1}">
      <dsp:nvSpPr>
        <dsp:cNvPr id="0" name=""/>
        <dsp:cNvSpPr/>
      </dsp:nvSpPr>
      <dsp:spPr>
        <a:xfrm>
          <a:off x="4006800" y="1971258"/>
          <a:ext cx="3375421" cy="23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support for executable stack code</a:t>
          </a:r>
          <a:endParaRPr lang="en-US" sz="2300" b="1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dirty="0" smtClean="0"/>
            <a:t>special provisions are needed</a:t>
          </a:r>
          <a:endParaRPr lang="en-US" sz="2300" b="1" kern="1200" dirty="0"/>
        </a:p>
      </dsp:txBody>
      <dsp:txXfrm>
        <a:off x="4006800" y="1971258"/>
        <a:ext cx="3375421" cy="23287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17FF-C748-A849-A1FC-6382EE665BC5}">
      <dsp:nvSpPr>
        <dsp:cNvPr id="0" name=""/>
        <dsp:cNvSpPr/>
      </dsp:nvSpPr>
      <dsp:spPr>
        <a:xfrm>
          <a:off x="1981200" y="0"/>
          <a:ext cx="4724399" cy="4724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5C8724-CBEE-9949-9504-79D1E5C56183}">
      <dsp:nvSpPr>
        <dsp:cNvPr id="0" name=""/>
        <dsp:cNvSpPr/>
      </dsp:nvSpPr>
      <dsp:spPr>
        <a:xfrm>
          <a:off x="2288286" y="307085"/>
          <a:ext cx="1889759" cy="188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incorrect handling is a very common failing</a:t>
          </a:r>
        </a:p>
      </dsp:txBody>
      <dsp:txXfrm>
        <a:off x="2380536" y="399335"/>
        <a:ext cx="1705259" cy="1705259"/>
      </dsp:txXfrm>
    </dsp:sp>
    <dsp:sp modelId="{112B6CA0-B0C1-D740-8696-2C5B2F7CE756}">
      <dsp:nvSpPr>
        <dsp:cNvPr id="0" name=""/>
        <dsp:cNvSpPr/>
      </dsp:nvSpPr>
      <dsp:spPr>
        <a:xfrm>
          <a:off x="4508753" y="307085"/>
          <a:ext cx="1889759" cy="188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input is any source of data from outside and whose value is not explicitly known by the programmer when the code was written</a:t>
          </a:r>
        </a:p>
      </dsp:txBody>
      <dsp:txXfrm>
        <a:off x="4601003" y="399335"/>
        <a:ext cx="1705259" cy="1705259"/>
      </dsp:txXfrm>
    </dsp:sp>
    <dsp:sp modelId="{62A451F2-6199-544E-A424-9E14542AD93A}">
      <dsp:nvSpPr>
        <dsp:cNvPr id="0" name=""/>
        <dsp:cNvSpPr/>
      </dsp:nvSpPr>
      <dsp:spPr>
        <a:xfrm>
          <a:off x="2288286" y="2527553"/>
          <a:ext cx="1889759" cy="188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must identify all data sources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380536" y="2619803"/>
        <a:ext cx="1705259" cy="1705259"/>
      </dsp:txXfrm>
    </dsp:sp>
    <dsp:sp modelId="{B17633D7-2870-3F42-9CA6-9F709BE26A5F}">
      <dsp:nvSpPr>
        <dsp:cNvPr id="0" name=""/>
        <dsp:cNvSpPr/>
      </dsp:nvSpPr>
      <dsp:spPr>
        <a:xfrm>
          <a:off x="4508753" y="2527553"/>
          <a:ext cx="1889759" cy="188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explicitly validate assumptions on size and type of values before use</a:t>
          </a:r>
        </a:p>
      </dsp:txBody>
      <dsp:txXfrm>
        <a:off x="4601003" y="2619803"/>
        <a:ext cx="1705259" cy="17052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AF9D-345E-C747-8680-F1D9A9DD25D3}">
      <dsp:nvSpPr>
        <dsp:cNvPr id="0" name=""/>
        <dsp:cNvSpPr/>
      </dsp:nvSpPr>
      <dsp:spPr>
        <a:xfrm>
          <a:off x="0" y="39705"/>
          <a:ext cx="609600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defenses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0" y="39705"/>
        <a:ext cx="6096000" cy="633600"/>
      </dsp:txXfrm>
    </dsp:sp>
    <dsp:sp modelId="{E74DB080-35F0-D143-8156-521B0CD25D3C}">
      <dsp:nvSpPr>
        <dsp:cNvPr id="0" name=""/>
        <dsp:cNvSpPr/>
      </dsp:nvSpPr>
      <dsp:spPr>
        <a:xfrm>
          <a:off x="0" y="673305"/>
          <a:ext cx="6096000" cy="1268189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making the heap non-executable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randomizing the allocation of memory on the heap</a:t>
          </a:r>
          <a:endParaRPr lang="en-US" sz="2200" kern="1200" dirty="0"/>
        </a:p>
      </dsp:txBody>
      <dsp:txXfrm>
        <a:off x="0" y="673305"/>
        <a:ext cx="6096000" cy="126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035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or heap overflow exploits, including a number of serious, remotely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25 Most Dangerous Software Errors list, Risky Resource Management category,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buffer overflow variants. These can result in exploits to both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common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B128-759F-D540-AA26-72AF4CD0C961}" type="slidenum">
              <a:rPr lang="en-AU"/>
              <a:pPr/>
              <a:t>10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looking at the design of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there are a few more things to note about the structure of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with a buffer overflow attack. In all the examples used so far,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has occurred when the input was read. This was the approach taken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buffer overflow attacks, such as in the Morris Worm. However,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buffer overflow exists anywhere that data is copied or merged into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at least some of the data are read from outside the program. If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check to ensure the buffer is large enough, or the data copied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terminated, then a buffer overflow can occur. The possibility also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program can safely read and save input, pass it around the program,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at some later time in another function unsafely copy it, resulting in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 Figure 10.7a shows an example program illustrating this behavior.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 includes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is passed along with its size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which safely reads a value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fgets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routine guarantees to read no more characters than one less than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size, allowing room for the trailing NULL.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 then returns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main(), which then calls the function display() with the value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constructs a response string in a second local buffer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displays this. Unfortunately,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 is another common,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C library routine that fails to check that it does not write too much data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destination buffer. Note in this program that the buffers are both the same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quite common practice in C programs, although they are usually rather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those used in these example programs. Indeed the standard C IO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a defined constant BUFSIZ, which is the default size of the input buffers it uses.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constant is often used in C programs as the standard size of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buffer. The problem that may result, as it does in this example, occurs when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being merged into a buffer that includes the contents of another buffer,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space needed exceeds the space available. Look at the example runs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shown in Figure 10.7b . For the first run, the value read is small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merged response didn’t corrupt the stack frame. For the second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input was much too large. However, because a safe input function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used, only 15 characters were read, as shown in the following line. When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merged with the response string, the result was larger than the space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destination buffer. In fact, it overwrote the saved frame pointer, but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address. So the function returned, as shown by the message printed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function. But when main() tried to return, because its stack frame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corrupted and was now some random value, the program jumped to an illegal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and crashed. In this case the combined result was not long enough to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address, but this would be possible if a larger buffer size had been used.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shows that when looking for buffer overflows, all possible places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externally sourced data are copied or merged have to be located. Note that these do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even have to be in the code for a particular program, they can (and indeed do)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in library routines used by programs, including both standard libraries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third-party application libraries. Thus, for both attacker and defender, the scope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buffer overflow locations is very large. A list of some of the most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standard C Library routines is given in Table 10.2 . 9 These routines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suspect and should not be used without checking the total size of data being transferred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advance, or better still by being replaced with safer alternatives.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9285A-539F-114E-A5C5-28FE0B195C8B}" type="slidenum">
              <a:rPr lang="en-AU"/>
              <a:pPr/>
              <a:t>12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essential component of many buffer overflow attacks is the transfer of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code supplied by the attacker and often saved in the buffer being overflowed.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known as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, because traditionally its function was to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to a user command-line interpreter, or shell, which gave access to any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available on the system with the privileges of the attacked program. On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was often achieved by compiling the code for a call to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(”/bin/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system function, which replaces the current program code with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Bourne shell (or whichever other shell the attacker preferred).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it typically involved a call to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system(”command.exe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(or ”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cmd.exe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on older systems) to run the DOS Command shell.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simply machine code, a series of binary values corresponding to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and data values that implement the attacker’s desired functionality.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means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specific to a particular processor architecture, and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to a specific operating system, as it needs to be able to run on the targeted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interact with its system functions. This is the major reason why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 are usually targeted at a specific piece of software running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operating system. Because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machine code, writing it traditionally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a good understanding of the assembly language and operation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system. Indeed many of the classic guides to writing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original [LEVY96], assumed such knowledge. However, more recently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sites and tools have been developed that automate this process (as indeed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occurred in the development of security exploits generally), thus making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exploits available to a much larger potential audience. One site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interest is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aims to provide useful information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people who perform penetration testing, IDS signature development, and exploit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research. It includes an advanced open-source platform for developing, testing,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exploit code, which can be used to create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that performs any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variety of tasks and that exploits a range of known buffer overflow vulnerabilities.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A4929-F05C-0740-A315-479137FBC3E2}" type="slidenum">
              <a:rPr lang="en-AU"/>
              <a:pPr/>
              <a:t>13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highlight the basic structure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the development of a simple classic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attack, which simply launches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on an Intel Linux system.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needs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functionality shown in Figure 10.8a 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marshals the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system function, including suitable minimal argument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environment lists, and then calls the function. To generate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high-level language specification must first be compiled into equivalent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language. However, a number of changes must then be made. First,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execve(sh,args,NULL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is a library function that in turn marshals the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into the correct locations (machine registers in the case of Linux)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triggers a software interrupt to invoke the kernel to perform the desired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call. For use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these instructions are included inline, rather than relying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library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also several generic restrictions on the content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be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position independent . That means it cannot contain any absolute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referring to itself, because the attacker generally cannot determine in advance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the targeted buffer will be located in the stack frame of the function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defined. These stack frames are created one below the other, working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top of the stack as the flow of execution in the target program has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other functions. The number of frames and hence final location of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depend on the precise sequence of function calls leading to the targeted function.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might be called from several different places in the program, and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be different sequences of function calls, or different amounts of temporary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using the stack before it is finally called. So while the attacker may have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approximate idea of the location of the stack frame, it usually cannot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precisely. All of this means that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able to run no matter where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it is located. This means that only relative address references, offsets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instruction address, can be used. It also means that the attacker is not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 specify the starting address of the instructions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restriction 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that it cannot contain any NULL values.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consequence of how it is typically copied into the buffer in the first place.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examples of buffer overflows we use in this chapter involve using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manipulation routines. In C, a string is always terminated with a NULL character,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means the only place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have a NULL is at the end,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code, overwritten old frame pointer, and return address values.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have all of the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to understand a stack overflow attack. To illustrate how such an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actually executed, we use a target program that is a variant on that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10.5a . The modified program has its buffer size increased to 64 (to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room for 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has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 (so no values are lost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is launched), and has been made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root. This means when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program executes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/administrator privileges, with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system. This simulates an attack where an intruder has gained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system as a normal user and wishes to exploit a buffer overflow in a trusted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to gain greater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Having identified a suitable, vulnerable, trusted utility program,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analyze it to determine the likely location of the targeted buffer on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much data are needed to reach up to and overflow the old frame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 in its stack frame. To do this, the attacker typically runs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program using a debugger on the same type of system as is being targeted.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Either by crashing the program with too much random input and then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debugger on the core dump, or by just running the program under debugger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breakpoint in the targeted function, the attacker determines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stack frame for this function. When this was done with our demonstration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found to start at address 0xbffffbb0,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frame pointer (in %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ebp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was 0xbffffc08, and the saved frame pointer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address was 0xbffffc38. This means that 0x58 or 88 bytes are needed to fill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and reach the saved frame pointer. Allowing first a few more spaces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end to provide room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array, the NOP sled at the start is extended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until a total of exactly 88 bytes are used. The new frame pointer value can be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0xbffffc38, and the target return address value can be set to 0xbffffbc0,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places it around the middle of the NOP sled. Next, there must be a newline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to end this (overlong) input line, which gets() will read. This gives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of 97 bytes. Once again a small Perl program is used to convert the hexadecimal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 of this attack string into binary to implement the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must also specify the commands to be run by the shell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succeeds. These also must be written to the target program, as the spawned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Bourne shell will be reading from the same standard input as the program it replaces.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we will run two UNIX commands: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displays the identity of the user whose privileges are currently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cat/etc/shadow displays the contents of the shadow password file, holding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encrypted passwords, which only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has access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10.9 shows this attack being executed. First, a directory listing of the target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buffer4 shows that it is indeed owned by the root user and is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when the target commands are run directly, the current user is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does not have sufficient privilege to access the shadow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Next, the contents of the attack script are shown. It contains the Perl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to encode and output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 output the desired shell commands,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you see the result of piping this output into the target program.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line read displays as garbage characters (truncated in this listing, though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/bin/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included in it). Then the output from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shows the shell is indeed executing with root privileges. This means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shadow password file can be read, as shown (also truncated). The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passwords for users root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may be seen, and these could be given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password-cracking program to attempt to determine their values. Our attack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successfully acquired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privileges on the target system and could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any desired command.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simulates the exploit of a local vulnerability on a system, enabling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to escalate his or her privileges. In practice, the buffer is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(1024 being a common size), which means the NOP sled would be correspondingly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larger, and consequently the guessed target address need not be as accurately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determined. Also, in practice a targeted utility will likely use buffered rather than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input. This means that the input library reads ahead by some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what the program has requested. However, when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execve(”/bin/sh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is called, this buffered input is discarded. Thus the attacker needs to pad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sent to the program with sufficient lines of blanks (typically about 1000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worth) so that the desired shell commands are not included in this discarded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content. This is easily done (just a dozen or so more print statements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 program), but it would have made this example bulkier and less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0A37-7DB2-DE49-9353-066250C30972}" type="slidenum">
              <a:rPr lang="en-AU"/>
              <a:pPr/>
              <a:t>15</a:t>
            </a:fld>
            <a:endParaRPr lang="en-AU"/>
          </a:p>
        </p:txBody>
      </p:sp>
      <p:sp>
        <p:nvSpPr>
          <p:cNvPr id="240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program need not be a trusted system utility. Another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is a program providing a network service; that is, a network daemon. A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 for such programs is listening for connection requests from clients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spawning a child process to handle that request. The child process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the network connection mapped to its standard input and output.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child program’s code may use the same type of unsafe input or buffer copy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we’ve seen already. This was indeed the case with the stack overflow attack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Morris Worm back in 1988. It targeted the use of gets()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daemon handling requests for the UNIX finger network service (which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on the users on the system).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another possible target is a program, or library code, which handles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document formats (e.g., the library routines used to decode and display GIF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JPEG images). In this case, the input is not from a terminal or network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from the file being decoded and displayed. If such code contains a buffer overflow,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can be triggered as the file contents are read, with the details encoded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specially corrupted image. This attack file would be distributed via e-mail, instant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messaging, or as part of a Web page. Because the attacker is not directly interacting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targeted program and system,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would typically open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 back to a system under the attacker’s control, to return information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receive additional commands to execute. All of this shows that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found in a wide variety of programs, processing a range of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and with a variety of possible responses.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descriptions illustrate how simple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be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deployed in a stack overflow attack. Apart from just spawning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commandline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(UNIX or DOS) shell, the attacker might want to create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somewhat more complex operations, as indicated in the case just discussed.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site includes a range of functionality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generate, and the Packet Storm Web site includes a large collection of packaged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 code that can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Set up a listening service to launch a remote shell when connected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Create a reverse shell that connects back to the hacker.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Use local exploits that establish a shell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Flush firewall rules (such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IPTables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IPChains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that currently block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Break out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(restricted execution) environment, giving full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Considerably greater detail on the process of writing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for a variety of platforms,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range of possible results, can be found in [ANLE07].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B2F7-0D7F-D14C-9D0A-BD8807884EB9}" type="slidenum">
              <a:rPr lang="en-AU"/>
              <a:pPr/>
              <a:t>16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have seen that finding and exploiting a stack buffer overflow is not that difficult.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large number of exploits over the previous couple of decades clearly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this. There is consequently a need to defend systems against such attacks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either preventing them, or at least detecting and aborting such attacks. This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discusses possible approaches to implementing such protections. These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broadly classified into two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Compile-time defenses, which aim to harden programs to resist attacks in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Run-time defenses, which aim to detect and abort attacks in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suitable defenses have been known for a couple of decades, the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base of vulnerable software and systems hinders their deployment. Hence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interest in run-time defenses, which can be deployed as operating systems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updates and can provide some protection for existing vulnerable programs. Most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techniques are mentioned in [LHCEE03].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Compile-time defenses aim to prevent or detect buffer overflows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instrumenting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when they are compiled. The possibilities for doing this range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choosing a high-level language that does not permit buffer overflows, to encouraging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coding standards, using safe standard libraries, or including additional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corruption of the stack frame.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C1934-E2C2-EA4F-99B7-6C8B1C2672E6}" type="slidenum">
              <a:rPr lang="en-AU"/>
              <a:pPr/>
              <a:t>17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possibility, as noted earlier, is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using a modern high-level programming language, one that has a strong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notion of variable type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are not vulnerable to buffer overflow attacks because their compilers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additional code to enforce range checks automatically, removing the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programmer to explicitly code them. The flexibility and safety provided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languages does come at a cost in resource use, both at compile time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additional code that must executed at run time to impose checks such as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buffer limits. These disadvantages are much less significant than they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be, due to the rapid increase in processor performance. Increasingly programs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written in these languages and hence should be immune to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their code (though if they use existing system libraries or run-time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environments written in less safe languages, they may still be vulnerable).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noted, the distance from the underlying machine language and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means that access to some instructions and hardware resources is lost.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limits their usefulness in writing code, such as device drivers, that must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resources. For these reasons, there is still likely to be at least some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less safe languages such as C.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5D425-5E7C-3F47-BBD4-2FC22DB881FE}" type="slidenum">
              <a:rPr lang="en-AU"/>
              <a:pPr/>
              <a:t>18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languages such as C are being used,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programmers need to be aware that their ability to manipulate pointer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memory directly comes at a cost. It has been noted that C was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systems programming language, running on systems that were vastly smaller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more constrained than we now use. This meant C’s designers placed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emphasis on space efficiency and performance considerations than on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safety. They assumed that programmers would exercise due care in writing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these languages and take responsibility for ensuring the safe use of all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 and variables.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as several decades of experience has shown, this has not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case. This may be seen in large legacy body of potentially unsafe code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Linux, UNIX, and Windows operating systems and applications, some of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order to harden these systems, the programmer needs to inspect the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rewrite any unsafe coding constructs in a safe manner. Given the rapid uptake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buffer overflow exploits, this process has begun in some cases. A good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produces a free, multiplatform 4.4BSD-based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UNIX-like operating system. Among other technology changes,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undertaken an extensive audit of the existing code base, including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standard libraries, and common utilities. This has resulted in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widely regarded as one of the safest operating systems in widespread use.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claims as of mid-2006 that there has been only one remote hole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discovered in the default install in more than eight years. This is a clearly enviable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record. Microsoft programmers have also undertaken a major project in reviewing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code base, partly in response to continuing bad publicity over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vulnerabilities, including many buffer overflow issues, that have been found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 code. This has clearly been a difficult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though they claim that their more recent Vista and Windows 7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benefit greatly from this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regard to programmers working on code for their own programs,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discipline required to ensure that buffer overflows are not allowed to occur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subset of the various safe programming techniques we discuss in Chapter 11 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specifically, it means a mindset that codes not just for success, or for the expected,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is constantly aware of how things might go wrong, and coding for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graceful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always doing something sensible when the unexpected occurs. More specifically,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case of preventing buffer overflows, it means always ensuring that any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writes to a buffer must first check to ensure sufficient space is available.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examples in this chapter have emphasized issues with standard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routines such as gets(), and with the input and manipulation of string data,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is not confined to these cases. It is quite possible to write explicit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move values in an unsafe manner. Figure 10.10a shows an example of an unsafe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function. This code copies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bytes out of the from array into the to array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starting at position pos and returning the end position. Unfortunately, this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given no information about the actual size of the destination buffer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is unable to ensure an overflow does not occur. In this case, the calling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to ensure that the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size+len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not larger than the size of the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array. This also illustrates that the input is not necessarily a string; it could just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easily be binary data, just carelessly manipulated. Figure 10.10b shows an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byte input function. It reads the length of binary data expected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that number of bytes into the destination buffer. Again the problem is that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is not given any information about the size of the buffer and hence is unable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check for possible overflow. These examples emphasize both the need to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verify the amount of space being used and the fact that problems can occur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plain C code, as well as from calling standard library routines. A further complexity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 is caused by array and pointer notations being almost equivalent,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slightly different nuances in use. In particular, the use of pointer arithmetic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 dereferencing can result in access beyond the allocated variable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in a less obvious manner. Considerable care is needed in coding such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this type of attack has been known since it was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Unfortunately, due to both a legacy of buggy code in widely deployed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applications and continuing careless programming practices by programmers,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still a major source of concern to security practitioners. This chapter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how a buffer overflow occurs and what methods can be used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detect its occurrence.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20F06-D840-7F4C-AE18-295CF857179A}" type="slidenum">
              <a:rPr lang="en-AU"/>
              <a:pPr/>
              <a:t>20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occur in C with unsafe array and pointer references, there have been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proposals to augment compilers to automatically insert range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such references. While this is fairly easy for statically allocated arrays, handling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allocated memory is more problematic, because the size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available at compile time. Handling this requires an extension to the semantics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pointer to include bounds information and the use of library routines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values are set correctly. Several such approaches are listed in [LHEE03].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is generally a performance penalty with the use of such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or may not be acceptable. These techniques also require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libraries that require these safety features to be recompiled with the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compiler. While this can be feasible for a new release of an operating system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utilities, there will still likely be problems with third-party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common concern with C comes from the use of unsafe standard library routines,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especially some of the string manipulation routines. One approach to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safety of systems has been to replace these with safer variants. This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provision of new functions,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strlcpy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the BSD family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including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Using these requires rewriting the source to conform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new safer semantics. Alternatively, it involves replacement of the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library with a safer variant.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Libsafe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well-known example of this. It implements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standard semantics but includes additional checks to ensure that the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operations do not extend beyond the local variable space in the stack frame.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it cannot prevent corruption of adjacent local variables, it can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modification of the old stack frame and return address values, and thus prevent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classic stack buffer overflow types of attack we examined previously. This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implemented as a dynamic library, arranged to load before the existing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libraries, and can thus provide protection for existing programs without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to be recompiled, provided they dynamically access the standard library routines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(as most programs do). The modified library code has been found to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at least as efficient as the standard libraries, and thus its use is an easy way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protecting existing programs against some forms of buffer overflow attacks.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F86D-9406-154D-A1CC-E9A4EB2C4BAD}" type="slidenum">
              <a:rPr lang="en-AU"/>
              <a:pPr/>
              <a:t>21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effective method for protecting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classic stack overflow attacks is to instrument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to setup and then check its stack frame for any evidence of corruption.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modification is found, the program is aborted rather than allowing the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proceed. There are several approaches to providing this protection, which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next.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Stackguard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one of the best known protection mechanisms. It is a GCC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 extension that inserts additional function entry and exit code. The added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code writes a canary 12 value below the old frame pointer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allocation of space for local variables. The added function exit code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canary value has not changed before continuing with the usual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operations of restoring the old frame pointer and transferring control back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address. Any attempt at a classic stack buffer overflow would have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 this value in order to change the old frame pointer and return addresses,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thus be detected, resulting in the program being aborted. For this defense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successfully, it is critical that the canary value be unpredictable and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different on different systems. If this were not the case, the attacker would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ensure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included the correct canary value in the required location.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Typically, a random value is chosen as the canary value on process creation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as part of the processes state. The code added to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use this value.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issues with using this approach. First, it requires that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protection be recompiled. Second, because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has changed, it can cause problems with programs, such as debuggers,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 stack frames. However, the canary technique has been used to recompile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entire Linux distribution and provide it with a high level of resistance to stack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Similar functionality is available for Windows programs by compiling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using Microsoft’s /GS Visual C++ compiler option.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to protect the stack frame is used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Stackshield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Defender (RAD). These are also GCC extensions that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and exit code. These extensions do not alter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frame. Instead, on function entry the added code writes a copy of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safe region of memory that would be very difficult to corrupt. On function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added code checks the return address in the stack frame against the saved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and, if any change is found, aborts the program. Because the format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is unchanged, these extensions are compatible with unmodified debuggers.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programs must be recompiled to take advantage of these extensions.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7CF-0FD0-2440-A35B-E9ED04C4D0E0}" type="slidenum">
              <a:rPr lang="en-AU"/>
              <a:pPr/>
              <a:t>22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buffer overflow attacks,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as the stack overflow examples in this chapter, involve copying machine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the targeted buffer and then transferring execution to it. A possible defense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the execution of code on the stack, on the assumption that executable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only be found elsewhere in the processes address space.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support this feature efficiently requires support from the processor’s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management unit (MMU) to tag pages of virtual memory as being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processors, such as the SPARC used by Solaris, have had support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some time. Enabling its use in Solaris requires a simple kernel parameter change.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processors, such as the x86 family, have not had this support until recently,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relatively recent addition of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no-execute bit in its MMU. Extensions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made available to Linux, BSD, and other UNIX-style systems to support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this feature. Some indeed are also capable of protecting the heap as well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stack, which is also is the target of attacks, as we discuss in Section 10.3 . Support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no-execute protection is also included in recent Windows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stack (and heap)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provides a high degree of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many types of buffer overflow attacks for existing programs; hence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inclusion of this practice is standard in a number of recent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releases. However, one issue is support for programs that do need to place executable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on the stack. This can occur, for example, in just-in-time compilers,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is used in the Java Runtime system. Executable code on the stack is also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 nested functions in C (a GCC extension) and also Linux signal handlers.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 provisions are needed to support these requirements. Nonetheless,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regarded as one of the best methods for protecting existing programs and hardening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against some attacks.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1951D-C0BC-F849-A16A-A55E127DF1F0}" type="slidenum">
              <a:rPr lang="en-AU"/>
              <a:pPr/>
              <a:t>23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run-time technique that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thwart attacks involves manipulation of the location of key data structures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processes address space. In particular, recall that in order to implement the classic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overflow attack, the attacker needs to be able to predict the approximate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targeted buffer. The attacker uses this predicted address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suitable return address to use in the attack to transfer control to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to greatly increase the difficulty of this prediction is to change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which the stack is located in a random manner for each process. The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addresses available on modern processors is large (32 bits), and most programs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a small fraction of that. Therefore, moving the stack memory region around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megabyte or so has minimal impact on most programs but makes predicting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buffer’s address almost impossible. This amount of variation is also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size of most vulnerable buffers, so there is no chance of having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NOP sled to handle this range of addresses. Again this provides a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protection for existing programs, and while it cannot stop the attack proceeding,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will almost certainly abort due to an invalid memory reference.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this approach is the use of random dynamic memory allocation (for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and related library routines). As we discuss in Section 10.3 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 of heap buffer overflow attacks that exploit the expected proximity of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allocations, or indeed the arrangement of the heap management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structures. Randomizing the allocation of memory on the heap makes the possibility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predicting the address of targeted buffers extremely difficult, thus thwarting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successful execution of some heap overflow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target of attack is the location of standard library routines.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bypass protections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stacks, some buffer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exploit existing code in standard libraries. These are typically loaded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address by the same program. To counter this form of attack, we can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security extension that randomizes the order of loading standard libraries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their virtual memory address locations. This makes the address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function sufficiently unpredictable as to render the chance of a given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predicting its address, very 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includes versions of all of these extensions in its technological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support for a secure system.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EB765-203E-4D4E-B1AC-1D7F98B5943F}" type="slidenum">
              <a:rPr lang="en-AU"/>
              <a:pPr/>
              <a:t>24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runtime technique that can be used places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guard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between critical regions of memory in a processes address space.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fact that a process has much more virtual memory available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typically needs. Gaps are placed between the ranges of addresses used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components of the address space, as was illustrated in Figure 10.4 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gaps, or guard pages, are flagged in the MMU as illegal addresses, and any attempt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them results in the process being aborted. This can prevent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attacks, typically of global data, which attempt to overwrite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in the processes address space, such as the global offset table, as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extension places guard pages between stack frames or between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allocations on the heap. This can provide further protection against stack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over flow attacks, but at cost in execution time supporting the large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 mappings necessary.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706A6-3D83-814E-A187-D7CD5A2A7A6F}" type="slidenum">
              <a:rPr lang="en-AU"/>
              <a:pPr/>
              <a:t>25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introduction of non-executable stacks as a defense against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overflows, attackers have turned to a variant attack in which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changed to jump to existing code on the system. You may recall we noted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option when we examined the basics of a stack overflow attack. Most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a standard library function is chosen, such as the system()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function. The attacker specifies an overflow that fills the buffer, replaces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with a suitable address, replaces the return address with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 library function, writes a placeholder value that the library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believe is a return address, and then writes the values of one (or more)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library function. When the attacked function returns, it restores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(modified) frame pointer, then pops and transfers control to the return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causes the code in the library function to start executing. Because the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believes it has been called, it treats the value currently on the top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(the placeholder) as a return address, with its parameters above that. In turn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 a new frame below this location and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library function being called is, for example, system (”shell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line”), then the specified shell commands would be run before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to the attacked program, which would then most likely crash. Depending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parameters and their interpretation by the library function,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need to know precisely their address (typically within the overwritten buffer).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though, the “shell command line” could be prefixed by a run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spaces, which would be treated as white space and ignored by the shell, thus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leeway in the accuracy of guessing its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chains two library calls one after the other. This works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placeholder value (which the first library function called treats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address) to be the address of a second function. Then the parameters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have to be suitably located on the stack, which generally limits what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called, and in what order. A common use of this technique makes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function. The parameters specified cause it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some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from the attacked buffer to another region of memory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marked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second address points to the destination address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copied. This allows an attacker to inject their own code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it avoid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 limitation.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defenses against this include any of the stack protection mechanisms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modifications to the stack frame or return address by the function exit code.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Likewise, randomization of the stack in memory, and of system libraries, hinders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 execution of such attacks.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26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Wikipedia article on defensive programming, which notes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: is a form of defensive design intended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continuing function of a piece of software in spite of unforeseeable usage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said software. The idea can be viewed as reducing or eliminating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prospect of Murphy’s Law having effect. Defensive programming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come into their own when a piece of software could be misused mischievously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inadvertently to catastrophic effect.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.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is sometimes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programming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because many software bugs can be potentially used by a cracker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injection, denial-of-service attack or other attack. A difference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and normal practices is that nothing is assumed.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error states are accounted for and handled. In short, the programmer never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assumes a particular function call or library will work as advertised, and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handles it in the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28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standards [SEI06], [ISO12207]. While the focus of these standards is on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goal. In recent years, major companies, including Microsoft and IBM, have increasingly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recognized the importance of software security. This is a positive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it needs to be repeated across the entire software industry before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progress can be made to reduce the torrent of software vulnerability reports.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topic of software development techniques and standards,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integration of security with them, is well beyond the scope of this text. [MCGR06]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[VIEG01] provide much greater detail on these topics. However, we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 . We start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algorithm implementation, interaction with other components, and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a number of these.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29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3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D4C3A-9F86-AF4A-B6DF-2F6D8A073576}" type="slidenum">
              <a:rPr lang="en-AU"/>
              <a:pPr/>
              <a:t>30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growing awareness of problems with buffer overflows on the stack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of defenses against them, attackers have turned their attention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exploiting overflows in buffers located elsewhere in the process address space.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target is a buffer located in memory dynamically allocated from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heap is typically located above the program code and global data and grows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memory (while the stack grows down toward it). Memory is requested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by programs for use in dynamic data structures, such as linked lists of records.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such a record contains a buffer vulnerable to overflow, the memory following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corrupted. Unlike the stack, there will not be return addresses here to easily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cause a transfer of control. However, if the allocated space includes a pointer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function, which the code then subsequently calls, an attacker can arrange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to be modified to point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might occur when a program uses a list of records to hold chunks of data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input/output or decoding a compressed image or video file. As well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holding the current chunk of data, this record may contain a pointer to the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this class of input (thus allowing different categories of data chunks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processed by the one generic function). Such code is used and has been successfully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attacked.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F0E84-F0AF-844F-81C2-6D28697234FD}" type="slidenum">
              <a:rPr lang="en-AU"/>
              <a:pPr/>
              <a:t>31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example, consider the program code shown in Figure 10.11a 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declares a structure containing a buffer and a function pointer. 14 Consider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of code shown in the main() routine. This uses the standard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 to allocate space for a new instance of the structure on the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places a reference to the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its function pointer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the buffer. Again, the unsafe gets() library routine is used to illustrate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buffer copy. Following this, the function pointer is invoked to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attacker, having identified a program containing such a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vulnerability, would construct an attack sequence as follows. Examining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when it runs would identify that it is typically located at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0x080497a8 and that the structure contains just the 64-byte buffer and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pointer. Assume the attacker will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we designed earlier,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shown in Figure 10.8 . The attacker would pad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exactly 64 bytes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extending the NOP sled at the front and then append a suitable target address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to overwrite the function pointer. This could be 0x080497b8 (with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reversed because x86 is little-endian as discussed before). Figure 10.11b shows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contents of the resulting attack script and the result of it being directed against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program (again assumed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root), with the successful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desired, privileged shell commands.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the vulnerable structure on the heap does not directly contain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pointers, attacks have been found. These exploit the fact that the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areas of memory on the heap include additional memory beyond what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requested. This additional memory holds management data structures used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library routines. These surrounding structures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either directly or indirectly give an attacker access to a function pointer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eventually called. Interactions among multiple overflows of several buffers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be used (one loading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another adjusting a target function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refer to it).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heap overflows include making the heap also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will block the execution of code written into the heap. However, a variant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return-to-system call is still possible. Randomizing the allocation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heap makes the possibility of predicting the address of targeted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extremely difficult, thus thwarting the successful execution of some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Additionally, if the memory allocator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deallocator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 checks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the management data, they could detect and abort any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outside an allocated area of memory.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AC19F-B027-004B-B2C5-DEDE9E41592E}" type="slidenum">
              <a:rPr lang="en-AU"/>
              <a:pPr/>
              <a:t>32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category of buffer overflows we consider involves buffers located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program’s global (or static) data area. Figure 10.4 showed that this is loaded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file and located in memory above the program code. Again, if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operations are used, data may overflow a global buffer and change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locations, including perhaps one with a function pointer, which is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subsequently called.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such attacks include making the global data area non-executable,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58129-68A4-D548-AD10-3DEBE3E8079B}" type="slidenum">
              <a:rPr lang="en-AU"/>
              <a:pPr/>
              <a:t>33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10.12a illustrates such a vulnerable program (which shares many similarities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Figure 10.11a , except that the structure is declared as a global variable).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design of the attack is very similar; indeed only the target address changes.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structure was found to be at address 0x08049740, which was used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address in the attack. Note that global variables do not usually change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their addresses are used directly in the program code. The attack script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of successfully executing it are shown in Figure 10.12b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complex variations of this attack exploit the fact that the process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contain other management tables in regions adjacent to the global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area. Such tables can include references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destructor functions (a GCC C and C++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extension), a global-offsets table (used to resolve function references to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 once they have been loaded), and other structures. Again, the aim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to overwrite some function pointer that the attacker believes will then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called later by the attacked program, transferring control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of the attacker’s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choice.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34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term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 refers to a wide variety of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original program. This most often occurs when programs are developed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35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an attacker provides a value that includes shell meta-characters, for example, xxx;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echo attack success;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-1 finger*, then the result is then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11.2c . The attacker is able to run any program on the system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Web server. In this example the extra commands were just to display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and list some files in the Web directory. But any command could be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injection attack, because the input is used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construction of a command that is subsequently executed by the system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It illustrates the problem caused by insufficient checking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 input. The main concern of this script’s designer was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access to an existing system utility. The expectation was that the input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be the login or name of some user, as it is when a user on the system runs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 program. Such a user could clearly supply the values used in the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attack, but the result is to run the programs with their existing privileges.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only when the Web interface is provided, where the program is now run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 but with parameters supplied by an unknown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user, that the security concerns arise.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counter this attack, a defensive programmer needs to explicitly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assumptions as to the form of input and to verify that any input data conform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those assumptions before any use of the data. This is usually done by comparing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to a pattern that describes the data’s assumed form and rejecting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that fails this test. We discuss the use of pattern matching in the subsection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validation later in this section.</a:t>
            </a:r>
            <a:endParaRPr lang="en-US" dirty="0" smtClean="0">
              <a:latin typeface="Times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36</a:t>
            </a:fld>
            <a:endParaRPr lang="en-A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AE32-97A5-BA46-A46A-3D70AA272E52}" type="slidenum">
              <a:rPr lang="en-AU"/>
              <a:pPr/>
              <a:t>37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suitable extension of the vulnerable finger CGI script is shown in Figure 11.2d . This adds a test that ensures that the user input contains just alphanumeric characters. If not, the script terminates with an error message specifying that the supplied input contained illegal characters. Note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38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widely exploited variant of this attack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SQL injection . In this attack,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user-supplied input is used to construct a SQL request to retrieve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database. Consider the excerpt of PHP code from a CGI script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11.3a . It takes a name provided as input to the script, typically from a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field similar to that shown in Figure 11.2b . It uses this value to construct a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retrieve the records relating to that name from the database. The vulnerability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very similar to that in the command injection example. The difference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SQL metacharacters are used, rather than shell metacharacters. If a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 is provided, for example, Bob, then the code works as intended, retrieving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record. However, an input such as Bob'; drop table suppliers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in the specified record being retrieved, followed by deletion of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table! This would have rather unfortunate consequences for subsequent users.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prevent this type of attack, the input must be validated before use. Any metacharacters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either be escaped, canceling their effect, or the input rejected entirely.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widespread recognition of SQL injection attacks, many languages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CGI scripts contain functions that can sanitize any input that is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 in a SQL request. The code shown in Figure 11.3b illustrates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PHP function to correct this vulnerability.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FBBB-24B4-2547-B7F6-35F42F12E89A}" type="slidenum">
              <a:rPr lang="en-AU"/>
              <a:pPr/>
              <a:t>39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third common variant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injection attack, where the input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that is then executed by the attacked system. Many of the buffer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examples we discuss in Chapter 10 include a code injection component. In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cases, the injected code is binary machine language for a specific computer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are also significant concerns about the injection of scripting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into remotely executed scripts. Figure 11.4a illustrates a few lines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start of a vulnerable PHP calendar script. The flaw results from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 to construct the name of a file that is then included into the script.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this script was not intended to be called directly. Rather, it is a component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larger,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multifile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 The main script set the value of the $path variable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 to the main directory containing the program and all its code and data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variable elsewhere in the program meant that customizing and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required changes to just a few lines. Unfortunately, attackers do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play by the rules. Just because a script is not supposed to be called directly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mean it is not possible. The access protections must be configured in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direct access to prevent this. Otherwise, if direct access to such scripts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combined with two other features of PHP, a serious attack is possible. The first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PHP originally assigned the value of any input variable supplied in the HTTP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 to global variables with the same name as the field. This made the task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writing a form handler easier for inexperienced programmers.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was no way for the script to limit just which fields it expected. Hence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specify values for any desired global variable and they would be created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the script. In this example, the variable $path is not expected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 field. The second PHP feature concerns the behavior of the include command.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only could local files be included, but if a URL is supplied, the included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can be sourced from anywhere on the network. Combine all of these elements,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attack may be implemented using a request similar to that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11.4b . This results in the $path variable containing the URL of a file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PHP code. It also defines another variable, $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tells the attacker’s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what command to run. In this example, the extra command simply 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in the current directory. However, it could be any command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the privilege to run. This specific type of attack is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PHP remote code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or PHP file inclusion vulnerability. Recent reports indicate that a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PHP CGI scripts are vulnerable to this type of attack and are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actively exploited.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several defenses available to prevent this type of attack.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obvious is to block assignment of form field values to global variables. Rather,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saved in an array and must be explicitly be retrieved by name.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behavior is illustrated by the code in Figure 11.3 . It is the default for all newer PHP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installations. The disadvantage of this approach is that it breaks any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older assumed behavior. Correcting such code may take a considerable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amount of effort. Nonetheless, except in carefully controlled cases,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preferred option. It not only prevents this specific type of attack, but a 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attacks involving manipulation of global variable values.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 is to only use constant values in include (and require) commands.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ensures that the included code does indeed originate from the specified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variable has to be used, then great care must be taken to validate its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immediately before it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injection attack variants, including mail injection,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injection, and interpreter injection. New injection attacks variants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found. They can occur whenever one program invokes the services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program, service, or function and passes to it externally sourced,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information without sufficient inspection and validation of it. This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emphasizes the need to identify all sources of input, to validate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such input before use, and to understand the meaning and interpretation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supplied to any invoked program, service, or function.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4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, which we discuss in Chapter 11 .2, to automatically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40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user. Such attacks are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(XSS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attacks because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reflection vulnerability. The attacker includes the malicious script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F231-E92F-2941-93F1-9D356F3401DE}" type="slidenum">
              <a:rPr lang="en-AU"/>
              <a:pPr/>
              <a:t>41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shown in Figure 11.5a . If this text were saved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application, then when viewed it displays a little text and then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JavaScript code. This code replaces the document contents with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returned by the attacker’s cookie script, which is provided with the cookie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with this document. Many sites require users to register before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features like a guestbook application. With this attack, the user’s cookie is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attacker, who could then use it to impersonate the user on the original site.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obviously replaces the page content being viewed with whatever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script returns. By using more sophisticated JavaScript code,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script to execute with very little visible effect.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this attack, any user-supplied input should be examined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dangerous code removed or escaped to block its execution.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shown may seem easy to check and correct, the attacker will not necessarily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make the task this easy. The same code is shown in Figure 11.5b 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 all of the characters relating to the script code are encoded using HTML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entities. While the browser interprets this identically to the code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11.5a , any validation code must first translate such entities to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represent before checking for potential attack code. We discuss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 in the next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attacks illustrate a failure to correctly handle both program input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output. The failure to check and validate the input results in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data values being saved by the program. However, the program is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Rather it is subsequent users of the program, and the programs they use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it, which are the target. If all potentially unsafe data output by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sanitized, then the attack cannot occur. We discuss correct handling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11.5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attacks similar to XSS, including cross-site request forgery,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HTTP response splitting. Again the issue is careless use of untrusted,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unchecked input.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42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regular expressions. It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5385-8DEA-5A4C-AA2C-77D4AFD08432}" type="slidenum">
              <a:rPr lang="en-AU"/>
              <a:pPr/>
              <a:t>43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 illustrates a further issue of multiple, alternative encodings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data, This could occur because the data are encoded in HTML or some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encoding that allows multiple representations of characters. It can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because some character set encodings include multiple encodings of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character. This is particularly obvious with the use of Unicode and its UTF-8 encoding.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computer programmers assumed the use of a single, common,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set, which in many cases was ASCII. This 7-bit character set includes all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English letters, numbers, and punctuation characters. It also includes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common control characters used in computer and data communications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applications. However, it is unable to represent the additional accented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in many European languages nor the much larger number of characters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such as Chinese and Japanese. There is a growing requirement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around the globe and to interact with them using their own languages.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character set is now widely used for this purpose. It is the native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 used in the Java language, for example. It is also the native character set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operating systems such as Windows XP and later. Unicode uses a 16-bit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represent each character. This provides sufficient characters to represent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those used by the world’s languages. However, many programs, databases,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computer and communications applications assume an 8-bit character representation,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first 128 values corresponding to ASCII. To accommodate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Unicode character can be encoded as a 1- to 4-byte sequence using the UTF-8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encoding. Any specific character is supposed to have a unique encoding.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strict limits in the specification are ignored, common ASCII characters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multiple encodings. For example, the forward slash character “/”,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separate directories in a UNIX filename, has the hexadecimal value “2F” in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ASCII and UTF-8. UTF-8 also allows the redundant, longer encodings: “C0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AF”and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“E0 80 AF”. While strictly only the shortest encoding should be used,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decoders accept any valid equivalent sequence.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consequences of multiple encodings when validating input.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class of attacks that attempt to supply an absolute pathname for a file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script that expects only a simple local filename. The common check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to ensure that the supplied filename does not start with “/” and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any “../” parent directory references. If this check only assumes the correct,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shortest UTF-8 encoding of slash, then an attacker using one of the longer encodings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avoid this check. This precise attack and flaw was used against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versions of Microsoft’s IIS Web server in the late 1990s. A related issue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application treats a number of characters as equivalent. For example,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 insensitive application that also ignores letter accents could have 30 equivalent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the letter A. These examples demonstrate the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both with multiple encodings, and with checking for dangerous data values rather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accepting known safe values. In this example, a comparison against a 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specification of a filename would have rejected some names with alternate encodings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were actually acceptable. However, it would definitely have rejected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input values.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possibility of multiple encodings, the input data must first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transformed into a single, standard, minimal representation. This process is called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canonicalization and involves replacing alternate, equivalent encodings by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value. Once this is done, the input data can then be compared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single representation of acceptable input values.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44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45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developed by Professor Barton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 running on Linux, Windows NT, and, most recently, Mac OS X.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46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 escalation 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privilege and is widely recognized as a desirable characteristic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This may be to provide a finer granularity of access control that the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means to specify alternate owner or group access rights if desired. We discuss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control concepts further in Chapter 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47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technique to minimize privilege is to run potentially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in a specially partitioned and isolated section of the file system.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UNIXrelated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function to limit a program’s view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file system to just one carefully configured section. This is known as a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jail . Provided this is configured correctly, even if the program is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may only access or modify files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section of the file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correct configuration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is difficult. If created incorrectly,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may either fail to run correctly or worse may still be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 with files outside the jail. While the use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 is it a complete security solution.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A0B2-5A5E-544B-9468-96836C541B0C}" type="slidenum">
              <a:rPr lang="en-AU"/>
              <a:pPr/>
              <a:t>5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exploring buffer overflows further, it is worth considering just how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for their occurrence developed and why programs are not necessarily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such errors. To understand this, we need to briefly consider the history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programming languages and the fundamental operation of computer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basic machine level, all of the data manipulated by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by the computer processor are stored in either the processor’s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in memory. The data are simply arrays of bytes. Their interpretation is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 by the function of the instructions accessing them. Some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treat the bytes are representing integer values, others as addresses of data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instructions, and others as arrays of characters. There is nothing intrinsic in the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 that indicates that some locations have an interpretation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others. Thus, the responsibility is placed on the assembly language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the correct interpretation is placed on any saved data value.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assembly (and hence machine) language programs gives the greatest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resources of the computer system, but at the highest cost and responsibility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coding effort for the programmer.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other end of the abstraction spectrum, modern high-level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like Java, ADA, Python, and many others have a very strong notion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variables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do not suffer from buffer overflows because they do not permit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to be saved into a buffer than it has space for. The higher levels of abstraction,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safe usage features of these languages, mean programmers can focus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solving the problem at hand and less on managing details of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But this flexibility and safety comes at a cost in resource use, both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 time, and in additional code that must executed at run time to impose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such as that on buffer limits. The distance from the underlying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architecture also means that access to some instructions and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resources is lost. This limits their usefulness in writing code, such as device drivers,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must interact with such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between these extremes are languages such as C and its derivatives,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many modern high-level control structures and data type abstractions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still provide the ability to access and manipulate memory data directly. The 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language was designed by Dennis Ritchie, at Bell Laboratories,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1970s. It was used very early to write the UNIX operating system and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applications that run on it. Its continued success was due to its ability to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low-level machine resources while still having the expressiveness of high-level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data structures and because it was fairly easily ported to a wide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processor architectures. It is worth noting that UNIX was one of the earliest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written in a high-level language. Up until then (and indeed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 for many years after), operating systems were typically written in assembly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which limited them to a specific processor architecture.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access low-level machine resources means that the language is susceptible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inappropriate use of memory contents. This was aggravated by the fact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common and widely used library functions, especially those relating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and processing of strings, failed to perform checks on the size of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used. Because these functions were common and widely used, and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 and derivative operating systems like Linux are widely deployed,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large legacy body of code using these unsafe functions, which are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 We return to this issue when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countermeasures for managing buffer overflows.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48DE-2947-634B-AF46-5D76327CB10E}" type="slidenum">
              <a:rPr lang="en-AU"/>
              <a:pPr/>
              <a:t>6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buffer overflow occurs when the targeted buffer is located on the stack,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local variable in a function’s stack frame. This form of attack is also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smashing . Stack buffer overflow attacks have been exploited since first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seen in the wild in the Morris Internet Worm in 1988. The exploits it used included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unchecked buffer overflow resulting from the use of the C gets() function in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daemon. The publication by Aleph One (Elias Levy) of details of the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to exploit it [LEVY96] hastened further use of this technique. As indicated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chapter introduction, stack buffer overflows are still being widely exploited,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vulnerabilities continue to be discovered in widely deployed software.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better understand how buffer overflows work,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take a brief digression into the mechanisms used by program functions to manage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local state on each call. When one function calls another, at the very least it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somewhere to save the return address so the called function can return control when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finishes. Aside from that, it also needs locations to save the parameters to be passed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called function and also possibly to save register values that it wishes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when the called function returns. All of these data are usually saved on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structure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 . The called function also needs locations to save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local variables, somewhere different for every call so that it is possible for a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call itself either directly or indirectly. This is known as a recursive function call. 7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modern languages, including C, local variables are also stored in the function’s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frame. One further piece of information then needed is some means of chaining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frames together, so that as a function is exiting it can restore the stack frame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calling function before transferring control to the return address.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7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Sets the frame pointer to be the current stack pointer value (that is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old frame pointer), which now identifies the new stack frame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10. Pops the parameters for the called function off the stack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mechanisms and the structure and use of stack frames may be found in [STAL10].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123-8C31-D648-A70E-4C24CA96A20A}" type="slidenum">
              <a:rPr lang="en-AU"/>
              <a:pPr/>
              <a:t>8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preceding background, consider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basic buffer overflow introduced in Section 10.1 . Because the local variables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placed below the saved frame pointer and return address, the possibility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exploiting a local buffer variable overflow vulnerability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or both of these key function linkage values. Note that the local variables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allocated space in the stack frame in order of declaration, growing down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with the top of stack. Compiler optimization can potentially change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 the actual layout will need to be determined for any specific program of interest.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possibility of overwriting the saved frame pointer and return address forms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core of a stack overflow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this point, it is useful to step back and take a somewhat wider view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running program, and the placement of key regions such as the program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data, heap and stack. When a program is run, the operating system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a new process for it. The process is given its own virtual address space,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general structure as shown in Figure 10.4 . This consists of the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program file (including global data, relocation table, and actual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segments) near the bottom of this address space, space for the program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then grow upward from above the code, and room for the stack to grow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near the middle (if room is reserved for kernel space in the upper half) or top.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frames we discussed are hence placed one below another in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area, as the stack grows downward through memory. We return to discuss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other components later. Further details on the layout of a processes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be found in [STAL12].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2E8-35E3-EC46-A5A8-665983D929A8}" type="slidenum">
              <a:rPr lang="en-AU"/>
              <a:pPr/>
              <a:t>9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operation of a classic stack overflow, consider the C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10.5a . It contains a single local variable,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CDF1-0478-4A4E-BB38-B94EBFFAFA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018E-CCEA-1448-B10F-4A8F22E5EC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C2BD-313D-8745-9F80-A398E7AF22B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5520-925C-1A44-BFC6-C1574DCE816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5ACE-6866-5444-B81A-13551C0204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0B67-D0F2-6446-84A5-9A573E18A3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8D0-F4A9-D94A-8A31-E649F1CAA5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912-A61D-2945-A1C8-9F6A13D2A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26BB-DB39-A14D-8D0D-7FE2EC99F8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BF56-CD8E-CF43-AA6E-B7ED8231A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583-A0E7-9C47-B2C1-1108DEB70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9127-401E-E949-B6EF-CA2893F628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Defenses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(based on Ch. 10 and 11 </a:t>
            </a:r>
          </a:p>
          <a:p>
            <a:r>
              <a:rPr lang="en-US" dirty="0" smtClean="0"/>
              <a:t>of Stallings and Brown)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2819400" cy="2109537"/>
          </a:xfrm>
          <a:prstGeom prst="rect">
            <a:avLst/>
          </a:prstGeom>
          <a:effectLst>
            <a:softEdge rad="2540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3276600" cy="36115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Stack Overflow</a:t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dirty="0" smtClean="0">
                <a:solidFill>
                  <a:srgbClr val="FFB91D"/>
                </a:solidFill>
              </a:rPr>
              <a:t>Example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6" name="Picture 5" descr="f7.pdf"/>
          <p:cNvPicPr>
            <a:picLocks noChangeAspect="1"/>
          </p:cNvPicPr>
          <p:nvPr/>
        </p:nvPicPr>
        <p:blipFill>
          <a:blip r:embed="rId3"/>
          <a:srcRect l="5882" t="8182" r="4706" b="14545"/>
          <a:stretch>
            <a:fillRect/>
          </a:stretch>
        </p:blipFill>
        <p:spPr>
          <a:xfrm>
            <a:off x="3012172" y="0"/>
            <a:ext cx="6131828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Common Unsafe C Standard Library Routines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4824"/>
            <a:ext cx="862584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861048"/>
            <a:ext cx="5943600" cy="20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465313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don’t have to be called directly!  Numerous routines already use them, so even “safely written” code may have a hidden bug.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B91D"/>
                </a:solidFill>
              </a:rPr>
              <a:t>Shellcode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648200"/>
          </a:xfrm>
        </p:spPr>
        <p:txBody>
          <a:bodyPr>
            <a:normAutofit fontScale="92500"/>
          </a:bodyPr>
          <a:lstStyle/>
          <a:p>
            <a:r>
              <a:rPr lang="en-US" dirty="0"/>
              <a:t>code supplied by attacker</a:t>
            </a:r>
          </a:p>
          <a:p>
            <a:pPr lvl="1"/>
            <a:r>
              <a:rPr lang="en-US" dirty="0"/>
              <a:t>often saved in buffer being overflowed</a:t>
            </a:r>
          </a:p>
          <a:p>
            <a:pPr lvl="1"/>
            <a:r>
              <a:rPr lang="en-US" dirty="0"/>
              <a:t>traditionally transferred control to a</a:t>
            </a:r>
            <a:r>
              <a:rPr lang="en-US" dirty="0" smtClean="0"/>
              <a:t> user command-line interpreter (shell)</a:t>
            </a:r>
          </a:p>
          <a:p>
            <a:r>
              <a:rPr lang="en-US" dirty="0"/>
              <a:t>machine code</a:t>
            </a:r>
          </a:p>
          <a:p>
            <a:pPr lvl="1"/>
            <a:r>
              <a:rPr lang="en-US" dirty="0"/>
              <a:t>specific to processor and operating system</a:t>
            </a:r>
          </a:p>
          <a:p>
            <a:pPr lvl="1"/>
            <a:r>
              <a:rPr lang="en-US" dirty="0"/>
              <a:t>traditionally needed good assembly language skills to create</a:t>
            </a:r>
          </a:p>
          <a:p>
            <a:pPr lvl="1"/>
            <a:r>
              <a:rPr lang="en-US" dirty="0"/>
              <a:t>more recently</a:t>
            </a:r>
            <a:r>
              <a:rPr lang="en-US" dirty="0" smtClean="0"/>
              <a:t> a number of sites and tools have been developed that automate this process, such as the </a:t>
            </a:r>
            <a:r>
              <a:rPr lang="en-US" dirty="0" err="1" smtClean="0"/>
              <a:t>Metasploit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provides useful information to people who perform penetration, IDS signature development</a:t>
            </a:r>
            <a:r>
              <a:rPr lang="en-US" dirty="0"/>
              <a:t>,</a:t>
            </a:r>
            <a:r>
              <a:rPr lang="en-US" dirty="0" smtClean="0"/>
              <a:t> and exploit research – but also make attacking easier!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7334">
            <a:off x="123706" y="151954"/>
            <a:ext cx="2070689" cy="1737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38400"/>
            <a:ext cx="2971800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Example </a:t>
            </a:r>
            <a:r>
              <a:rPr lang="en-US" dirty="0" err="1">
                <a:solidFill>
                  <a:srgbClr val="FFB91D"/>
                </a:solidFill>
              </a:rPr>
              <a:t>Shellcode</a:t>
            </a:r>
            <a:r>
              <a:rPr lang="en-US" dirty="0">
                <a:solidFill>
                  <a:srgbClr val="FFB91D"/>
                </a:solidFill>
              </a:rPr>
              <a:t> </a:t>
            </a:r>
          </a:p>
        </p:txBody>
      </p:sp>
      <p:pic>
        <p:nvPicPr>
          <p:cNvPr id="6" name="Picture 5" descr="f8.pdf"/>
          <p:cNvPicPr>
            <a:picLocks noChangeAspect="1"/>
          </p:cNvPicPr>
          <p:nvPr/>
        </p:nvPicPr>
        <p:blipFill>
          <a:blip r:embed="rId3"/>
          <a:srcRect l="3529" t="6364" r="2353" b="17273"/>
          <a:stretch>
            <a:fillRect/>
          </a:stretch>
        </p:blipFill>
        <p:spPr>
          <a:xfrm>
            <a:off x="2438400" y="-72411"/>
            <a:ext cx="6705600" cy="70409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l="7059" t="8182" r="7059" b="37273"/>
          <a:stretch>
            <a:fillRect/>
          </a:stretch>
        </p:blipFill>
        <p:spPr>
          <a:xfrm>
            <a:off x="0" y="-31432"/>
            <a:ext cx="9144000" cy="6889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44196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Stack </a:t>
            </a:r>
            <a:r>
              <a:rPr lang="en-US" dirty="0">
                <a:solidFill>
                  <a:srgbClr val="FFB91D"/>
                </a:solidFill>
              </a:rPr>
              <a:t>Overflow</a:t>
            </a:r>
            <a:r>
              <a:rPr lang="en-US" dirty="0" smtClean="0">
                <a:solidFill>
                  <a:srgbClr val="FFB91D"/>
                </a:solidFill>
              </a:rPr>
              <a:t> </a:t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dirty="0" smtClean="0">
                <a:solidFill>
                  <a:srgbClr val="FFB91D"/>
                </a:solidFill>
              </a:rPr>
              <a:t>Variants</a:t>
            </a:r>
            <a:endParaRPr lang="en-US" sz="3600" dirty="0">
              <a:solidFill>
                <a:srgbClr val="FFB91D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2286000"/>
          <a:ext cx="3886200" cy="375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572000" y="1219200"/>
          <a:ext cx="4343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Buffer Overflow Defenses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2514600" cy="3429000"/>
          </a:xfrm>
        </p:spPr>
        <p:txBody>
          <a:bodyPr/>
          <a:lstStyle/>
          <a:p>
            <a:r>
              <a:rPr lang="en-US" dirty="0"/>
              <a:t>buffer overflows are widely </a:t>
            </a:r>
            <a:r>
              <a:rPr lang="en-US" dirty="0" smtClean="0"/>
              <a:t>exploited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133600" y="1905000"/>
          <a:ext cx="6553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Programming Language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362200"/>
            <a:ext cx="3931920" cy="4208928"/>
          </a:xfrm>
        </p:spPr>
        <p:txBody>
          <a:bodyPr>
            <a:normAutofit/>
          </a:bodyPr>
          <a:lstStyle/>
          <a:p>
            <a:r>
              <a:rPr lang="en-US" dirty="0"/>
              <a:t>use a modern high-level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not vulnerable to buffer </a:t>
            </a:r>
            <a:r>
              <a:rPr lang="en-US" dirty="0" smtClean="0"/>
              <a:t>overflow attacks</a:t>
            </a:r>
          </a:p>
          <a:p>
            <a:pPr lvl="1"/>
            <a:r>
              <a:rPr lang="en-US" dirty="0"/>
              <a:t>compiler enforces range checks and permissible operations on </a:t>
            </a:r>
            <a:r>
              <a:rPr lang="en-US" dirty="0" smtClean="0"/>
              <a:t>variables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581400" y="19812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Safe Coding Techniques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 designers placed much more emphasis on space efficiency and performance considerations than on type safety</a:t>
            </a:r>
          </a:p>
          <a:p>
            <a:pPr lvl="1"/>
            <a:r>
              <a:rPr lang="en-US" sz="2235" dirty="0" smtClean="0"/>
              <a:t>assumed programmers would exercise due care in writing code</a:t>
            </a:r>
          </a:p>
          <a:p>
            <a:r>
              <a:rPr lang="en-US" dirty="0" smtClean="0"/>
              <a:t>programmers need to inspect the code and rewrite any unsafe </a:t>
            </a:r>
            <a:r>
              <a:rPr lang="en-US" dirty="0" smtClean="0"/>
              <a:t>coding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smtClean="0"/>
              <a:t>example of this is the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programmers have audited the existing code base, including the operating system, standard libraries, and common utilities</a:t>
            </a:r>
          </a:p>
          <a:p>
            <a:pPr lvl="1"/>
            <a:r>
              <a:rPr lang="en-US" dirty="0" smtClean="0"/>
              <a:t>this has resulted in what is widely regarded as one of the safest operating systems in widespread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B91D"/>
                </a:solidFill>
              </a:rPr>
              <a:t>Examples of Unsafe C Code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rcRect l="7059" t="7273" r="7059" b="47273"/>
          <a:stretch>
            <a:fillRect/>
          </a:stretch>
        </p:blipFill>
        <p:spPr>
          <a:xfrm>
            <a:off x="838200" y="1650845"/>
            <a:ext cx="7602210" cy="52071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 smtClean="0">
                <a:solidFill>
                  <a:schemeClr val="accent1"/>
                </a:solidFill>
              </a:rPr>
              <a:t>Last time: Buffer Overflows</a:t>
            </a:r>
            <a:endParaRPr kumimoji="1" lang="en-AU" sz="3600" dirty="0">
              <a:solidFill>
                <a:schemeClr val="accent1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very common attack mechanism</a:t>
            </a:r>
            <a:endParaRPr lang="en-AU" dirty="0" smtClean="0"/>
          </a:p>
          <a:p>
            <a:pPr lvl="1"/>
            <a:r>
              <a:rPr lang="en-AU" dirty="0" smtClean="0"/>
              <a:t>first widely used by the Morris </a:t>
            </a:r>
            <a:r>
              <a:rPr lang="en-AU" dirty="0"/>
              <a:t>Worm</a:t>
            </a:r>
            <a:r>
              <a:rPr lang="en-AU" dirty="0" smtClean="0"/>
              <a:t> in 1988</a:t>
            </a:r>
          </a:p>
          <a:p>
            <a:r>
              <a:rPr lang="en-AU" dirty="0" smtClean="0"/>
              <a:t>still </a:t>
            </a:r>
            <a:r>
              <a:rPr lang="en-AU" dirty="0"/>
              <a:t>of major </a:t>
            </a:r>
            <a:r>
              <a:rPr lang="en-AU" dirty="0" smtClean="0"/>
              <a:t>concern</a:t>
            </a:r>
          </a:p>
          <a:p>
            <a:pPr lvl="1"/>
            <a:r>
              <a:rPr lang="en-AU" dirty="0" smtClean="0"/>
              <a:t>legacy of buggy code in widely deployed operating systems and applications</a:t>
            </a:r>
          </a:p>
          <a:p>
            <a:pPr lvl="1"/>
            <a:r>
              <a:rPr lang="en-AU" dirty="0"/>
              <a:t>continued careless programming</a:t>
            </a:r>
            <a:r>
              <a:rPr lang="en-AU" dirty="0" smtClean="0"/>
              <a:t> practices by programmers</a:t>
            </a:r>
          </a:p>
          <a:p>
            <a:pPr>
              <a:buFont typeface="Wingdings" pitchFamily="-110" charset="2"/>
              <a:buNone/>
            </a:pP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Autofit/>
          </a:bodyPr>
          <a:lstStyle/>
          <a:p>
            <a:r>
              <a:rPr lang="en-US" sz="4100" dirty="0">
                <a:solidFill>
                  <a:srgbClr val="FFB91D"/>
                </a:solidFill>
              </a:rPr>
              <a:t>Compile-Time Defenses:</a:t>
            </a:r>
            <a:br>
              <a:rPr lang="en-US" sz="4100" dirty="0">
                <a:solidFill>
                  <a:srgbClr val="FFB91D"/>
                </a:solidFill>
              </a:rPr>
            </a:br>
            <a:r>
              <a:rPr lang="en-US" sz="4100" dirty="0">
                <a:solidFill>
                  <a:srgbClr val="FFB91D"/>
                </a:solidFill>
              </a:rPr>
              <a:t>Language </a:t>
            </a:r>
            <a:r>
              <a:rPr lang="en-US" sz="4100" dirty="0" smtClean="0">
                <a:solidFill>
                  <a:srgbClr val="FFB91D"/>
                </a:solidFill>
              </a:rPr>
              <a:t>Extensions / Safe Libraries</a:t>
            </a:r>
            <a:endParaRPr lang="en-US" sz="4100" dirty="0">
              <a:solidFill>
                <a:srgbClr val="FFB91D"/>
              </a:solidFill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05800" cy="46482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handling dynamically allocated memory is more problematic because the size information is not available at compile time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requires an extension and the use of library routines</a:t>
            </a:r>
          </a:p>
          <a:p>
            <a:pPr lvl="2"/>
            <a:r>
              <a:rPr lang="en-US" sz="2200" dirty="0" smtClean="0"/>
              <a:t>programs and libraries need to be recompiled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likely to have problems with third-party applications</a:t>
            </a:r>
          </a:p>
          <a:p>
            <a:pPr marL="342900" lvl="2" indent="-342900"/>
            <a:r>
              <a:rPr lang="en-US" sz="2200" dirty="0" smtClean="0"/>
              <a:t>concern with C is use of unsafe standard library routines</a:t>
            </a:r>
          </a:p>
          <a:p>
            <a:pPr marL="679450" lvl="3" indent="-342900"/>
            <a:r>
              <a:rPr lang="en-US" sz="2200" dirty="0" smtClean="0"/>
              <a:t>one approach has been to replace these with safer variants</a:t>
            </a:r>
          </a:p>
          <a:p>
            <a:pPr marL="1028700" lvl="4" indent="-342900"/>
            <a:r>
              <a:rPr lang="en-US" sz="2200" dirty="0" err="1" smtClean="0"/>
              <a:t>Libsafe</a:t>
            </a:r>
            <a:r>
              <a:rPr lang="en-US" sz="2200" dirty="0" smtClean="0"/>
              <a:t> is an example</a:t>
            </a:r>
          </a:p>
          <a:p>
            <a:pPr marL="1028700" lvl="4" indent="-342900"/>
            <a:r>
              <a:rPr lang="en-US" sz="2200" dirty="0" smtClean="0"/>
              <a:t>library is implemented as a dynamic library arranged          to load before the existing standard libraries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305800" cy="1523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Stack Protection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add function entry and exit code to check stack for signs of corruption</a:t>
            </a:r>
          </a:p>
          <a:p>
            <a:r>
              <a:rPr lang="en-US" sz="2800" dirty="0"/>
              <a:t>use random </a:t>
            </a:r>
            <a:r>
              <a:rPr lang="en-US" sz="2800" dirty="0" smtClean="0"/>
              <a:t>canary</a:t>
            </a:r>
          </a:p>
          <a:p>
            <a:pPr lvl="1"/>
            <a:r>
              <a:rPr lang="en-US" dirty="0" smtClean="0"/>
              <a:t>value needs to be unpredictable</a:t>
            </a:r>
          </a:p>
          <a:p>
            <a:pPr lvl="1"/>
            <a:r>
              <a:rPr lang="en-US" dirty="0" smtClean="0"/>
              <a:t>should be different on different systems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err="1" smtClean="0"/>
              <a:t>Stackshield</a:t>
            </a:r>
            <a:r>
              <a:rPr lang="en-US" sz="2800" dirty="0" smtClean="0"/>
              <a:t> and Return Address Defender (RAD)</a:t>
            </a:r>
          </a:p>
          <a:p>
            <a:pPr lvl="1"/>
            <a:r>
              <a:rPr lang="en-US" dirty="0" smtClean="0"/>
              <a:t>GCC extensions that include additional function entry and exit code</a:t>
            </a:r>
          </a:p>
          <a:p>
            <a:pPr lvl="2"/>
            <a:r>
              <a:rPr lang="en-US" dirty="0" smtClean="0"/>
              <a:t>function entry writes a copy of the return address to a safe region of memory</a:t>
            </a:r>
          </a:p>
          <a:p>
            <a:pPr lvl="2"/>
            <a:r>
              <a:rPr lang="en-US" dirty="0" smtClean="0"/>
              <a:t>function exit code checks the return address in the stack frame against the saved copy</a:t>
            </a:r>
          </a:p>
          <a:p>
            <a:pPr lvl="2"/>
            <a:r>
              <a:rPr lang="en-US" dirty="0" smtClean="0"/>
              <a:t>if change is found, aborts the program</a:t>
            </a:r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71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Run-Time Defenses:</a:t>
            </a:r>
            <a:r>
              <a:rPr lang="en-US" dirty="0" smtClean="0">
                <a:solidFill>
                  <a:srgbClr val="FFB91D"/>
                </a:solidFill>
              </a:rPr>
              <a:t/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dirty="0" smtClean="0">
                <a:solidFill>
                  <a:srgbClr val="FFB91D"/>
                </a:solidFill>
              </a:rPr>
              <a:t>Executable </a:t>
            </a:r>
            <a:r>
              <a:rPr lang="en-US" dirty="0">
                <a:solidFill>
                  <a:srgbClr val="FFB91D"/>
                </a:solidFill>
              </a:rPr>
              <a:t>Address </a:t>
            </a:r>
            <a:r>
              <a:rPr lang="en-US" dirty="0" smtClean="0">
                <a:solidFill>
                  <a:srgbClr val="FFB91D"/>
                </a:solidFill>
              </a:rPr>
              <a:t>Space Protection</a:t>
            </a:r>
            <a:endParaRPr lang="en-US" dirty="0">
              <a:solidFill>
                <a:srgbClr val="FFB91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7187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Run-Time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Address Space Randomization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419600"/>
          </a:xfrm>
        </p:spPr>
        <p:txBody>
          <a:bodyPr/>
          <a:lstStyle/>
          <a:p>
            <a:r>
              <a:rPr lang="en-US" dirty="0"/>
              <a:t>manipulate location of key data structures</a:t>
            </a:r>
          </a:p>
          <a:p>
            <a:pPr lvl="1"/>
            <a:r>
              <a:rPr lang="en-US" dirty="0"/>
              <a:t>stack, heap, global data</a:t>
            </a:r>
          </a:p>
          <a:p>
            <a:pPr lvl="1"/>
            <a:r>
              <a:rPr lang="en-US" dirty="0"/>
              <a:t>using random shift for each process</a:t>
            </a:r>
            <a:endParaRPr lang="en-US" dirty="0" smtClean="0"/>
          </a:p>
          <a:p>
            <a:pPr lvl="1"/>
            <a:r>
              <a:rPr lang="en-US" dirty="0" smtClean="0"/>
              <a:t>large </a:t>
            </a:r>
            <a:r>
              <a:rPr lang="en-US" dirty="0"/>
              <a:t>address range on modern systems means wasting some has negligible impact</a:t>
            </a:r>
            <a:endParaRPr lang="en-US" dirty="0" smtClean="0"/>
          </a:p>
          <a:p>
            <a:r>
              <a:rPr lang="en-US" dirty="0" smtClean="0"/>
              <a:t>randomize </a:t>
            </a:r>
            <a:r>
              <a:rPr lang="en-US" dirty="0"/>
              <a:t>location of heap buffers 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location of standard library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7187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Run-Time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Guard Pages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6629400" cy="4419600"/>
          </a:xfrm>
        </p:spPr>
        <p:txBody>
          <a:bodyPr/>
          <a:lstStyle/>
          <a:p>
            <a:r>
              <a:rPr lang="en-US" dirty="0"/>
              <a:t>place guard pages between critical regions of memory</a:t>
            </a:r>
          </a:p>
          <a:p>
            <a:pPr lvl="1"/>
            <a:r>
              <a:rPr lang="en-US" dirty="0"/>
              <a:t>flagged in MMU as illegal addresses</a:t>
            </a:r>
          </a:p>
          <a:p>
            <a:pPr lvl="1"/>
            <a:r>
              <a:rPr lang="en-US" dirty="0"/>
              <a:t>any</a:t>
            </a:r>
            <a:r>
              <a:rPr lang="en-US" dirty="0" smtClean="0"/>
              <a:t> attempted access </a:t>
            </a:r>
            <a:r>
              <a:rPr lang="en-US" dirty="0"/>
              <a:t>aborts process</a:t>
            </a:r>
            <a:endParaRPr lang="en-US" dirty="0" smtClean="0"/>
          </a:p>
          <a:p>
            <a:r>
              <a:rPr lang="en-US" dirty="0" smtClean="0"/>
              <a:t>further extension places guard pages </a:t>
            </a:r>
            <a:r>
              <a:rPr lang="en-US" dirty="0"/>
              <a:t>between stack frames and heap buffers</a:t>
            </a:r>
            <a:endParaRPr lang="en-US" dirty="0" smtClean="0"/>
          </a:p>
          <a:p>
            <a:pPr lvl="2"/>
            <a:r>
              <a:rPr lang="en-US" dirty="0" smtClean="0"/>
              <a:t>cost in execution time to support the large number of page mappings necessary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39" y="5016500"/>
            <a:ext cx="2161761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6500"/>
            <a:ext cx="2161761" cy="1841500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Return to System Call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stack overflow variant replaces return address with standard library function</a:t>
            </a:r>
          </a:p>
          <a:p>
            <a:pPr lvl="1"/>
            <a:r>
              <a:rPr lang="en-US" dirty="0"/>
              <a:t>response to non-executable stack </a:t>
            </a:r>
            <a:r>
              <a:rPr lang="en-US" dirty="0" smtClean="0"/>
              <a:t>defenses</a:t>
            </a:r>
            <a:endParaRPr lang="en-US" dirty="0"/>
          </a:p>
          <a:p>
            <a:pPr lvl="1"/>
            <a:r>
              <a:rPr lang="en-US" dirty="0"/>
              <a:t>attacker constructs suitable parameters on stack above return address</a:t>
            </a:r>
          </a:p>
          <a:p>
            <a:pPr lvl="1"/>
            <a:r>
              <a:rPr lang="en-US" dirty="0"/>
              <a:t>function returns and library function </a:t>
            </a:r>
            <a:r>
              <a:rPr lang="en-US" dirty="0" smtClean="0"/>
              <a:t>executes</a:t>
            </a:r>
            <a:r>
              <a:rPr lang="en-US" dirty="0" smtClean="0">
                <a:effectLst/>
                <a:latin typeface="Courier" pitchFamily="-110" charset="0"/>
              </a:rPr>
              <a:t> </a:t>
            </a:r>
          </a:p>
          <a:p>
            <a:pPr lvl="1"/>
            <a:r>
              <a:rPr lang="en-US" dirty="0" smtClean="0"/>
              <a:t>attacker </a:t>
            </a:r>
            <a:r>
              <a:rPr lang="en-US" dirty="0"/>
              <a:t>may need exact buffer address</a:t>
            </a:r>
          </a:p>
          <a:p>
            <a:pPr lvl="1"/>
            <a:r>
              <a:rPr lang="en-US" dirty="0"/>
              <a:t>can even chain two library </a:t>
            </a:r>
            <a:r>
              <a:rPr lang="en-US" dirty="0" smtClean="0"/>
              <a:t>calls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any stack protection mechanisms to detect modifications to the stack frame or return address by function exit code</a:t>
            </a:r>
          </a:p>
          <a:p>
            <a:pPr lvl="1"/>
            <a:r>
              <a:rPr lang="en-US" dirty="0" smtClean="0"/>
              <a:t>use non-executable stacks</a:t>
            </a:r>
          </a:p>
          <a:p>
            <a:pPr lvl="1"/>
            <a:r>
              <a:rPr lang="en-US" dirty="0" smtClean="0"/>
              <a:t>randomization of the stack in memory and of system libraries</a:t>
            </a:r>
            <a:endParaRPr lang="en-US" dirty="0" smtClean="0">
              <a:effectLst/>
              <a:latin typeface="Times" pitchFamily="-110" charset="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14600" y="4191000"/>
            <a:ext cx="411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/>
          <a:lstStyle/>
          <a:p>
            <a:r>
              <a:rPr lang="en-US" dirty="0"/>
              <a:t>a form of defensive design to ensure continued function of software despite unforeseen usage</a:t>
            </a:r>
          </a:p>
          <a:p>
            <a:r>
              <a:rPr lang="en-US" dirty="0"/>
              <a:t>requires attention to all aspects of program execution, environment,</a:t>
            </a:r>
            <a:r>
              <a:rPr lang="en-US" dirty="0" smtClean="0"/>
              <a:t> and type of data it processes</a:t>
            </a:r>
          </a:p>
          <a:p>
            <a:r>
              <a:rPr lang="en-US" dirty="0"/>
              <a:t>also called secure programming</a:t>
            </a:r>
          </a:p>
          <a:p>
            <a:r>
              <a:rPr lang="en-US" dirty="0"/>
              <a:t>assume nothing, check all potential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programmer never assumes a particular function call or library will work as advertised so handles it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6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B91D"/>
                </a:solidFill>
              </a:rPr>
              <a:t>Defensive Programming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267200" cy="47244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programmers often make assumptions about the type of inputs a program will receive and the environment it executes in</a:t>
            </a:r>
          </a:p>
          <a:p>
            <a:pPr lvl="1"/>
            <a:r>
              <a:rPr lang="en-US" dirty="0" smtClean="0"/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requires a changed mindset to traditional programming practices</a:t>
            </a:r>
          </a:p>
          <a:p>
            <a:pPr lvl="1"/>
            <a:r>
              <a:rPr lang="en-US" sz="2162" dirty="0" smtClean="0"/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638800" y="2514599"/>
            <a:ext cx="2819400" cy="352312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2200" dirty="0" smtClean="0"/>
              <a:t>conflicts with business pressures to keep development times as short as possible to maximize market advantage</a:t>
            </a:r>
          </a:p>
        </p:txBody>
      </p:sp>
    </p:spTree>
    <p:extLst>
      <p:ext uri="{BB962C8B-B14F-4D97-AF65-F5344CB8AC3E}">
        <p14:creationId xmlns:p14="http://schemas.microsoft.com/office/powerpoint/2010/main" val="21616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Security by Design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419600"/>
          </a:xfrm>
        </p:spPr>
        <p:txBody>
          <a:bodyPr/>
          <a:lstStyle/>
          <a:p>
            <a:r>
              <a:rPr lang="en-US" dirty="0"/>
              <a:t>security and reliability</a:t>
            </a:r>
            <a:r>
              <a:rPr lang="en-US" dirty="0" smtClean="0"/>
              <a:t> are common </a:t>
            </a:r>
            <a:r>
              <a:rPr lang="en-US" dirty="0"/>
              <a:t>design goals in most engineering disciplines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development not as mature</a:t>
            </a:r>
          </a:p>
          <a:p>
            <a:pPr lvl="1"/>
            <a:r>
              <a:rPr lang="en-US" dirty="0"/>
              <a:t>much higher failure levels tolerated</a:t>
            </a:r>
          </a:p>
          <a:p>
            <a:r>
              <a:rPr lang="en-US" dirty="0"/>
              <a:t>despite having a number of software development and quality standards</a:t>
            </a:r>
          </a:p>
          <a:p>
            <a:pPr lvl="1"/>
            <a:r>
              <a:rPr lang="en-US" dirty="0"/>
              <a:t>main focus is general development lifecycle</a:t>
            </a:r>
          </a:p>
          <a:p>
            <a:pPr lvl="1"/>
            <a:r>
              <a:rPr lang="en-US" dirty="0"/>
              <a:t>increasingly identify security as a key goal</a:t>
            </a:r>
          </a:p>
        </p:txBody>
      </p:sp>
    </p:spTree>
    <p:extLst>
      <p:ext uri="{BB962C8B-B14F-4D97-AF65-F5344CB8AC3E}">
        <p14:creationId xmlns:p14="http://schemas.microsoft.com/office/powerpoint/2010/main" val="156470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Handling Program Input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</p:nvPr>
        </p:nvGraphicFramePr>
        <p:xfrm>
          <a:off x="228600" y="1828800"/>
          <a:ext cx="8686800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75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>
                <a:solidFill>
                  <a:srgbClr val="FFB91D"/>
                </a:solidFill>
              </a:rPr>
              <a:t>Buffer Overflow Basics</a:t>
            </a:r>
            <a:endParaRPr kumimoji="1" lang="en-US" dirty="0">
              <a:solidFill>
                <a:srgbClr val="FFB91D"/>
              </a:solidFill>
            </a:endParaRP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3931920" cy="449579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programming error when a process attempts to store data beyond the limits of a fixed-sized buffer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overwrites </a:t>
            </a:r>
            <a:r>
              <a:rPr lang="en-US" sz="2400" dirty="0"/>
              <a:t>adjacent memory </a:t>
            </a:r>
            <a:r>
              <a:rPr lang="en-US" sz="2400" dirty="0" smtClean="0"/>
              <a:t>locations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locations could hold other program variables, parameters,   or program control flow data</a:t>
            </a:r>
          </a:p>
          <a:p>
            <a:pPr marL="342900" lvl="1" indent="-3429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buffer could be located on the stack, in the heap, or in the data section of the process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572001" y="1905000"/>
          <a:ext cx="457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Heap Overflow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attack </a:t>
            </a:r>
            <a:r>
              <a:rPr lang="en-US" dirty="0"/>
              <a:t>buffer located in heap</a:t>
            </a:r>
          </a:p>
          <a:p>
            <a:pPr lvl="1"/>
            <a:r>
              <a:rPr lang="en-US" dirty="0"/>
              <a:t>typically located above program code</a:t>
            </a:r>
          </a:p>
          <a:p>
            <a:pPr lvl="1"/>
            <a:r>
              <a:rPr lang="en-US" dirty="0"/>
              <a:t>memory</a:t>
            </a:r>
            <a:r>
              <a:rPr lang="en-US" dirty="0" smtClean="0"/>
              <a:t> is requested </a:t>
            </a:r>
            <a:r>
              <a:rPr lang="en-US" dirty="0"/>
              <a:t>by programs to use in dynamic data </a:t>
            </a:r>
            <a:r>
              <a:rPr lang="en-US" dirty="0" smtClean="0"/>
              <a:t>structures (such as linked lists of records)</a:t>
            </a:r>
          </a:p>
          <a:p>
            <a:r>
              <a:rPr lang="en-US" dirty="0"/>
              <a:t>no return address</a:t>
            </a:r>
          </a:p>
          <a:p>
            <a:pPr lvl="1"/>
            <a:r>
              <a:rPr lang="en-US" dirty="0"/>
              <a:t>hence no easy transfer of control</a:t>
            </a:r>
          </a:p>
          <a:p>
            <a:pPr lvl="1"/>
            <a:r>
              <a:rPr lang="en-US" dirty="0"/>
              <a:t>may have function pointers can exploit</a:t>
            </a:r>
          </a:p>
          <a:p>
            <a:pPr lvl="1"/>
            <a:r>
              <a:rPr lang="en-US" dirty="0"/>
              <a:t>or manipulate management data </a:t>
            </a:r>
            <a:r>
              <a:rPr lang="en-US" dirty="0" smtClean="0"/>
              <a:t>structures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4572000"/>
          <a:ext cx="6096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2514600" cy="2667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Heap Overflow Example</a:t>
            </a:r>
          </a:p>
        </p:txBody>
      </p:sp>
      <p:pic>
        <p:nvPicPr>
          <p:cNvPr id="7" name="Picture 6" descr="f11.pdf"/>
          <p:cNvPicPr>
            <a:picLocks noChangeAspect="1"/>
          </p:cNvPicPr>
          <p:nvPr/>
        </p:nvPicPr>
        <p:blipFill>
          <a:blip r:embed="rId3"/>
          <a:srcRect t="6364" b="7273"/>
          <a:stretch>
            <a:fillRect/>
          </a:stretch>
        </p:blipFill>
        <p:spPr>
          <a:xfrm>
            <a:off x="2013284" y="0"/>
            <a:ext cx="6216316" cy="69476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Global Data Overflow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attack buffer located in global data</a:t>
            </a:r>
          </a:p>
          <a:p>
            <a:pPr lvl="1"/>
            <a:r>
              <a:rPr lang="en-US" sz="2000" dirty="0"/>
              <a:t>may be located above program code</a:t>
            </a:r>
          </a:p>
          <a:p>
            <a:pPr lvl="1"/>
            <a:r>
              <a:rPr lang="en-US" sz="2000" dirty="0"/>
              <a:t>if has function pointer and vulnerable buffer</a:t>
            </a:r>
          </a:p>
          <a:p>
            <a:pPr lvl="1"/>
            <a:r>
              <a:rPr lang="en-US" sz="2000" dirty="0"/>
              <a:t>or adjacent process management tables</a:t>
            </a:r>
          </a:p>
          <a:p>
            <a:pPr lvl="1"/>
            <a:r>
              <a:rPr lang="en-US" sz="2000" dirty="0"/>
              <a:t>aim to overwrite function pointer later </a:t>
            </a:r>
            <a:r>
              <a:rPr lang="en-US" sz="2000" dirty="0" smtClean="0"/>
              <a:t>called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defenses</a:t>
            </a:r>
          </a:p>
          <a:p>
            <a:pPr lvl="1"/>
            <a:r>
              <a:rPr lang="en-US" sz="2000" dirty="0" smtClean="0"/>
              <a:t>non executable or random global data region</a:t>
            </a:r>
          </a:p>
          <a:p>
            <a:pPr lvl="1"/>
            <a:r>
              <a:rPr lang="en-US" sz="2000" dirty="0" smtClean="0"/>
              <a:t>move function pointers</a:t>
            </a:r>
          </a:p>
          <a:p>
            <a:pPr lvl="1"/>
            <a:r>
              <a:rPr lang="en-US" sz="2000" dirty="0" smtClean="0"/>
              <a:t>guard pages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39988" y="4191794"/>
            <a:ext cx="4265612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2438400" cy="31511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Global Data Overflow Example</a:t>
            </a:r>
          </a:p>
        </p:txBody>
      </p:sp>
      <p:pic>
        <p:nvPicPr>
          <p:cNvPr id="6" name="Picture 5" descr="f12.pdf"/>
          <p:cNvPicPr>
            <a:picLocks noChangeAspect="1"/>
          </p:cNvPicPr>
          <p:nvPr/>
        </p:nvPicPr>
        <p:blipFill>
          <a:blip r:embed="rId3"/>
          <a:srcRect l="4706" t="7273" r="4706" b="10000"/>
          <a:stretch>
            <a:fillRect/>
          </a:stretch>
        </p:blipFill>
        <p:spPr>
          <a:xfrm>
            <a:off x="2590800" y="1"/>
            <a:ext cx="6031447" cy="68579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Injection Attacks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2057400"/>
          </a:xfrm>
        </p:spPr>
        <p:txBody>
          <a:bodyPr/>
          <a:lstStyle/>
          <a:p>
            <a:r>
              <a:rPr lang="en-US" dirty="0" smtClean="0"/>
              <a:t>flaws </a:t>
            </a:r>
            <a:r>
              <a:rPr lang="en-US" dirty="0"/>
              <a:t>relating to</a:t>
            </a:r>
            <a:r>
              <a:rPr lang="en-US" dirty="0" smtClean="0"/>
              <a:t> invalid handling of input data, specifically when program input data can accidentally or deliberately influence the flow of execution of the program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057400" y="3886200"/>
          <a:ext cx="54864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4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Unsafe Perl Script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 l="13333" t="-4800" r="13333" b="-7200"/>
          <a:stretch>
            <a:fillRect/>
          </a:stretch>
        </p:blipFill>
        <p:spPr>
          <a:xfrm>
            <a:off x="228600" y="2209800"/>
            <a:ext cx="4023397" cy="42672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rcRect l="13333" t="-20377" r="5000" b="-20377"/>
          <a:stretch>
            <a:fillRect/>
          </a:stretch>
        </p:blipFill>
        <p:spPr>
          <a:xfrm>
            <a:off x="4343400" y="2590800"/>
            <a:ext cx="4480529" cy="18948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rcRect l="10000" t="-34286" r="11667" b="-34286"/>
          <a:stretch>
            <a:fillRect/>
          </a:stretch>
        </p:blipFill>
        <p:spPr>
          <a:xfrm>
            <a:off x="4419600" y="4876800"/>
            <a:ext cx="4297680" cy="4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2334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Expected and Subverted Finger CGI Responses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11667" t="-10746" r="8333" b="-16119"/>
          <a:stretch>
            <a:fillRect/>
          </a:stretch>
        </p:blipFill>
        <p:spPr>
          <a:xfrm>
            <a:off x="838200" y="2438400"/>
            <a:ext cx="7115836" cy="350026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971365267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Safety Extension to Perl Finger CGI Script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27334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4419600"/>
            <a:ext cx="8229600" cy="2133600"/>
          </a:xfrm>
          <a:noFill/>
          <a:ln/>
        </p:spPr>
        <p:txBody>
          <a:bodyPr/>
          <a:lstStyle/>
          <a:p>
            <a:r>
              <a:rPr lang="en-US" dirty="0" smtClean="0"/>
              <a:t>adds a test that ensures user input contains just alphanumeric characters</a:t>
            </a:r>
          </a:p>
          <a:p>
            <a:pPr lvl="1"/>
            <a:r>
              <a:rPr lang="en-US" dirty="0" smtClean="0"/>
              <a:t>if it doesn’t the script terminates with an error message specifying the supplied input contained illegal characters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3333" t="-15158" r="18333" b="-15158"/>
          <a:stretch>
            <a:fillRect/>
          </a:stretch>
        </p:blipFill>
        <p:spPr>
          <a:xfrm>
            <a:off x="2057400" y="2057400"/>
            <a:ext cx="5312770" cy="2228023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29849496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3505200" cy="16002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B91D"/>
                </a:solidFill>
              </a:rPr>
              <a:t>SQL </a:t>
            </a:r>
            <a:r>
              <a:rPr lang="en-US" sz="4400" dirty="0" smtClean="0">
                <a:solidFill>
                  <a:srgbClr val="FFB91D"/>
                </a:solidFill>
              </a:rPr>
              <a:t>Injection Attack</a:t>
            </a:r>
            <a:endParaRPr lang="en-US" sz="4400" dirty="0">
              <a:solidFill>
                <a:srgbClr val="FFB91D"/>
              </a:solidFill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273050"/>
            <a:ext cx="3581400" cy="6280149"/>
          </a:xfrm>
        </p:spPr>
        <p:txBody>
          <a:bodyPr>
            <a:normAutofit/>
          </a:bodyPr>
          <a:lstStyle/>
          <a:p>
            <a:r>
              <a:rPr lang="en-US" dirty="0" smtClean="0"/>
              <a:t>user supplied input is used to construct a SQL request to retrieve information from a database</a:t>
            </a:r>
          </a:p>
          <a:p>
            <a:r>
              <a:rPr lang="en-US" dirty="0" smtClean="0"/>
              <a:t>vulnerability is similar to command injection</a:t>
            </a:r>
          </a:p>
          <a:p>
            <a:pPr lvl="1"/>
            <a:r>
              <a:rPr lang="en-US" dirty="0" smtClean="0"/>
              <a:t>difference is that SQL metacharacters are used rather than shell metacharacters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to prevent this type of attack the input must be validated before use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5000" t="-6923" b="-6923"/>
          <a:stretch>
            <a:fillRect/>
          </a:stretch>
        </p:blipFill>
        <p:spPr>
          <a:xfrm>
            <a:off x="228600" y="3505200"/>
            <a:ext cx="5059580" cy="291935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072102029"/>
      </p:ext>
    </p:extLst>
  </p:cSld>
  <p:clrMapOvr>
    <a:masterClrMapping/>
  </p:clrMapOvr>
  <p:transition xmlns:p14="http://schemas.microsoft.com/office/powerpoint/2010/main" spd="slow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Code </a:t>
            </a:r>
            <a:r>
              <a:rPr lang="en-US" dirty="0" smtClean="0">
                <a:solidFill>
                  <a:srgbClr val="FFB91D"/>
                </a:solidFill>
              </a:rPr>
              <a:t>Injection Attack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905000"/>
            <a:ext cx="3657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input </a:t>
            </a:r>
            <a:r>
              <a:rPr lang="en-US" dirty="0"/>
              <a:t>includes code that is then </a:t>
            </a:r>
            <a:r>
              <a:rPr lang="en-US" dirty="0" smtClean="0"/>
              <a:t>executed by the attacked system</a:t>
            </a:r>
          </a:p>
          <a:p>
            <a:pPr lvl="1"/>
            <a:r>
              <a:rPr lang="en-US" dirty="0" smtClean="0"/>
              <a:t>PHP remote code injection vulnerability</a:t>
            </a:r>
          </a:p>
          <a:p>
            <a:pPr lvl="1"/>
            <a:r>
              <a:rPr lang="en-US" dirty="0" smtClean="0"/>
              <a:t>PHP file inclusion vulnerability</a:t>
            </a:r>
          </a:p>
          <a:p>
            <a:r>
              <a:rPr lang="en-US" dirty="0" smtClean="0"/>
              <a:t>PHP CGI scripts are vulnerable and are being actively exploited</a:t>
            </a:r>
          </a:p>
          <a:p>
            <a:r>
              <a:rPr lang="en-US" dirty="0" smtClean="0"/>
              <a:t>defenses:</a:t>
            </a:r>
          </a:p>
          <a:p>
            <a:pPr lvl="1"/>
            <a:r>
              <a:rPr lang="en-US" dirty="0" smtClean="0"/>
              <a:t>block assignment of form field values to global variables</a:t>
            </a:r>
          </a:p>
          <a:p>
            <a:pPr lvl="1"/>
            <a:r>
              <a:rPr lang="en-US" dirty="0" smtClean="0"/>
              <a:t>only use constant values in </a:t>
            </a:r>
            <a:r>
              <a:rPr lang="en-US" b="0" dirty="0" smtClean="0">
                <a:latin typeface="American Typewriter"/>
                <a:cs typeface="American Typewriter"/>
              </a:rPr>
              <a:t>include/require </a:t>
            </a:r>
            <a:r>
              <a:rPr lang="en-US" sz="1838" dirty="0" smtClean="0"/>
              <a:t>commands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5000" t="-8521" r="1667" b="-12781"/>
          <a:stretch>
            <a:fillRect/>
          </a:stretch>
        </p:blipFill>
        <p:spPr>
          <a:xfrm>
            <a:off x="4343400" y="2895600"/>
            <a:ext cx="4611075" cy="234441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047760146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Buffer Overflow Attacks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exploit a buffer overflow an </a:t>
            </a:r>
            <a:r>
              <a:rPr lang="en-US" dirty="0" smtClean="0"/>
              <a:t>attacker needs: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identify a buffer overflow vulnerability in some </a:t>
            </a:r>
            <a:r>
              <a:rPr lang="en-US" dirty="0" smtClean="0"/>
              <a:t>program that can be triggered using externally sourced data under the attacker’s control</a:t>
            </a:r>
          </a:p>
          <a:p>
            <a:pPr lvl="1"/>
            <a:r>
              <a:rPr lang="en-US" dirty="0" smtClean="0"/>
              <a:t>to understand </a:t>
            </a:r>
            <a:r>
              <a:rPr lang="en-US" dirty="0"/>
              <a:t>how</a:t>
            </a:r>
            <a:r>
              <a:rPr lang="en-US" dirty="0" smtClean="0"/>
              <a:t> that buffer </a:t>
            </a:r>
            <a:r>
              <a:rPr lang="en-US" dirty="0"/>
              <a:t>is stored </a:t>
            </a:r>
            <a:r>
              <a:rPr lang="en-US" dirty="0" smtClean="0"/>
              <a:t>in memory and determine potential for corruption 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400" dirty="0" smtClean="0"/>
              <a:t>identifying vulnerable programs can be done by:</a:t>
            </a:r>
          </a:p>
          <a:p>
            <a:pPr lvl="1"/>
            <a:r>
              <a:rPr lang="en-US" sz="2162" dirty="0" smtClean="0"/>
              <a:t>inspection of program source</a:t>
            </a:r>
          </a:p>
          <a:p>
            <a:pPr lvl="1"/>
            <a:r>
              <a:rPr lang="en-US" sz="2162" dirty="0" smtClean="0"/>
              <a:t>tracing the execution of programs as they process oversized input</a:t>
            </a:r>
          </a:p>
          <a:p>
            <a:pPr lvl="1"/>
            <a:r>
              <a:rPr lang="en-US" sz="2162" dirty="0" smtClean="0"/>
              <a:t>using tools such as </a:t>
            </a:r>
            <a:r>
              <a:rPr lang="en-US" sz="2162" i="1" dirty="0" err="1" smtClean="0"/>
              <a:t>fuzzing</a:t>
            </a:r>
            <a:r>
              <a:rPr lang="en-US" sz="2162" i="1" dirty="0" smtClean="0"/>
              <a:t> </a:t>
            </a:r>
            <a:r>
              <a:rPr lang="en-US" sz="2162" dirty="0" smtClean="0"/>
              <a:t>to automatically identify potentially vulnerable programs</a:t>
            </a:r>
            <a:endParaRPr lang="en-US" sz="2162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4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Cross Site Scripting</a:t>
            </a:r>
            <a:r>
              <a:rPr lang="en-US" dirty="0" smtClean="0">
                <a:solidFill>
                  <a:srgbClr val="FFB91D"/>
                </a:solidFill>
              </a:rPr>
              <a:t> (XSS) Attacks</a:t>
            </a:r>
            <a:endParaRPr lang="en-US" dirty="0">
              <a:solidFill>
                <a:srgbClr val="FFB91D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9050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559" y="4572000"/>
            <a:ext cx="1715223" cy="1283368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5029200"/>
            <a:ext cx="1486623" cy="1112324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66627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3602039" cy="15240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B91D"/>
                </a:solidFill>
              </a:rPr>
              <a:t>XSS Example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5562600" y="273050"/>
            <a:ext cx="3117028" cy="6356349"/>
          </a:xfrm>
        </p:spPr>
        <p:txBody>
          <a:bodyPr>
            <a:normAutofit/>
          </a:bodyPr>
          <a:lstStyle/>
          <a:p>
            <a:r>
              <a:rPr lang="en-US" dirty="0" smtClean="0"/>
              <a:t>user’s cookie is supplied to the attacker who could then use it to impersonate the user on the original site</a:t>
            </a:r>
          </a:p>
          <a:p>
            <a:r>
              <a:rPr lang="en-US" dirty="0" smtClean="0"/>
              <a:t>to prevent this attack any user supplied input should be examined and any dangerous code removed or escaped to block its execution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-3333" t="-4571" r="8333" b="-4571"/>
          <a:stretch>
            <a:fillRect/>
          </a:stretch>
        </p:blipFill>
        <p:spPr>
          <a:xfrm>
            <a:off x="304800" y="2209800"/>
            <a:ext cx="5291964" cy="443317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203240082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Validating Input 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650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Alternate Encodings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1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Validating Numeric Input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additional concern when input data represents </a:t>
            </a:r>
            <a:r>
              <a:rPr lang="en-US" dirty="0"/>
              <a:t>numeric values</a:t>
            </a:r>
          </a:p>
          <a:p>
            <a:pPr>
              <a:lnSpc>
                <a:spcPct val="90000"/>
              </a:lnSpc>
            </a:pPr>
            <a:r>
              <a:rPr lang="en-US" dirty="0"/>
              <a:t>internally stored in fixed sized value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8</a:t>
            </a:r>
            <a:r>
              <a:rPr lang="en-US" dirty="0"/>
              <a:t>, 16, 32, 64-bit </a:t>
            </a:r>
            <a:r>
              <a:rPr lang="en-US" dirty="0" smtClean="0"/>
              <a:t>integers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floating point numbers depend on the processor used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values may be signed </a:t>
            </a:r>
            <a:r>
              <a:rPr lang="en-US" dirty="0"/>
              <a:t>or unsigned</a:t>
            </a:r>
          </a:p>
          <a:p>
            <a:pPr>
              <a:lnSpc>
                <a:spcPct val="90000"/>
              </a:lnSpc>
            </a:pPr>
            <a:r>
              <a:rPr lang="en-US" dirty="0"/>
              <a:t>must correctly interpret text </a:t>
            </a:r>
            <a:r>
              <a:rPr lang="en-US" dirty="0" smtClean="0"/>
              <a:t>form and process </a:t>
            </a:r>
            <a:r>
              <a:rPr lang="en-US" dirty="0"/>
              <a:t>consistently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have issues comparing signed to unsigned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could </a:t>
            </a:r>
            <a:r>
              <a:rPr lang="en-US" dirty="0"/>
              <a:t>be used to thwart buffer overflow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334000"/>
            <a:ext cx="1816100" cy="1524000"/>
          </a:xfrm>
          <a:prstGeom prst="rect">
            <a:avLst/>
          </a:prstGeom>
          <a:scene3d>
            <a:camera prst="orthographicFront">
              <a:rot lat="0" lon="98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8537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  <p:bldP spid="241667" grpId="1" build="p"/>
      <p:bldP spid="241667" grpId="2" build="p"/>
      <p:bldP spid="241667" grpId="3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Input </a:t>
            </a:r>
            <a:r>
              <a:rPr lang="en-US" dirty="0" err="1">
                <a:solidFill>
                  <a:srgbClr val="FFB91D"/>
                </a:solidFill>
              </a:rPr>
              <a:t>Fuzzing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developed by Professor Barton Miller at the University of Wisconsin Madison in 1989</a:t>
            </a:r>
          </a:p>
          <a:p>
            <a:r>
              <a:rPr lang="en-US" dirty="0" smtClean="0"/>
              <a:t>software testing technique that uses randomly generated data as inputs to a program</a:t>
            </a:r>
          </a:p>
          <a:p>
            <a:pPr lvl="1"/>
            <a:r>
              <a:rPr lang="en-US" dirty="0" smtClean="0"/>
              <a:t>range of inputs is very large</a:t>
            </a:r>
          </a:p>
          <a:p>
            <a:pPr lvl="1"/>
            <a:r>
              <a:rPr lang="en-US" dirty="0" smtClean="0"/>
              <a:t>intent is to determine if the program or function correctly handles abnormal inputs</a:t>
            </a:r>
          </a:p>
          <a:p>
            <a:pPr lvl="1"/>
            <a:r>
              <a:rPr lang="en-US" dirty="0" smtClean="0"/>
              <a:t>simple</a:t>
            </a:r>
            <a:r>
              <a:rPr lang="en-US" dirty="0"/>
              <a:t>, free of assumptions, cheap</a:t>
            </a:r>
          </a:p>
          <a:p>
            <a:pPr lvl="1"/>
            <a:r>
              <a:rPr lang="en-US" dirty="0"/>
              <a:t>assists with reliability as well as security</a:t>
            </a:r>
          </a:p>
          <a:p>
            <a:r>
              <a:rPr lang="en-US" dirty="0"/>
              <a:t>can also use templates to generate classes of known problem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disadvantage is that bugs triggered by other forms of input would be missed</a:t>
            </a:r>
          </a:p>
          <a:p>
            <a:pPr lvl="1"/>
            <a:r>
              <a:rPr lang="en-US" dirty="0" smtClean="0"/>
              <a:t>combination of approaches is needed for reasonably comprehensive coverage of the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Use of Least Privilege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3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Root/</a:t>
            </a:r>
            <a:r>
              <a:rPr lang="en-US" dirty="0" smtClean="0">
                <a:solidFill>
                  <a:srgbClr val="FFB91D"/>
                </a:solidFill>
              </a:rPr>
              <a:t>Administrator Privileges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programs with root / administrator privileges</a:t>
            </a:r>
            <a:r>
              <a:rPr lang="en-US" dirty="0" smtClean="0"/>
              <a:t> are a </a:t>
            </a:r>
            <a:r>
              <a:rPr lang="en-US" dirty="0"/>
              <a:t>major target of attackers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provide highest levels of system </a:t>
            </a:r>
            <a:r>
              <a:rPr lang="en-US" dirty="0" smtClean="0"/>
              <a:t>access and control</a:t>
            </a:r>
          </a:p>
          <a:p>
            <a:pPr lvl="1"/>
            <a:r>
              <a:rPr lang="en-US" dirty="0"/>
              <a:t>are needed to manage access to protected system </a:t>
            </a:r>
            <a:r>
              <a:rPr lang="en-US" dirty="0" smtClean="0"/>
              <a:t>resources</a:t>
            </a:r>
          </a:p>
          <a:p>
            <a:r>
              <a:rPr lang="en-US" dirty="0"/>
              <a:t>often privilege</a:t>
            </a:r>
            <a:r>
              <a:rPr lang="en-US" dirty="0" smtClean="0"/>
              <a:t> is only </a:t>
            </a:r>
            <a:r>
              <a:rPr lang="en-US" dirty="0"/>
              <a:t>needed at start</a:t>
            </a:r>
          </a:p>
          <a:p>
            <a:pPr lvl="1"/>
            <a:r>
              <a:rPr lang="en-US" dirty="0"/>
              <a:t>can then run as normal user</a:t>
            </a:r>
          </a:p>
          <a:p>
            <a:r>
              <a:rPr lang="en-US" dirty="0"/>
              <a:t>good design partitions complex programs in smaller modules with needed </a:t>
            </a:r>
            <a:r>
              <a:rPr lang="en-US" dirty="0" smtClean="0"/>
              <a:t>privileges</a:t>
            </a:r>
          </a:p>
          <a:p>
            <a:pPr lvl="1"/>
            <a:r>
              <a:rPr lang="en-US" dirty="0" smtClean="0"/>
              <a:t>provides a greater degree of isolation between the components</a:t>
            </a:r>
          </a:p>
          <a:p>
            <a:pPr lvl="1"/>
            <a:r>
              <a:rPr lang="en-US" dirty="0" smtClean="0"/>
              <a:t>reduces the consequences of a security breach in one component</a:t>
            </a:r>
          </a:p>
          <a:p>
            <a:pPr lvl="1"/>
            <a:r>
              <a:rPr lang="en-US" dirty="0" smtClean="0"/>
              <a:t>easier to test and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Programming </a:t>
            </a:r>
            <a:r>
              <a:rPr lang="en-US" dirty="0">
                <a:solidFill>
                  <a:srgbClr val="FFB91D"/>
                </a:solidFill>
              </a:rPr>
              <a:t>Language History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160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3636" dirty="0"/>
              <a:t>at</a:t>
            </a:r>
            <a:r>
              <a:rPr lang="en-US" sz="3636" dirty="0" smtClean="0"/>
              <a:t> the machine level data manipulated by machine instructions executed by the computer processor are stored in either the processor’s registers or in memory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3636" dirty="0" smtClean="0"/>
              <a:t>assembly language programmer is responsible for the correct interpretation of any saved data value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3505200"/>
          <a:ext cx="7848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Stack Buffer </a:t>
            </a:r>
            <a:r>
              <a:rPr lang="en-US" dirty="0" smtClean="0">
                <a:solidFill>
                  <a:srgbClr val="FFB91D"/>
                </a:solidFill>
              </a:rPr>
              <a:t>Overflows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occur </a:t>
            </a:r>
            <a:r>
              <a:rPr lang="en-US" dirty="0"/>
              <a:t>when buffer is located on </a:t>
            </a:r>
            <a:r>
              <a:rPr lang="en-US" dirty="0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referred to as </a:t>
            </a:r>
            <a:r>
              <a:rPr lang="en-US" i="1" dirty="0" smtClean="0"/>
              <a:t>stack smashing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Example: Morris </a:t>
            </a:r>
            <a:r>
              <a:rPr lang="en-US" dirty="0" smtClean="0"/>
              <a:t>Worm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exploits included an unchecked buffer overflow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are still being widely exploited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stack frame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one function calls another it needs somewhere to save the return address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needs locations to save the parameters to be              passed in to the called function and to possibly                       save register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627810"/>
            <a:ext cx="1752600" cy="123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58812"/>
            <a:ext cx="2895600" cy="33797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B91D"/>
                </a:solidFill>
              </a:rPr>
              <a:t>Stack Frame with Functions </a:t>
            </a:r>
            <a:br>
              <a:rPr lang="en-US" sz="3600" dirty="0" smtClean="0">
                <a:solidFill>
                  <a:srgbClr val="FFB91D"/>
                </a:solidFill>
              </a:rPr>
            </a:br>
            <a:r>
              <a:rPr lang="en-US" sz="3600" dirty="0" smtClean="0">
                <a:solidFill>
                  <a:srgbClr val="FFB91D"/>
                </a:solidFill>
              </a:rPr>
              <a:t>P and Q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p:blipFill>
          <a:blip r:embed="rId3"/>
          <a:srcRect l="10588" t="14545" r="10588" b="18182"/>
          <a:stretch>
            <a:fillRect/>
          </a:stretch>
        </p:blipFill>
        <p:spPr>
          <a:xfrm>
            <a:off x="2934785" y="0"/>
            <a:ext cx="6209215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TextBox 9"/>
          <p:cNvSpPr txBox="1"/>
          <p:nvPr/>
        </p:nvSpPr>
        <p:spPr>
          <a:xfrm>
            <a:off x="3048000" y="6096001"/>
            <a:ext cx="12954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rIns="9144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Figure 10.3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6800"/>
            <a:ext cx="3657600" cy="243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Programs and Processes</a:t>
            </a:r>
          </a:p>
        </p:txBody>
      </p:sp>
      <p:pic>
        <p:nvPicPr>
          <p:cNvPr id="6" name="Picture 5" descr="f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extBox 6"/>
          <p:cNvSpPr txBox="1"/>
          <p:nvPr/>
        </p:nvSpPr>
        <p:spPr>
          <a:xfrm>
            <a:off x="4191000" y="5715001"/>
            <a:ext cx="4191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rIns="9144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</a:t>
            </a:r>
            <a:r>
              <a:rPr lang="en-US" sz="1200" b="1" dirty="0" smtClean="0">
                <a:solidFill>
                  <a:schemeClr val="bg1"/>
                </a:solidFill>
              </a:rPr>
              <a:t>Figure 10.4  Program Loading into Process Memory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7059" t="5455" r="7059" b="30000"/>
          <a:stretch>
            <a:fillRect/>
          </a:stretch>
        </p:blipFill>
        <p:spPr>
          <a:xfrm>
            <a:off x="990600" y="-222345"/>
            <a:ext cx="7620000" cy="741148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10673</TotalTime>
  <Words>20498</Words>
  <Application>Microsoft Macintosh PowerPoint</Application>
  <PresentationFormat>On-screen Show (4:3)</PresentationFormat>
  <Paragraphs>1704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Focus</vt:lpstr>
      <vt:lpstr>Software Defenses</vt:lpstr>
      <vt:lpstr>Last time: Buffer Overflows</vt:lpstr>
      <vt:lpstr>Buffer Overflow Basics</vt:lpstr>
      <vt:lpstr>Buffer Overflow Attacks</vt:lpstr>
      <vt:lpstr>Programming Language History</vt:lpstr>
      <vt:lpstr>Stack Buffer Overflows</vt:lpstr>
      <vt:lpstr>Stack Frame with Functions  P and Q</vt:lpstr>
      <vt:lpstr>Programs and Processes</vt:lpstr>
      <vt:lpstr>PowerPoint Presentation</vt:lpstr>
      <vt:lpstr>Stack Overflow Example</vt:lpstr>
      <vt:lpstr>Common Unsafe C Standard Library Routines</vt:lpstr>
      <vt:lpstr>Shellcode</vt:lpstr>
      <vt:lpstr>Example Shellcode </vt:lpstr>
      <vt:lpstr>PowerPoint Presentation</vt:lpstr>
      <vt:lpstr>Stack Overflow  Variants</vt:lpstr>
      <vt:lpstr>Buffer Overflow Defenses</vt:lpstr>
      <vt:lpstr>Compile-Time Defenses: Programming Language</vt:lpstr>
      <vt:lpstr>Compile-Time Defenses: Safe Coding Techniques</vt:lpstr>
      <vt:lpstr>Examples of Unsafe C Code</vt:lpstr>
      <vt:lpstr>Compile-Time Defenses: Language Extensions / Safe Libraries</vt:lpstr>
      <vt:lpstr>Compile-Time Defenses: Stack Protection</vt:lpstr>
      <vt:lpstr>Run-Time Defenses: Executable Address Space Protection</vt:lpstr>
      <vt:lpstr>Run-Time Defenses: Address Space Randomization</vt:lpstr>
      <vt:lpstr>Run-Time Defenses: Guard Pages</vt:lpstr>
      <vt:lpstr>Return to System Call</vt:lpstr>
      <vt:lpstr>Defensive Programming</vt:lpstr>
      <vt:lpstr>Defensive Programming</vt:lpstr>
      <vt:lpstr>Security by Design</vt:lpstr>
      <vt:lpstr>Handling Program Input</vt:lpstr>
      <vt:lpstr>Heap Overflow</vt:lpstr>
      <vt:lpstr>Heap Overflow Example</vt:lpstr>
      <vt:lpstr>Global Data Overflow</vt:lpstr>
      <vt:lpstr>Global Data Overflow Example</vt:lpstr>
      <vt:lpstr>Injection Attacks</vt:lpstr>
      <vt:lpstr>Unsafe Perl Script</vt:lpstr>
      <vt:lpstr>Expected and Subverted Finger CGI Responses</vt:lpstr>
      <vt:lpstr>Safety Extension to Perl Finger CGI Script</vt:lpstr>
      <vt:lpstr>SQL Injection Attack</vt:lpstr>
      <vt:lpstr>Code Injection Attack</vt:lpstr>
      <vt:lpstr>Cross Site Scripting (XSS) Attacks</vt:lpstr>
      <vt:lpstr>XSS Example</vt:lpstr>
      <vt:lpstr>Validating Input Syntax</vt:lpstr>
      <vt:lpstr>Alternate Encodings</vt:lpstr>
      <vt:lpstr>Validating Numeric Input</vt:lpstr>
      <vt:lpstr>Input Fuzzing</vt:lpstr>
      <vt:lpstr>Use of Least Privilege</vt:lpstr>
      <vt:lpstr>Root/Administrator Privileges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Default User</cp:lastModifiedBy>
  <cp:revision>102</cp:revision>
  <dcterms:created xsi:type="dcterms:W3CDTF">2012-04-04T01:43:14Z</dcterms:created>
  <dcterms:modified xsi:type="dcterms:W3CDTF">2013-02-19T15:12:02Z</dcterms:modified>
  <cp:category/>
</cp:coreProperties>
</file>