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8" r:id="rId4"/>
    <p:sldId id="258" r:id="rId5"/>
    <p:sldId id="288" r:id="rId6"/>
    <p:sldId id="289" r:id="rId7"/>
    <p:sldId id="290" r:id="rId8"/>
    <p:sldId id="259" r:id="rId9"/>
    <p:sldId id="260" r:id="rId10"/>
    <p:sldId id="287" r:id="rId11"/>
    <p:sldId id="261" r:id="rId12"/>
    <p:sldId id="262" r:id="rId13"/>
    <p:sldId id="263" r:id="rId14"/>
    <p:sldId id="264" r:id="rId15"/>
    <p:sldId id="265" r:id="rId16"/>
    <p:sldId id="269" r:id="rId17"/>
    <p:sldId id="270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F59037-1BB4-3446-A99C-813BB95EFDD6}" type="datetimeFigureOut">
              <a:rPr lang="en-US" smtClean="0"/>
              <a:t>1/25/18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NFAs, scanners, and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7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Next, a scanning program needs to go from this NFA to a DFA</a:t>
            </a:r>
          </a:p>
          <a:p>
            <a:pPr lvl="1"/>
            <a:r>
              <a:rPr lang="en-US" sz="3000" dirty="0" smtClean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 smtClean="0"/>
              <a:t>Much easier to convert to DFA, even though it can get bigger.</a:t>
            </a:r>
          </a:p>
          <a:p>
            <a:pPr lvl="1"/>
            <a:r>
              <a:rPr lang="en-US" sz="3000" dirty="0" smtClean="0"/>
              <a:t>(Side note: how much bigger?)</a:t>
            </a:r>
          </a:p>
          <a:p>
            <a:r>
              <a:rPr lang="en-US" sz="3200" dirty="0" smtClean="0"/>
              <a:t>Let’s go back to our decimal example on the board…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111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we automate this conversion on our last NFA (of decimals), we get:</a:t>
            </a:r>
            <a:endParaRPr lang="en-US" sz="3200" dirty="0"/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0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addition, scanners take this final DFA and minimize.  </a:t>
            </a:r>
          </a:p>
          <a:p>
            <a:pPr lvl="1"/>
            <a:r>
              <a:rPr lang="en-US" sz="3000" dirty="0" smtClean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5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Then, given a DFA, code can be implemented in 2 ways: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75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 smtClean="0"/>
              <a:t>lex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</a:t>
            </a:r>
            <a:r>
              <a:rPr lang="en-US" sz="2800" dirty="0" smtClean="0"/>
              <a:t>(or really flex) does this </a:t>
            </a:r>
            <a:r>
              <a:rPr lang="en-US" sz="2800" dirty="0"/>
              <a:t>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 smtClean="0"/>
              <a:t>scangen</a:t>
            </a:r>
            <a:r>
              <a:rPr lang="en-US" sz="2800" dirty="0" smtClean="0"/>
              <a:t> makes these </a:t>
            </a:r>
            <a:r>
              <a:rPr lang="en-US" sz="2800" dirty="0"/>
              <a:t>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&amp;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is a tool to generate a scanner</a:t>
            </a:r>
          </a:p>
          <a:p>
            <a:pPr lvl="1"/>
            <a:r>
              <a:rPr lang="en-US" sz="3000" dirty="0" smtClean="0"/>
              <a:t>written by Mike </a:t>
            </a:r>
            <a:r>
              <a:rPr lang="en-US" sz="3000" dirty="0" err="1" smtClean="0"/>
              <a:t>Lesk</a:t>
            </a:r>
            <a:r>
              <a:rPr lang="en-US" sz="3000" dirty="0" smtClean="0"/>
              <a:t> and Eric Schmidt</a:t>
            </a:r>
          </a:p>
          <a:p>
            <a:pPr lvl="1"/>
            <a:r>
              <a:rPr lang="en-US" sz="3000" dirty="0" smtClean="0"/>
              <a:t>not really used anymore</a:t>
            </a:r>
          </a:p>
          <a:p>
            <a:r>
              <a:rPr lang="en-US" sz="3200" dirty="0" smtClean="0"/>
              <a:t>Flex: fast lexical analyzer generator</a:t>
            </a:r>
          </a:p>
          <a:p>
            <a:pPr lvl="1"/>
            <a:r>
              <a:rPr lang="en-US" sz="3000" dirty="0" smtClean="0"/>
              <a:t>free and open source alternative</a:t>
            </a:r>
          </a:p>
          <a:p>
            <a:pPr lvl="1"/>
            <a:r>
              <a:rPr lang="en-US" sz="3000" dirty="0" smtClean="0"/>
              <a:t>our software of choice this semester – on hopper, as well as the lab machines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980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330404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First, FLEX reads a specification of a scanner either from an input file *.</a:t>
            </a:r>
            <a:r>
              <a:rPr lang="en-US" sz="3200" dirty="0" err="1"/>
              <a:t>lex</a:t>
            </a:r>
            <a:r>
              <a:rPr lang="en-US" sz="3200" dirty="0"/>
              <a:t>, or from standard input, and it generates as output a C source file </a:t>
            </a:r>
            <a:r>
              <a:rPr lang="en-US" sz="3200" dirty="0" err="1"/>
              <a:t>lex.yy.c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Then</a:t>
            </a:r>
            <a:r>
              <a:rPr lang="en-US" sz="3200" dirty="0"/>
              <a:t>, </a:t>
            </a:r>
            <a:r>
              <a:rPr lang="en-US" sz="3200" dirty="0" err="1"/>
              <a:t>lex.yy.c</a:t>
            </a:r>
            <a:r>
              <a:rPr lang="en-US" sz="3200" dirty="0"/>
              <a:t> is compiled and linked with the "-</a:t>
            </a:r>
            <a:r>
              <a:rPr lang="en-US" sz="3200" dirty="0" err="1"/>
              <a:t>lfl</a:t>
            </a:r>
            <a:r>
              <a:rPr lang="en-US" sz="3200" dirty="0"/>
              <a:t>" library to produce an executable </a:t>
            </a:r>
            <a:r>
              <a:rPr lang="en-US" sz="3200" dirty="0" err="1"/>
              <a:t>a.out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Finally</a:t>
            </a:r>
            <a:r>
              <a:rPr lang="en-US" sz="3200" dirty="0"/>
              <a:t>, </a:t>
            </a:r>
            <a:r>
              <a:rPr lang="en-US" sz="3200" dirty="0" err="1"/>
              <a:t>a.out</a:t>
            </a:r>
            <a:r>
              <a:rPr lang="en-US" sz="32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4" y="4702148"/>
            <a:ext cx="6791300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intro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Flex reads given input files or standard input, and tokenizes the input according to the rules you specify</a:t>
            </a:r>
          </a:p>
          <a:p>
            <a:r>
              <a:rPr lang="en-US" sz="3200" dirty="0" smtClean="0"/>
              <a:t>As output, it generates a function </a:t>
            </a:r>
            <a:r>
              <a:rPr lang="en-US" sz="3200" dirty="0" err="1" smtClean="0"/>
              <a:t>yylex</a:t>
            </a:r>
            <a:r>
              <a:rPr lang="en-US" sz="3200" dirty="0" smtClean="0"/>
              <a:t>()</a:t>
            </a:r>
          </a:p>
          <a:p>
            <a:pPr lvl="1"/>
            <a:r>
              <a:rPr lang="en-US" sz="3000" dirty="0" smtClean="0"/>
              <a:t>(This is why you use –</a:t>
            </a:r>
            <a:r>
              <a:rPr lang="en-US" sz="3000" dirty="0" err="1" smtClean="0"/>
              <a:t>lfl</a:t>
            </a:r>
            <a:r>
              <a:rPr lang="en-US" sz="3000" dirty="0" smtClean="0"/>
              <a:t> option, so that it links to the flex runtime library)</a:t>
            </a:r>
          </a:p>
          <a:p>
            <a:r>
              <a:rPr lang="en-US" sz="3200" dirty="0" smtClean="0"/>
              <a:t>When you run the final executable, it analyzes input for occurrences of regular expressions</a:t>
            </a:r>
          </a:p>
          <a:p>
            <a:r>
              <a:rPr lang="en-US" sz="3200" dirty="0" smtClean="0"/>
              <a:t>If found, executes the matching C code</a:t>
            </a:r>
          </a:p>
          <a:p>
            <a:r>
              <a:rPr lang="en-US" sz="3200" dirty="0" smtClean="0"/>
              <a:t>Also can track states, to mimic a DFA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4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We’re looking at compilers:</a:t>
            </a:r>
            <a:endParaRPr lang="en-US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2390426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88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Focusing on scanning, the top level</a:t>
            </a:r>
          </a:p>
          <a:p>
            <a:pPr lvl="1"/>
            <a:r>
              <a:rPr lang="en-US" sz="3000" dirty="0" smtClean="0"/>
              <a:t>Scanning is recognizing a regular language</a:t>
            </a:r>
          </a:p>
          <a:p>
            <a:pPr lvl="1"/>
            <a:r>
              <a:rPr lang="en-US" sz="3000" dirty="0" smtClean="0"/>
              <a:t>Connected to DFAs and NFAs, which we saw a bunch of the last 2 classes</a:t>
            </a:r>
          </a:p>
          <a:p>
            <a:r>
              <a:rPr lang="en-US" sz="3200" dirty="0" smtClean="0"/>
              <a:t>Today:</a:t>
            </a:r>
          </a:p>
          <a:p>
            <a:pPr lvl="1"/>
            <a:r>
              <a:rPr lang="en-US" sz="3000" dirty="0" smtClean="0"/>
              <a:t>Coding scanners</a:t>
            </a:r>
          </a:p>
          <a:p>
            <a:pPr lvl="1"/>
            <a:r>
              <a:rPr lang="en-US" sz="3000" dirty="0" smtClean="0"/>
              <a:t>Flex, a c-style scanner</a:t>
            </a:r>
          </a:p>
          <a:p>
            <a:r>
              <a:rPr lang="en-US" sz="3200" dirty="0" smtClean="0"/>
              <a:t>Later this week: parsing and CFGs, which are stronger than DFAs/scanning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19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 may ask: why do we care about regular expressions, DFAs and NFAs? </a:t>
            </a:r>
          </a:p>
          <a:p>
            <a:r>
              <a:rPr lang="en-US" sz="3200" dirty="0" smtClean="0"/>
              <a:t>Well, in terms of defining a scanner, we usually start with regular expressions.</a:t>
            </a:r>
          </a:p>
          <a:p>
            <a:r>
              <a:rPr lang="en-US" sz="3200" dirty="0" smtClean="0"/>
              <a:t>We then need a DFA (since NFAs are harder to code). </a:t>
            </a:r>
          </a:p>
          <a:p>
            <a:pPr lvl="1"/>
            <a:r>
              <a:rPr lang="en-US" sz="3000" dirty="0" smtClean="0"/>
              <a:t>However, getting from a regular expression to a DFA in one step is difficult.</a:t>
            </a:r>
          </a:p>
          <a:p>
            <a:pPr lvl="1"/>
            <a:r>
              <a:rPr lang="en-US" sz="3000" dirty="0" smtClean="0"/>
              <a:t>Instead, programs convert to an NFA, and THEN to a DFA.</a:t>
            </a:r>
          </a:p>
          <a:p>
            <a:pPr lvl="1"/>
            <a:r>
              <a:rPr lang="en-US" sz="3000" dirty="0" smtClean="0"/>
              <a:t>Somewhat un-intuitively, this winds up being easier to code.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776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construction process for NFAs is pretty easy.</a:t>
            </a:r>
          </a:p>
          <a:p>
            <a:r>
              <a:rPr lang="en-US" sz="3200" dirty="0" smtClean="0"/>
              <a:t>Recall how a regular expression is defined:</a:t>
            </a:r>
          </a:p>
          <a:p>
            <a:pPr lvl="1"/>
            <a:r>
              <a:rPr lang="en-US" sz="3000" dirty="0" smtClean="0"/>
              <a:t>A single character or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Concatenation</a:t>
            </a:r>
          </a:p>
          <a:p>
            <a:pPr lvl="1"/>
            <a:r>
              <a:rPr lang="en-US" sz="3000" dirty="0" smtClean="0"/>
              <a:t>An “or”</a:t>
            </a:r>
          </a:p>
          <a:p>
            <a:pPr lvl="1"/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</a:p>
          <a:p>
            <a:r>
              <a:rPr lang="en-US" sz="3200" dirty="0" smtClean="0"/>
              <a:t>So all we need to do is show how to do each of these in an NFA (and how to combine them)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598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Now: what if I have NFAs for 2 regular expressions, and want to concatenate?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89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bit harder: what about an “or” or </a:t>
            </a:r>
            <a:r>
              <a:rPr lang="en-US" sz="3200" dirty="0" err="1" smtClean="0"/>
              <a:t>Kleene</a:t>
            </a:r>
            <a:r>
              <a:rPr lang="en-US" sz="3200" dirty="0" smtClean="0"/>
              <a:t> star?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969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picture (2.7 in book):</a:t>
            </a:r>
            <a:endParaRPr lang="en-US" sz="3200" dirty="0"/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</p:spTree>
    <p:extLst>
      <p:ext uri="{BB962C8B-B14F-4D97-AF65-F5344CB8AC3E}">
        <p14:creationId xmlns:p14="http://schemas.microsoft.com/office/powerpoint/2010/main" val="3331769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130</TotalTime>
  <Words>801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Cambria</vt:lpstr>
      <vt:lpstr>Arial</vt:lpstr>
      <vt:lpstr>Adjacency</vt:lpstr>
      <vt:lpstr>NFAs, scanners, and flex</vt:lpstr>
      <vt:lpstr>Recap</vt:lpstr>
      <vt:lpstr>So far:</vt:lpstr>
      <vt:lpstr>More on why do we care?</vt:lpstr>
      <vt:lpstr>Constructing NFAs</vt:lpstr>
      <vt:lpstr>Constructing NFAs</vt:lpstr>
      <vt:lpstr>Constructing NFAs</vt:lpstr>
      <vt:lpstr>Constructing NFAs</vt:lpstr>
      <vt:lpstr>An example: decimals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lex &amp; flex</vt:lpstr>
      <vt:lpstr>Flex overview</vt:lpstr>
      <vt:lpstr>Flex intro (cont)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NFAs, scanners, and flex</dc:title>
  <dc:creator>Default User</dc:creator>
  <cp:lastModifiedBy>Microsoft Office User</cp:lastModifiedBy>
  <cp:revision>13</cp:revision>
  <dcterms:created xsi:type="dcterms:W3CDTF">2017-01-23T17:36:14Z</dcterms:created>
  <dcterms:modified xsi:type="dcterms:W3CDTF">2018-01-26T04:41:23Z</dcterms:modified>
</cp:coreProperties>
</file>