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_rels/presentation.xml.rels" ContentType="application/vnd.openxmlformats-package.relationships+xml"/>
  <Override PartName="/ppt/media/image10.png" ContentType="image/png"/>
  <Override PartName="/ppt/media/image9.png" ContentType="image/png"/>
  <Override PartName="/ppt/media/image7.jpeg" ContentType="image/jpeg"/>
  <Override PartName="/ppt/media/image2.png" ContentType="image/png"/>
  <Override PartName="/ppt/media/image8.jpeg" ContentType="image/jpeg"/>
  <Override PartName="/ppt/media/image1.png" ContentType="image/png"/>
  <Override PartName="/ppt/media/image5.jpeg" ContentType="image/jpeg"/>
  <Override PartName="/ppt/media/image3.png" ContentType="image/png"/>
  <Override PartName="/ppt/media/image6.jpeg" ContentType="image/jpeg"/>
  <Override PartName="/ppt/media/image4.png" ContentType="image/png"/>
  <Override PartName="/ppt/presentation.xml" ContentType="application/vnd.openxmlformats-officedocument.presentationml.presentation.main+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36.xml" ContentType="application/vnd.openxmlformats-officedocument.presentationml.slideLayout+xml"/>
  <Override PartName="/ppt/slideLayouts/slideLayout35.xml" ContentType="application/vnd.openxmlformats-officedocument.presentationml.slideLayout+xml"/>
  <Override PartName="/ppt/slideLayouts/slideLayout34.xml" ContentType="application/vnd.openxmlformats-officedocument.presentationml.slideLayout+xml"/>
  <Override PartName="/ppt/slideLayouts/slideLayout33.xml" ContentType="application/vnd.openxmlformats-officedocument.presentationml.slideLayout+xml"/>
  <Override PartName="/ppt/slideLayouts/slideLayout32.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29.xml" ContentType="application/vnd.openxmlformats-officedocument.presentationml.slideLayout+xml"/>
  <Override PartName="/ppt/slideLayouts/slideLayout28.xml" ContentType="application/vnd.openxmlformats-officedocument.presentationml.slideLayout+xml"/>
  <Override PartName="/ppt/slideLayouts/slideLayout27.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36.xml.rels" ContentType="application/vnd.openxmlformats-package.relationships+xml"/>
  <Override PartName="/ppt/slideLayouts/_rels/slideLayout35.xml.rels" ContentType="application/vnd.openxmlformats-package.relationships+xml"/>
  <Override PartName="/ppt/slideLayouts/_rels/slideLayout34.xml.rels" ContentType="application/vnd.openxmlformats-package.relationships+xml"/>
  <Override PartName="/ppt/slideLayouts/_rels/slideLayout30.xml.rels" ContentType="application/vnd.openxmlformats-package.relationships+xml"/>
  <Override PartName="/ppt/slideLayouts/_rels/slideLayout29.xml.rels" ContentType="application/vnd.openxmlformats-package.relationships+xml"/>
  <Override PartName="/ppt/slideLayouts/_rels/slideLayout28.xml.rels" ContentType="application/vnd.openxmlformats-package.relationships+xml"/>
  <Override PartName="/ppt/slideLayouts/_rels/slideLayout26.xml.rels" ContentType="application/vnd.openxmlformats-package.relationships+xml"/>
  <Override PartName="/ppt/slideLayouts/_rels/slideLayout25.xml.rels" ContentType="application/vnd.openxmlformats-package.relationships+xml"/>
  <Override PartName="/ppt/slideLayouts/_rels/slideLayout2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27.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31.xml.rels" ContentType="application/vnd.openxmlformats-package.relationships+xml"/>
  <Override PartName="/ppt/slideLayouts/_rels/slideLayout20.xml.rels" ContentType="application/vnd.openxmlformats-package.relationships+xml"/>
  <Override PartName="/ppt/slideLayouts/_rels/slideLayout32.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s/_rels/slide37.xml.rels" ContentType="application/vnd.openxmlformats-package.relationships+xml"/>
  <Override PartName="/ppt/slides/_rels/slide36.xml.rels" ContentType="application/vnd.openxmlformats-package.relationships+xml"/>
  <Override PartName="/ppt/slides/_rels/slide35.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4680"/>
            <a:ext cx="7619760" cy="1142640"/>
          </a:xfrm>
          <a:prstGeom prst="rect">
            <a:avLst/>
          </a:prstGeom>
        </p:spPr>
        <p:txBody>
          <a:bodyPr lIns="0" rIns="0" tIns="0" bIns="0" anchor="ctr">
            <a:spAutoFit/>
          </a:bodyPr>
          <a:p>
            <a:endParaRPr b="0" lang="en-US" sz="1800" spc="-1" strike="noStrike">
              <a:solidFill>
                <a:srgbClr val="2f2b20"/>
              </a:solidFill>
              <a:latin typeface="Calibri"/>
            </a:endParaRPr>
          </a:p>
        </p:txBody>
      </p:sp>
      <p:sp>
        <p:nvSpPr>
          <p:cNvPr id="29" name="PlaceHolder 2"/>
          <p:cNvSpPr>
            <a:spLocks noGrp="1"/>
          </p:cNvSpPr>
          <p:nvPr>
            <p:ph type="body"/>
          </p:nvPr>
        </p:nvSpPr>
        <p:spPr>
          <a:xfrm>
            <a:off x="457200" y="1600200"/>
            <a:ext cx="7619760" cy="2289600"/>
          </a:xfrm>
          <a:prstGeom prst="rect">
            <a:avLst/>
          </a:prstGeom>
        </p:spPr>
        <p:txBody>
          <a:bodyPr lIns="0" rIns="0" tIns="0" bIns="0">
            <a:normAutofit/>
          </a:bodyPr>
          <a:p>
            <a:endParaRPr b="0" lang="en-US" sz="2200" spc="-1" strike="noStrike">
              <a:solidFill>
                <a:srgbClr val="2f2b20"/>
              </a:solidFill>
              <a:latin typeface="Calibri"/>
            </a:endParaRPr>
          </a:p>
        </p:txBody>
      </p:sp>
      <p:sp>
        <p:nvSpPr>
          <p:cNvPr id="30" name="PlaceHolder 3"/>
          <p:cNvSpPr>
            <a:spLocks noGrp="1"/>
          </p:cNvSpPr>
          <p:nvPr>
            <p:ph type="body"/>
          </p:nvPr>
        </p:nvSpPr>
        <p:spPr>
          <a:xfrm>
            <a:off x="457200" y="4107600"/>
            <a:ext cx="7619760" cy="2289600"/>
          </a:xfrm>
          <a:prstGeom prst="rect">
            <a:avLst/>
          </a:prstGeom>
        </p:spPr>
        <p:txBody>
          <a:bodyPr lIns="0" rIns="0" tIns="0" bIns="0">
            <a:normAutofit/>
          </a:bodyPr>
          <a:p>
            <a:endParaRPr b="0" lang="en-US" sz="2200" spc="-1" strike="noStrike">
              <a:solidFill>
                <a:srgbClr val="2f2b2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4680"/>
            <a:ext cx="7619760" cy="1142640"/>
          </a:xfrm>
          <a:prstGeom prst="rect">
            <a:avLst/>
          </a:prstGeom>
        </p:spPr>
        <p:txBody>
          <a:bodyPr lIns="0" rIns="0" tIns="0" bIns="0" anchor="ctr">
            <a:spAutoFit/>
          </a:bodyPr>
          <a:p>
            <a:endParaRPr b="0" lang="en-US" sz="1800" spc="-1" strike="noStrike">
              <a:solidFill>
                <a:srgbClr val="2f2b20"/>
              </a:solidFill>
              <a:latin typeface="Calibri"/>
            </a:endParaRPr>
          </a:p>
        </p:txBody>
      </p:sp>
      <p:sp>
        <p:nvSpPr>
          <p:cNvPr id="32" name="PlaceHolder 2"/>
          <p:cNvSpPr>
            <a:spLocks noGrp="1"/>
          </p:cNvSpPr>
          <p:nvPr>
            <p:ph type="body"/>
          </p:nvPr>
        </p:nvSpPr>
        <p:spPr>
          <a:xfrm>
            <a:off x="457200" y="1600200"/>
            <a:ext cx="3718080" cy="2289600"/>
          </a:xfrm>
          <a:prstGeom prst="rect">
            <a:avLst/>
          </a:prstGeom>
        </p:spPr>
        <p:txBody>
          <a:bodyPr lIns="0" rIns="0" tIns="0" bIns="0">
            <a:normAutofit/>
          </a:bodyPr>
          <a:p>
            <a:endParaRPr b="0" lang="en-US" sz="2200" spc="-1" strike="noStrike">
              <a:solidFill>
                <a:srgbClr val="2f2b20"/>
              </a:solidFill>
              <a:latin typeface="Calibri"/>
            </a:endParaRPr>
          </a:p>
        </p:txBody>
      </p:sp>
      <p:sp>
        <p:nvSpPr>
          <p:cNvPr id="33" name="PlaceHolder 3"/>
          <p:cNvSpPr>
            <a:spLocks noGrp="1"/>
          </p:cNvSpPr>
          <p:nvPr>
            <p:ph type="body"/>
          </p:nvPr>
        </p:nvSpPr>
        <p:spPr>
          <a:xfrm>
            <a:off x="4361400" y="1600200"/>
            <a:ext cx="3718080" cy="2289600"/>
          </a:xfrm>
          <a:prstGeom prst="rect">
            <a:avLst/>
          </a:prstGeom>
        </p:spPr>
        <p:txBody>
          <a:bodyPr lIns="0" rIns="0" tIns="0" bIns="0">
            <a:normAutofit/>
          </a:bodyPr>
          <a:p>
            <a:endParaRPr b="0" lang="en-US" sz="2200" spc="-1" strike="noStrike">
              <a:solidFill>
                <a:srgbClr val="2f2b20"/>
              </a:solidFill>
              <a:latin typeface="Calibri"/>
            </a:endParaRPr>
          </a:p>
        </p:txBody>
      </p:sp>
      <p:sp>
        <p:nvSpPr>
          <p:cNvPr id="34" name="PlaceHolder 4"/>
          <p:cNvSpPr>
            <a:spLocks noGrp="1"/>
          </p:cNvSpPr>
          <p:nvPr>
            <p:ph type="body"/>
          </p:nvPr>
        </p:nvSpPr>
        <p:spPr>
          <a:xfrm>
            <a:off x="457200" y="4107600"/>
            <a:ext cx="3718080" cy="2289600"/>
          </a:xfrm>
          <a:prstGeom prst="rect">
            <a:avLst/>
          </a:prstGeom>
        </p:spPr>
        <p:txBody>
          <a:bodyPr lIns="0" rIns="0" tIns="0" bIns="0">
            <a:normAutofit/>
          </a:bodyPr>
          <a:p>
            <a:endParaRPr b="0" lang="en-US" sz="2200" spc="-1" strike="noStrike">
              <a:solidFill>
                <a:srgbClr val="2f2b20"/>
              </a:solidFill>
              <a:latin typeface="Calibri"/>
            </a:endParaRPr>
          </a:p>
        </p:txBody>
      </p:sp>
      <p:sp>
        <p:nvSpPr>
          <p:cNvPr id="35" name="PlaceHolder 5"/>
          <p:cNvSpPr>
            <a:spLocks noGrp="1"/>
          </p:cNvSpPr>
          <p:nvPr>
            <p:ph type="body"/>
          </p:nvPr>
        </p:nvSpPr>
        <p:spPr>
          <a:xfrm>
            <a:off x="4361400" y="4107600"/>
            <a:ext cx="3718080" cy="2289600"/>
          </a:xfrm>
          <a:prstGeom prst="rect">
            <a:avLst/>
          </a:prstGeom>
        </p:spPr>
        <p:txBody>
          <a:bodyPr lIns="0" rIns="0" tIns="0" bIns="0">
            <a:normAutofit/>
          </a:bodyPr>
          <a:p>
            <a:endParaRPr b="0" lang="en-US" sz="2200" spc="-1" strike="noStrike">
              <a:solidFill>
                <a:srgbClr val="2f2b2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4680"/>
            <a:ext cx="7619760" cy="1142640"/>
          </a:xfrm>
          <a:prstGeom prst="rect">
            <a:avLst/>
          </a:prstGeom>
        </p:spPr>
        <p:txBody>
          <a:bodyPr lIns="0" rIns="0" tIns="0" bIns="0" anchor="ctr">
            <a:spAutoFit/>
          </a:bodyPr>
          <a:p>
            <a:endParaRPr b="0" lang="en-US" sz="1800" spc="-1" strike="noStrike">
              <a:solidFill>
                <a:srgbClr val="2f2b20"/>
              </a:solidFill>
              <a:latin typeface="Calibri"/>
            </a:endParaRPr>
          </a:p>
        </p:txBody>
      </p:sp>
      <p:sp>
        <p:nvSpPr>
          <p:cNvPr id="37" name="PlaceHolder 2"/>
          <p:cNvSpPr>
            <a:spLocks noGrp="1"/>
          </p:cNvSpPr>
          <p:nvPr>
            <p:ph type="body"/>
          </p:nvPr>
        </p:nvSpPr>
        <p:spPr>
          <a:xfrm>
            <a:off x="457200" y="1600200"/>
            <a:ext cx="2453400" cy="2289600"/>
          </a:xfrm>
          <a:prstGeom prst="rect">
            <a:avLst/>
          </a:prstGeom>
        </p:spPr>
        <p:txBody>
          <a:bodyPr lIns="0" rIns="0" tIns="0" bIns="0">
            <a:normAutofit/>
          </a:bodyPr>
          <a:p>
            <a:endParaRPr b="0" lang="en-US" sz="2200" spc="-1" strike="noStrike">
              <a:solidFill>
                <a:srgbClr val="2f2b20"/>
              </a:solidFill>
              <a:latin typeface="Calibri"/>
            </a:endParaRPr>
          </a:p>
        </p:txBody>
      </p:sp>
      <p:sp>
        <p:nvSpPr>
          <p:cNvPr id="38" name="PlaceHolder 3"/>
          <p:cNvSpPr>
            <a:spLocks noGrp="1"/>
          </p:cNvSpPr>
          <p:nvPr>
            <p:ph type="body"/>
          </p:nvPr>
        </p:nvSpPr>
        <p:spPr>
          <a:xfrm>
            <a:off x="3033720" y="1600200"/>
            <a:ext cx="2453400" cy="2289600"/>
          </a:xfrm>
          <a:prstGeom prst="rect">
            <a:avLst/>
          </a:prstGeom>
        </p:spPr>
        <p:txBody>
          <a:bodyPr lIns="0" rIns="0" tIns="0" bIns="0">
            <a:normAutofit/>
          </a:bodyPr>
          <a:p>
            <a:endParaRPr b="0" lang="en-US" sz="2200" spc="-1" strike="noStrike">
              <a:solidFill>
                <a:srgbClr val="2f2b20"/>
              </a:solidFill>
              <a:latin typeface="Calibri"/>
            </a:endParaRPr>
          </a:p>
        </p:txBody>
      </p:sp>
      <p:sp>
        <p:nvSpPr>
          <p:cNvPr id="39" name="PlaceHolder 4"/>
          <p:cNvSpPr>
            <a:spLocks noGrp="1"/>
          </p:cNvSpPr>
          <p:nvPr>
            <p:ph type="body"/>
          </p:nvPr>
        </p:nvSpPr>
        <p:spPr>
          <a:xfrm>
            <a:off x="5610240" y="1600200"/>
            <a:ext cx="2453400" cy="2289600"/>
          </a:xfrm>
          <a:prstGeom prst="rect">
            <a:avLst/>
          </a:prstGeom>
        </p:spPr>
        <p:txBody>
          <a:bodyPr lIns="0" rIns="0" tIns="0" bIns="0">
            <a:normAutofit/>
          </a:bodyPr>
          <a:p>
            <a:endParaRPr b="0" lang="en-US" sz="2200" spc="-1" strike="noStrike">
              <a:solidFill>
                <a:srgbClr val="2f2b20"/>
              </a:solidFill>
              <a:latin typeface="Calibri"/>
            </a:endParaRPr>
          </a:p>
        </p:txBody>
      </p:sp>
      <p:sp>
        <p:nvSpPr>
          <p:cNvPr id="40" name="PlaceHolder 5"/>
          <p:cNvSpPr>
            <a:spLocks noGrp="1"/>
          </p:cNvSpPr>
          <p:nvPr>
            <p:ph type="body"/>
          </p:nvPr>
        </p:nvSpPr>
        <p:spPr>
          <a:xfrm>
            <a:off x="457200" y="4107600"/>
            <a:ext cx="2453400" cy="2289600"/>
          </a:xfrm>
          <a:prstGeom prst="rect">
            <a:avLst/>
          </a:prstGeom>
        </p:spPr>
        <p:txBody>
          <a:bodyPr lIns="0" rIns="0" tIns="0" bIns="0">
            <a:normAutofit/>
          </a:bodyPr>
          <a:p>
            <a:endParaRPr b="0" lang="en-US" sz="2200" spc="-1" strike="noStrike">
              <a:solidFill>
                <a:srgbClr val="2f2b20"/>
              </a:solidFill>
              <a:latin typeface="Calibri"/>
            </a:endParaRPr>
          </a:p>
        </p:txBody>
      </p:sp>
      <p:sp>
        <p:nvSpPr>
          <p:cNvPr id="41" name="PlaceHolder 6"/>
          <p:cNvSpPr>
            <a:spLocks noGrp="1"/>
          </p:cNvSpPr>
          <p:nvPr>
            <p:ph type="body"/>
          </p:nvPr>
        </p:nvSpPr>
        <p:spPr>
          <a:xfrm>
            <a:off x="3033720" y="4107600"/>
            <a:ext cx="2453400" cy="2289600"/>
          </a:xfrm>
          <a:prstGeom prst="rect">
            <a:avLst/>
          </a:prstGeom>
        </p:spPr>
        <p:txBody>
          <a:bodyPr lIns="0" rIns="0" tIns="0" bIns="0">
            <a:normAutofit/>
          </a:bodyPr>
          <a:p>
            <a:endParaRPr b="0" lang="en-US" sz="2200" spc="-1" strike="noStrike">
              <a:solidFill>
                <a:srgbClr val="2f2b20"/>
              </a:solidFill>
              <a:latin typeface="Calibri"/>
            </a:endParaRPr>
          </a:p>
        </p:txBody>
      </p:sp>
      <p:sp>
        <p:nvSpPr>
          <p:cNvPr id="42" name="PlaceHolder 7"/>
          <p:cNvSpPr>
            <a:spLocks noGrp="1"/>
          </p:cNvSpPr>
          <p:nvPr>
            <p:ph type="body"/>
          </p:nvPr>
        </p:nvSpPr>
        <p:spPr>
          <a:xfrm>
            <a:off x="5610240" y="4107600"/>
            <a:ext cx="2453400" cy="2289600"/>
          </a:xfrm>
          <a:prstGeom prst="rect">
            <a:avLst/>
          </a:prstGeom>
        </p:spPr>
        <p:txBody>
          <a:bodyPr lIns="0" rIns="0" tIns="0" bIns="0">
            <a:normAutofit/>
          </a:bodyPr>
          <a:p>
            <a:endParaRPr b="0" lang="en-US" sz="2200" spc="-1" strike="noStrike">
              <a:solidFill>
                <a:srgbClr val="2f2b2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7619760" cy="1142640"/>
          </a:xfrm>
          <a:prstGeom prst="rect">
            <a:avLst/>
          </a:prstGeom>
        </p:spPr>
        <p:txBody>
          <a:bodyPr lIns="0" rIns="0" tIns="0" bIns="0" anchor="ctr">
            <a:spAutoFit/>
          </a:bodyPr>
          <a:p>
            <a:endParaRPr b="0" lang="en-US" sz="1800" spc="-1" strike="noStrike">
              <a:solidFill>
                <a:srgbClr val="2f2b20"/>
              </a:solidFill>
              <a:latin typeface="Calibri"/>
            </a:endParaRPr>
          </a:p>
        </p:txBody>
      </p:sp>
      <p:sp>
        <p:nvSpPr>
          <p:cNvPr id="51" name="PlaceHolder 2"/>
          <p:cNvSpPr>
            <a:spLocks noGrp="1"/>
          </p:cNvSpPr>
          <p:nvPr>
            <p:ph type="subTitle"/>
          </p:nvPr>
        </p:nvSpPr>
        <p:spPr>
          <a:xfrm>
            <a:off x="457200" y="1600200"/>
            <a:ext cx="7619760" cy="4800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4680"/>
            <a:ext cx="7619760" cy="1142640"/>
          </a:xfrm>
          <a:prstGeom prst="rect">
            <a:avLst/>
          </a:prstGeom>
        </p:spPr>
        <p:txBody>
          <a:bodyPr lIns="0" rIns="0" tIns="0" bIns="0" anchor="ctr">
            <a:spAutoFit/>
          </a:bodyPr>
          <a:p>
            <a:endParaRPr b="0" lang="en-US" sz="1800" spc="-1" strike="noStrike">
              <a:solidFill>
                <a:srgbClr val="2f2b20"/>
              </a:solidFill>
              <a:latin typeface="Calibri"/>
            </a:endParaRPr>
          </a:p>
        </p:txBody>
      </p:sp>
      <p:sp>
        <p:nvSpPr>
          <p:cNvPr id="53" name="PlaceHolder 2"/>
          <p:cNvSpPr>
            <a:spLocks noGrp="1"/>
          </p:cNvSpPr>
          <p:nvPr>
            <p:ph type="body"/>
          </p:nvPr>
        </p:nvSpPr>
        <p:spPr>
          <a:xfrm>
            <a:off x="457200" y="1600200"/>
            <a:ext cx="7619760" cy="4800240"/>
          </a:xfrm>
          <a:prstGeom prst="rect">
            <a:avLst/>
          </a:prstGeom>
        </p:spPr>
        <p:txBody>
          <a:bodyPr lIns="0" rIns="0" tIns="0" bIns="0">
            <a:normAutofit/>
          </a:bodyPr>
          <a:p>
            <a:endParaRPr b="0" lang="en-US" sz="2200" spc="-1" strike="noStrike">
              <a:solidFill>
                <a:srgbClr val="2f2b2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4680"/>
            <a:ext cx="7619760" cy="1142640"/>
          </a:xfrm>
          <a:prstGeom prst="rect">
            <a:avLst/>
          </a:prstGeom>
        </p:spPr>
        <p:txBody>
          <a:bodyPr lIns="0" rIns="0" tIns="0" bIns="0" anchor="ctr">
            <a:spAutoFit/>
          </a:bodyPr>
          <a:p>
            <a:endParaRPr b="0" lang="en-US" sz="1800" spc="-1" strike="noStrike">
              <a:solidFill>
                <a:srgbClr val="2f2b20"/>
              </a:solidFill>
              <a:latin typeface="Calibri"/>
            </a:endParaRPr>
          </a:p>
        </p:txBody>
      </p:sp>
      <p:sp>
        <p:nvSpPr>
          <p:cNvPr id="55" name="PlaceHolder 2"/>
          <p:cNvSpPr>
            <a:spLocks noGrp="1"/>
          </p:cNvSpPr>
          <p:nvPr>
            <p:ph type="body"/>
          </p:nvPr>
        </p:nvSpPr>
        <p:spPr>
          <a:xfrm>
            <a:off x="457200" y="1600200"/>
            <a:ext cx="3718080" cy="4800240"/>
          </a:xfrm>
          <a:prstGeom prst="rect">
            <a:avLst/>
          </a:prstGeom>
        </p:spPr>
        <p:txBody>
          <a:bodyPr lIns="0" rIns="0" tIns="0" bIns="0">
            <a:normAutofit/>
          </a:bodyPr>
          <a:p>
            <a:endParaRPr b="0" lang="en-US" sz="2200" spc="-1" strike="noStrike">
              <a:solidFill>
                <a:srgbClr val="2f2b20"/>
              </a:solidFill>
              <a:latin typeface="Calibri"/>
            </a:endParaRPr>
          </a:p>
        </p:txBody>
      </p:sp>
      <p:sp>
        <p:nvSpPr>
          <p:cNvPr id="56" name="PlaceHolder 3"/>
          <p:cNvSpPr>
            <a:spLocks noGrp="1"/>
          </p:cNvSpPr>
          <p:nvPr>
            <p:ph type="body"/>
          </p:nvPr>
        </p:nvSpPr>
        <p:spPr>
          <a:xfrm>
            <a:off x="4361400" y="1600200"/>
            <a:ext cx="3718080" cy="4800240"/>
          </a:xfrm>
          <a:prstGeom prst="rect">
            <a:avLst/>
          </a:prstGeom>
        </p:spPr>
        <p:txBody>
          <a:bodyPr lIns="0" rIns="0" tIns="0" bIns="0">
            <a:normAutofit/>
          </a:bodyPr>
          <a:p>
            <a:endParaRPr b="0" lang="en-US" sz="2200" spc="-1" strike="noStrike">
              <a:solidFill>
                <a:srgbClr val="2f2b2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7619760" cy="1142640"/>
          </a:xfrm>
          <a:prstGeom prst="rect">
            <a:avLst/>
          </a:prstGeom>
        </p:spPr>
        <p:txBody>
          <a:bodyPr lIns="0" rIns="0" tIns="0" bIns="0" anchor="ctr">
            <a:spAutoFit/>
          </a:bodyPr>
          <a:p>
            <a:endParaRPr b="0" lang="en-US" sz="1800" spc="-1" strike="noStrike">
              <a:solidFill>
                <a:srgbClr val="2f2b2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457200" y="274680"/>
            <a:ext cx="7619760" cy="52977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7619760" cy="1142640"/>
          </a:xfrm>
          <a:prstGeom prst="rect">
            <a:avLst/>
          </a:prstGeom>
        </p:spPr>
        <p:txBody>
          <a:bodyPr lIns="0" rIns="0" tIns="0" bIns="0" anchor="ctr">
            <a:spAutoFit/>
          </a:bodyPr>
          <a:p>
            <a:endParaRPr b="0" lang="en-US" sz="1800" spc="-1" strike="noStrike">
              <a:solidFill>
                <a:srgbClr val="2f2b20"/>
              </a:solidFill>
              <a:latin typeface="Calibri"/>
            </a:endParaRPr>
          </a:p>
        </p:txBody>
      </p:sp>
      <p:sp>
        <p:nvSpPr>
          <p:cNvPr id="60" name="PlaceHolder 2"/>
          <p:cNvSpPr>
            <a:spLocks noGrp="1"/>
          </p:cNvSpPr>
          <p:nvPr>
            <p:ph type="body"/>
          </p:nvPr>
        </p:nvSpPr>
        <p:spPr>
          <a:xfrm>
            <a:off x="457200" y="1600200"/>
            <a:ext cx="3718080" cy="2289600"/>
          </a:xfrm>
          <a:prstGeom prst="rect">
            <a:avLst/>
          </a:prstGeom>
        </p:spPr>
        <p:txBody>
          <a:bodyPr lIns="0" rIns="0" tIns="0" bIns="0">
            <a:normAutofit/>
          </a:bodyPr>
          <a:p>
            <a:endParaRPr b="0" lang="en-US" sz="2200" spc="-1" strike="noStrike">
              <a:solidFill>
                <a:srgbClr val="2f2b20"/>
              </a:solidFill>
              <a:latin typeface="Calibri"/>
            </a:endParaRPr>
          </a:p>
        </p:txBody>
      </p:sp>
      <p:sp>
        <p:nvSpPr>
          <p:cNvPr id="61" name="PlaceHolder 3"/>
          <p:cNvSpPr>
            <a:spLocks noGrp="1"/>
          </p:cNvSpPr>
          <p:nvPr>
            <p:ph type="body"/>
          </p:nvPr>
        </p:nvSpPr>
        <p:spPr>
          <a:xfrm>
            <a:off x="4361400" y="1600200"/>
            <a:ext cx="3718080" cy="4800240"/>
          </a:xfrm>
          <a:prstGeom prst="rect">
            <a:avLst/>
          </a:prstGeom>
        </p:spPr>
        <p:txBody>
          <a:bodyPr lIns="0" rIns="0" tIns="0" bIns="0">
            <a:normAutofit/>
          </a:bodyPr>
          <a:p>
            <a:endParaRPr b="0" lang="en-US" sz="2200" spc="-1" strike="noStrike">
              <a:solidFill>
                <a:srgbClr val="2f2b20"/>
              </a:solidFill>
              <a:latin typeface="Calibri"/>
            </a:endParaRPr>
          </a:p>
        </p:txBody>
      </p:sp>
      <p:sp>
        <p:nvSpPr>
          <p:cNvPr id="62" name="PlaceHolder 4"/>
          <p:cNvSpPr>
            <a:spLocks noGrp="1"/>
          </p:cNvSpPr>
          <p:nvPr>
            <p:ph type="body"/>
          </p:nvPr>
        </p:nvSpPr>
        <p:spPr>
          <a:xfrm>
            <a:off x="457200" y="4107600"/>
            <a:ext cx="3718080" cy="2289600"/>
          </a:xfrm>
          <a:prstGeom prst="rect">
            <a:avLst/>
          </a:prstGeom>
        </p:spPr>
        <p:txBody>
          <a:bodyPr lIns="0" rIns="0" tIns="0" bIns="0">
            <a:normAutofit/>
          </a:bodyPr>
          <a:p>
            <a:endParaRPr b="0" lang="en-US" sz="2200" spc="-1" strike="noStrike">
              <a:solidFill>
                <a:srgbClr val="2f2b2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7619760" cy="1142640"/>
          </a:xfrm>
          <a:prstGeom prst="rect">
            <a:avLst/>
          </a:prstGeom>
        </p:spPr>
        <p:txBody>
          <a:bodyPr lIns="0" rIns="0" tIns="0" bIns="0" anchor="ctr">
            <a:spAutoFit/>
          </a:bodyPr>
          <a:p>
            <a:endParaRPr b="0" lang="en-US" sz="1800" spc="-1" strike="noStrike">
              <a:solidFill>
                <a:srgbClr val="2f2b20"/>
              </a:solidFill>
              <a:latin typeface="Calibri"/>
            </a:endParaRPr>
          </a:p>
        </p:txBody>
      </p:sp>
      <p:sp>
        <p:nvSpPr>
          <p:cNvPr id="8" name="PlaceHolder 2"/>
          <p:cNvSpPr>
            <a:spLocks noGrp="1"/>
          </p:cNvSpPr>
          <p:nvPr>
            <p:ph type="subTitle"/>
          </p:nvPr>
        </p:nvSpPr>
        <p:spPr>
          <a:xfrm>
            <a:off x="457200" y="1600200"/>
            <a:ext cx="7619760" cy="4800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7619760" cy="1142640"/>
          </a:xfrm>
          <a:prstGeom prst="rect">
            <a:avLst/>
          </a:prstGeom>
        </p:spPr>
        <p:txBody>
          <a:bodyPr lIns="0" rIns="0" tIns="0" bIns="0" anchor="ctr">
            <a:spAutoFit/>
          </a:bodyPr>
          <a:p>
            <a:endParaRPr b="0" lang="en-US" sz="1800" spc="-1" strike="noStrike">
              <a:solidFill>
                <a:srgbClr val="2f2b20"/>
              </a:solidFill>
              <a:latin typeface="Calibri"/>
            </a:endParaRPr>
          </a:p>
        </p:txBody>
      </p:sp>
      <p:sp>
        <p:nvSpPr>
          <p:cNvPr id="64" name="PlaceHolder 2"/>
          <p:cNvSpPr>
            <a:spLocks noGrp="1"/>
          </p:cNvSpPr>
          <p:nvPr>
            <p:ph type="body"/>
          </p:nvPr>
        </p:nvSpPr>
        <p:spPr>
          <a:xfrm>
            <a:off x="457200" y="1600200"/>
            <a:ext cx="3718080" cy="4800240"/>
          </a:xfrm>
          <a:prstGeom prst="rect">
            <a:avLst/>
          </a:prstGeom>
        </p:spPr>
        <p:txBody>
          <a:bodyPr lIns="0" rIns="0" tIns="0" bIns="0">
            <a:normAutofit/>
          </a:bodyPr>
          <a:p>
            <a:endParaRPr b="0" lang="en-US" sz="2200" spc="-1" strike="noStrike">
              <a:solidFill>
                <a:srgbClr val="2f2b20"/>
              </a:solidFill>
              <a:latin typeface="Calibri"/>
            </a:endParaRPr>
          </a:p>
        </p:txBody>
      </p:sp>
      <p:sp>
        <p:nvSpPr>
          <p:cNvPr id="65" name="PlaceHolder 3"/>
          <p:cNvSpPr>
            <a:spLocks noGrp="1"/>
          </p:cNvSpPr>
          <p:nvPr>
            <p:ph type="body"/>
          </p:nvPr>
        </p:nvSpPr>
        <p:spPr>
          <a:xfrm>
            <a:off x="4361400" y="1600200"/>
            <a:ext cx="3718080" cy="2289600"/>
          </a:xfrm>
          <a:prstGeom prst="rect">
            <a:avLst/>
          </a:prstGeom>
        </p:spPr>
        <p:txBody>
          <a:bodyPr lIns="0" rIns="0" tIns="0" bIns="0">
            <a:normAutofit/>
          </a:bodyPr>
          <a:p>
            <a:endParaRPr b="0" lang="en-US" sz="2200" spc="-1" strike="noStrike">
              <a:solidFill>
                <a:srgbClr val="2f2b20"/>
              </a:solidFill>
              <a:latin typeface="Calibri"/>
            </a:endParaRPr>
          </a:p>
        </p:txBody>
      </p:sp>
      <p:sp>
        <p:nvSpPr>
          <p:cNvPr id="66" name="PlaceHolder 4"/>
          <p:cNvSpPr>
            <a:spLocks noGrp="1"/>
          </p:cNvSpPr>
          <p:nvPr>
            <p:ph type="body"/>
          </p:nvPr>
        </p:nvSpPr>
        <p:spPr>
          <a:xfrm>
            <a:off x="4361400" y="4107600"/>
            <a:ext cx="3718080" cy="2289600"/>
          </a:xfrm>
          <a:prstGeom prst="rect">
            <a:avLst/>
          </a:prstGeom>
        </p:spPr>
        <p:txBody>
          <a:bodyPr lIns="0" rIns="0" tIns="0" bIns="0">
            <a:normAutofit/>
          </a:bodyPr>
          <a:p>
            <a:endParaRPr b="0" lang="en-US" sz="2200" spc="-1" strike="noStrike">
              <a:solidFill>
                <a:srgbClr val="2f2b2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7619760" cy="1142640"/>
          </a:xfrm>
          <a:prstGeom prst="rect">
            <a:avLst/>
          </a:prstGeom>
        </p:spPr>
        <p:txBody>
          <a:bodyPr lIns="0" rIns="0" tIns="0" bIns="0" anchor="ctr">
            <a:spAutoFit/>
          </a:bodyPr>
          <a:p>
            <a:endParaRPr b="0" lang="en-US" sz="1800" spc="-1" strike="noStrike">
              <a:solidFill>
                <a:srgbClr val="2f2b20"/>
              </a:solidFill>
              <a:latin typeface="Calibri"/>
            </a:endParaRPr>
          </a:p>
        </p:txBody>
      </p:sp>
      <p:sp>
        <p:nvSpPr>
          <p:cNvPr id="68" name="PlaceHolder 2"/>
          <p:cNvSpPr>
            <a:spLocks noGrp="1"/>
          </p:cNvSpPr>
          <p:nvPr>
            <p:ph type="body"/>
          </p:nvPr>
        </p:nvSpPr>
        <p:spPr>
          <a:xfrm>
            <a:off x="457200" y="1600200"/>
            <a:ext cx="3718080" cy="2289600"/>
          </a:xfrm>
          <a:prstGeom prst="rect">
            <a:avLst/>
          </a:prstGeom>
        </p:spPr>
        <p:txBody>
          <a:bodyPr lIns="0" rIns="0" tIns="0" bIns="0">
            <a:normAutofit/>
          </a:bodyPr>
          <a:p>
            <a:endParaRPr b="0" lang="en-US" sz="2200" spc="-1" strike="noStrike">
              <a:solidFill>
                <a:srgbClr val="2f2b20"/>
              </a:solidFill>
              <a:latin typeface="Calibri"/>
            </a:endParaRPr>
          </a:p>
        </p:txBody>
      </p:sp>
      <p:sp>
        <p:nvSpPr>
          <p:cNvPr id="69" name="PlaceHolder 3"/>
          <p:cNvSpPr>
            <a:spLocks noGrp="1"/>
          </p:cNvSpPr>
          <p:nvPr>
            <p:ph type="body"/>
          </p:nvPr>
        </p:nvSpPr>
        <p:spPr>
          <a:xfrm>
            <a:off x="4361400" y="1600200"/>
            <a:ext cx="3718080" cy="2289600"/>
          </a:xfrm>
          <a:prstGeom prst="rect">
            <a:avLst/>
          </a:prstGeom>
        </p:spPr>
        <p:txBody>
          <a:bodyPr lIns="0" rIns="0" tIns="0" bIns="0">
            <a:normAutofit/>
          </a:bodyPr>
          <a:p>
            <a:endParaRPr b="0" lang="en-US" sz="2200" spc="-1" strike="noStrike">
              <a:solidFill>
                <a:srgbClr val="2f2b20"/>
              </a:solidFill>
              <a:latin typeface="Calibri"/>
            </a:endParaRPr>
          </a:p>
        </p:txBody>
      </p:sp>
      <p:sp>
        <p:nvSpPr>
          <p:cNvPr id="70" name="PlaceHolder 4"/>
          <p:cNvSpPr>
            <a:spLocks noGrp="1"/>
          </p:cNvSpPr>
          <p:nvPr>
            <p:ph type="body"/>
          </p:nvPr>
        </p:nvSpPr>
        <p:spPr>
          <a:xfrm>
            <a:off x="457200" y="4107600"/>
            <a:ext cx="7619760" cy="2289600"/>
          </a:xfrm>
          <a:prstGeom prst="rect">
            <a:avLst/>
          </a:prstGeom>
        </p:spPr>
        <p:txBody>
          <a:bodyPr lIns="0" rIns="0" tIns="0" bIns="0">
            <a:normAutofit/>
          </a:bodyPr>
          <a:p>
            <a:endParaRPr b="0" lang="en-US" sz="2200" spc="-1" strike="noStrike">
              <a:solidFill>
                <a:srgbClr val="2f2b2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4680"/>
            <a:ext cx="7619760" cy="1142640"/>
          </a:xfrm>
          <a:prstGeom prst="rect">
            <a:avLst/>
          </a:prstGeom>
        </p:spPr>
        <p:txBody>
          <a:bodyPr lIns="0" rIns="0" tIns="0" bIns="0" anchor="ctr">
            <a:spAutoFit/>
          </a:bodyPr>
          <a:p>
            <a:endParaRPr b="0" lang="en-US" sz="1800" spc="-1" strike="noStrike">
              <a:solidFill>
                <a:srgbClr val="2f2b20"/>
              </a:solidFill>
              <a:latin typeface="Calibri"/>
            </a:endParaRPr>
          </a:p>
        </p:txBody>
      </p:sp>
      <p:sp>
        <p:nvSpPr>
          <p:cNvPr id="72" name="PlaceHolder 2"/>
          <p:cNvSpPr>
            <a:spLocks noGrp="1"/>
          </p:cNvSpPr>
          <p:nvPr>
            <p:ph type="body"/>
          </p:nvPr>
        </p:nvSpPr>
        <p:spPr>
          <a:xfrm>
            <a:off x="457200" y="1600200"/>
            <a:ext cx="7619760" cy="2289600"/>
          </a:xfrm>
          <a:prstGeom prst="rect">
            <a:avLst/>
          </a:prstGeom>
        </p:spPr>
        <p:txBody>
          <a:bodyPr lIns="0" rIns="0" tIns="0" bIns="0">
            <a:normAutofit/>
          </a:bodyPr>
          <a:p>
            <a:endParaRPr b="0" lang="en-US" sz="2200" spc="-1" strike="noStrike">
              <a:solidFill>
                <a:srgbClr val="2f2b20"/>
              </a:solidFill>
              <a:latin typeface="Calibri"/>
            </a:endParaRPr>
          </a:p>
        </p:txBody>
      </p:sp>
      <p:sp>
        <p:nvSpPr>
          <p:cNvPr id="73" name="PlaceHolder 3"/>
          <p:cNvSpPr>
            <a:spLocks noGrp="1"/>
          </p:cNvSpPr>
          <p:nvPr>
            <p:ph type="body"/>
          </p:nvPr>
        </p:nvSpPr>
        <p:spPr>
          <a:xfrm>
            <a:off x="457200" y="4107600"/>
            <a:ext cx="7619760" cy="2289600"/>
          </a:xfrm>
          <a:prstGeom prst="rect">
            <a:avLst/>
          </a:prstGeom>
        </p:spPr>
        <p:txBody>
          <a:bodyPr lIns="0" rIns="0" tIns="0" bIns="0">
            <a:normAutofit/>
          </a:bodyPr>
          <a:p>
            <a:endParaRPr b="0" lang="en-US" sz="2200" spc="-1" strike="noStrike">
              <a:solidFill>
                <a:srgbClr val="2f2b2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457200" y="274680"/>
            <a:ext cx="7619760" cy="1142640"/>
          </a:xfrm>
          <a:prstGeom prst="rect">
            <a:avLst/>
          </a:prstGeom>
        </p:spPr>
        <p:txBody>
          <a:bodyPr lIns="0" rIns="0" tIns="0" bIns="0" anchor="ctr">
            <a:spAutoFit/>
          </a:bodyPr>
          <a:p>
            <a:endParaRPr b="0" lang="en-US" sz="1800" spc="-1" strike="noStrike">
              <a:solidFill>
                <a:srgbClr val="2f2b20"/>
              </a:solidFill>
              <a:latin typeface="Calibri"/>
            </a:endParaRPr>
          </a:p>
        </p:txBody>
      </p:sp>
      <p:sp>
        <p:nvSpPr>
          <p:cNvPr id="75" name="PlaceHolder 2"/>
          <p:cNvSpPr>
            <a:spLocks noGrp="1"/>
          </p:cNvSpPr>
          <p:nvPr>
            <p:ph type="body"/>
          </p:nvPr>
        </p:nvSpPr>
        <p:spPr>
          <a:xfrm>
            <a:off x="457200" y="1600200"/>
            <a:ext cx="3718080" cy="2289600"/>
          </a:xfrm>
          <a:prstGeom prst="rect">
            <a:avLst/>
          </a:prstGeom>
        </p:spPr>
        <p:txBody>
          <a:bodyPr lIns="0" rIns="0" tIns="0" bIns="0">
            <a:normAutofit/>
          </a:bodyPr>
          <a:p>
            <a:endParaRPr b="0" lang="en-US" sz="2200" spc="-1" strike="noStrike">
              <a:solidFill>
                <a:srgbClr val="2f2b20"/>
              </a:solidFill>
              <a:latin typeface="Calibri"/>
            </a:endParaRPr>
          </a:p>
        </p:txBody>
      </p:sp>
      <p:sp>
        <p:nvSpPr>
          <p:cNvPr id="76" name="PlaceHolder 3"/>
          <p:cNvSpPr>
            <a:spLocks noGrp="1"/>
          </p:cNvSpPr>
          <p:nvPr>
            <p:ph type="body"/>
          </p:nvPr>
        </p:nvSpPr>
        <p:spPr>
          <a:xfrm>
            <a:off x="4361400" y="1600200"/>
            <a:ext cx="3718080" cy="2289600"/>
          </a:xfrm>
          <a:prstGeom prst="rect">
            <a:avLst/>
          </a:prstGeom>
        </p:spPr>
        <p:txBody>
          <a:bodyPr lIns="0" rIns="0" tIns="0" bIns="0">
            <a:normAutofit/>
          </a:bodyPr>
          <a:p>
            <a:endParaRPr b="0" lang="en-US" sz="2200" spc="-1" strike="noStrike">
              <a:solidFill>
                <a:srgbClr val="2f2b20"/>
              </a:solidFill>
              <a:latin typeface="Calibri"/>
            </a:endParaRPr>
          </a:p>
        </p:txBody>
      </p:sp>
      <p:sp>
        <p:nvSpPr>
          <p:cNvPr id="77" name="PlaceHolder 4"/>
          <p:cNvSpPr>
            <a:spLocks noGrp="1"/>
          </p:cNvSpPr>
          <p:nvPr>
            <p:ph type="body"/>
          </p:nvPr>
        </p:nvSpPr>
        <p:spPr>
          <a:xfrm>
            <a:off x="457200" y="4107600"/>
            <a:ext cx="3718080" cy="2289600"/>
          </a:xfrm>
          <a:prstGeom prst="rect">
            <a:avLst/>
          </a:prstGeom>
        </p:spPr>
        <p:txBody>
          <a:bodyPr lIns="0" rIns="0" tIns="0" bIns="0">
            <a:normAutofit/>
          </a:bodyPr>
          <a:p>
            <a:endParaRPr b="0" lang="en-US" sz="2200" spc="-1" strike="noStrike">
              <a:solidFill>
                <a:srgbClr val="2f2b20"/>
              </a:solidFill>
              <a:latin typeface="Calibri"/>
            </a:endParaRPr>
          </a:p>
        </p:txBody>
      </p:sp>
      <p:sp>
        <p:nvSpPr>
          <p:cNvPr id="78" name="PlaceHolder 5"/>
          <p:cNvSpPr>
            <a:spLocks noGrp="1"/>
          </p:cNvSpPr>
          <p:nvPr>
            <p:ph type="body"/>
          </p:nvPr>
        </p:nvSpPr>
        <p:spPr>
          <a:xfrm>
            <a:off x="4361400" y="4107600"/>
            <a:ext cx="3718080" cy="2289600"/>
          </a:xfrm>
          <a:prstGeom prst="rect">
            <a:avLst/>
          </a:prstGeom>
        </p:spPr>
        <p:txBody>
          <a:bodyPr lIns="0" rIns="0" tIns="0" bIns="0">
            <a:normAutofit/>
          </a:bodyPr>
          <a:p>
            <a:endParaRPr b="0" lang="en-US" sz="2200" spc="-1" strike="noStrike">
              <a:solidFill>
                <a:srgbClr val="2f2b2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4680"/>
            <a:ext cx="7619760" cy="1142640"/>
          </a:xfrm>
          <a:prstGeom prst="rect">
            <a:avLst/>
          </a:prstGeom>
        </p:spPr>
        <p:txBody>
          <a:bodyPr lIns="0" rIns="0" tIns="0" bIns="0" anchor="ctr">
            <a:spAutoFit/>
          </a:bodyPr>
          <a:p>
            <a:endParaRPr b="0" lang="en-US" sz="1800" spc="-1" strike="noStrike">
              <a:solidFill>
                <a:srgbClr val="2f2b20"/>
              </a:solidFill>
              <a:latin typeface="Calibri"/>
            </a:endParaRPr>
          </a:p>
        </p:txBody>
      </p:sp>
      <p:sp>
        <p:nvSpPr>
          <p:cNvPr id="80" name="PlaceHolder 2"/>
          <p:cNvSpPr>
            <a:spLocks noGrp="1"/>
          </p:cNvSpPr>
          <p:nvPr>
            <p:ph type="body"/>
          </p:nvPr>
        </p:nvSpPr>
        <p:spPr>
          <a:xfrm>
            <a:off x="457200" y="1600200"/>
            <a:ext cx="2453400" cy="2289600"/>
          </a:xfrm>
          <a:prstGeom prst="rect">
            <a:avLst/>
          </a:prstGeom>
        </p:spPr>
        <p:txBody>
          <a:bodyPr lIns="0" rIns="0" tIns="0" bIns="0">
            <a:normAutofit/>
          </a:bodyPr>
          <a:p>
            <a:endParaRPr b="0" lang="en-US" sz="2200" spc="-1" strike="noStrike">
              <a:solidFill>
                <a:srgbClr val="2f2b20"/>
              </a:solidFill>
              <a:latin typeface="Calibri"/>
            </a:endParaRPr>
          </a:p>
        </p:txBody>
      </p:sp>
      <p:sp>
        <p:nvSpPr>
          <p:cNvPr id="81" name="PlaceHolder 3"/>
          <p:cNvSpPr>
            <a:spLocks noGrp="1"/>
          </p:cNvSpPr>
          <p:nvPr>
            <p:ph type="body"/>
          </p:nvPr>
        </p:nvSpPr>
        <p:spPr>
          <a:xfrm>
            <a:off x="3033720" y="1600200"/>
            <a:ext cx="2453400" cy="2289600"/>
          </a:xfrm>
          <a:prstGeom prst="rect">
            <a:avLst/>
          </a:prstGeom>
        </p:spPr>
        <p:txBody>
          <a:bodyPr lIns="0" rIns="0" tIns="0" bIns="0">
            <a:normAutofit/>
          </a:bodyPr>
          <a:p>
            <a:endParaRPr b="0" lang="en-US" sz="2200" spc="-1" strike="noStrike">
              <a:solidFill>
                <a:srgbClr val="2f2b20"/>
              </a:solidFill>
              <a:latin typeface="Calibri"/>
            </a:endParaRPr>
          </a:p>
        </p:txBody>
      </p:sp>
      <p:sp>
        <p:nvSpPr>
          <p:cNvPr id="82" name="PlaceHolder 4"/>
          <p:cNvSpPr>
            <a:spLocks noGrp="1"/>
          </p:cNvSpPr>
          <p:nvPr>
            <p:ph type="body"/>
          </p:nvPr>
        </p:nvSpPr>
        <p:spPr>
          <a:xfrm>
            <a:off x="5610240" y="1600200"/>
            <a:ext cx="2453400" cy="2289600"/>
          </a:xfrm>
          <a:prstGeom prst="rect">
            <a:avLst/>
          </a:prstGeom>
        </p:spPr>
        <p:txBody>
          <a:bodyPr lIns="0" rIns="0" tIns="0" bIns="0">
            <a:normAutofit/>
          </a:bodyPr>
          <a:p>
            <a:endParaRPr b="0" lang="en-US" sz="2200" spc="-1" strike="noStrike">
              <a:solidFill>
                <a:srgbClr val="2f2b20"/>
              </a:solidFill>
              <a:latin typeface="Calibri"/>
            </a:endParaRPr>
          </a:p>
        </p:txBody>
      </p:sp>
      <p:sp>
        <p:nvSpPr>
          <p:cNvPr id="83" name="PlaceHolder 5"/>
          <p:cNvSpPr>
            <a:spLocks noGrp="1"/>
          </p:cNvSpPr>
          <p:nvPr>
            <p:ph type="body"/>
          </p:nvPr>
        </p:nvSpPr>
        <p:spPr>
          <a:xfrm>
            <a:off x="457200" y="4107600"/>
            <a:ext cx="2453400" cy="2289600"/>
          </a:xfrm>
          <a:prstGeom prst="rect">
            <a:avLst/>
          </a:prstGeom>
        </p:spPr>
        <p:txBody>
          <a:bodyPr lIns="0" rIns="0" tIns="0" bIns="0">
            <a:normAutofit/>
          </a:bodyPr>
          <a:p>
            <a:endParaRPr b="0" lang="en-US" sz="2200" spc="-1" strike="noStrike">
              <a:solidFill>
                <a:srgbClr val="2f2b20"/>
              </a:solidFill>
              <a:latin typeface="Calibri"/>
            </a:endParaRPr>
          </a:p>
        </p:txBody>
      </p:sp>
      <p:sp>
        <p:nvSpPr>
          <p:cNvPr id="84" name="PlaceHolder 6"/>
          <p:cNvSpPr>
            <a:spLocks noGrp="1"/>
          </p:cNvSpPr>
          <p:nvPr>
            <p:ph type="body"/>
          </p:nvPr>
        </p:nvSpPr>
        <p:spPr>
          <a:xfrm>
            <a:off x="3033720" y="4107600"/>
            <a:ext cx="2453400" cy="2289600"/>
          </a:xfrm>
          <a:prstGeom prst="rect">
            <a:avLst/>
          </a:prstGeom>
        </p:spPr>
        <p:txBody>
          <a:bodyPr lIns="0" rIns="0" tIns="0" bIns="0">
            <a:normAutofit/>
          </a:bodyPr>
          <a:p>
            <a:endParaRPr b="0" lang="en-US" sz="2200" spc="-1" strike="noStrike">
              <a:solidFill>
                <a:srgbClr val="2f2b20"/>
              </a:solidFill>
              <a:latin typeface="Calibri"/>
            </a:endParaRPr>
          </a:p>
        </p:txBody>
      </p:sp>
      <p:sp>
        <p:nvSpPr>
          <p:cNvPr id="85" name="PlaceHolder 7"/>
          <p:cNvSpPr>
            <a:spLocks noGrp="1"/>
          </p:cNvSpPr>
          <p:nvPr>
            <p:ph type="body"/>
          </p:nvPr>
        </p:nvSpPr>
        <p:spPr>
          <a:xfrm>
            <a:off x="5610240" y="4107600"/>
            <a:ext cx="2453400" cy="2289600"/>
          </a:xfrm>
          <a:prstGeom prst="rect">
            <a:avLst/>
          </a:prstGeom>
        </p:spPr>
        <p:txBody>
          <a:bodyPr lIns="0" rIns="0" tIns="0" bIns="0">
            <a:normAutofit/>
          </a:bodyPr>
          <a:p>
            <a:endParaRPr b="0" lang="en-US" sz="2200" spc="-1" strike="noStrike">
              <a:solidFill>
                <a:srgbClr val="2f2b20"/>
              </a:solidFill>
              <a:latin typeface="Calibri"/>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4680"/>
            <a:ext cx="7619760" cy="1142640"/>
          </a:xfrm>
          <a:prstGeom prst="rect">
            <a:avLst/>
          </a:prstGeom>
        </p:spPr>
        <p:txBody>
          <a:bodyPr lIns="0" rIns="0" tIns="0" bIns="0" anchor="ctr">
            <a:spAutoFit/>
          </a:bodyPr>
          <a:p>
            <a:endParaRPr b="0" lang="en-US" sz="1800" spc="-1" strike="noStrike">
              <a:solidFill>
                <a:srgbClr val="2f2b20"/>
              </a:solidFill>
              <a:latin typeface="Calibri"/>
            </a:endParaRPr>
          </a:p>
        </p:txBody>
      </p:sp>
      <p:sp>
        <p:nvSpPr>
          <p:cNvPr id="95" name="PlaceHolder 2"/>
          <p:cNvSpPr>
            <a:spLocks noGrp="1"/>
          </p:cNvSpPr>
          <p:nvPr>
            <p:ph type="subTitle"/>
          </p:nvPr>
        </p:nvSpPr>
        <p:spPr>
          <a:xfrm>
            <a:off x="457200" y="1600200"/>
            <a:ext cx="7619760" cy="480024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4680"/>
            <a:ext cx="7619760" cy="1142640"/>
          </a:xfrm>
          <a:prstGeom prst="rect">
            <a:avLst/>
          </a:prstGeom>
        </p:spPr>
        <p:txBody>
          <a:bodyPr lIns="0" rIns="0" tIns="0" bIns="0" anchor="ctr">
            <a:spAutoFit/>
          </a:bodyPr>
          <a:p>
            <a:endParaRPr b="0" lang="en-US" sz="1800" spc="-1" strike="noStrike">
              <a:solidFill>
                <a:srgbClr val="2f2b20"/>
              </a:solidFill>
              <a:latin typeface="Calibri"/>
            </a:endParaRPr>
          </a:p>
        </p:txBody>
      </p:sp>
      <p:sp>
        <p:nvSpPr>
          <p:cNvPr id="97" name="PlaceHolder 2"/>
          <p:cNvSpPr>
            <a:spLocks noGrp="1"/>
          </p:cNvSpPr>
          <p:nvPr>
            <p:ph type="body"/>
          </p:nvPr>
        </p:nvSpPr>
        <p:spPr>
          <a:xfrm>
            <a:off x="457200" y="1600200"/>
            <a:ext cx="7619760" cy="4800240"/>
          </a:xfrm>
          <a:prstGeom prst="rect">
            <a:avLst/>
          </a:prstGeom>
        </p:spPr>
        <p:txBody>
          <a:bodyPr lIns="0" rIns="0" tIns="0" bIns="0">
            <a:normAutofit/>
          </a:bodyPr>
          <a:p>
            <a:endParaRPr b="0" lang="en-US" sz="2200" spc="-1" strike="noStrike">
              <a:solidFill>
                <a:srgbClr val="2f2b20"/>
              </a:solidFill>
              <a:latin typeface="Calibri"/>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457200" y="274680"/>
            <a:ext cx="7619760" cy="1142640"/>
          </a:xfrm>
          <a:prstGeom prst="rect">
            <a:avLst/>
          </a:prstGeom>
        </p:spPr>
        <p:txBody>
          <a:bodyPr lIns="0" rIns="0" tIns="0" bIns="0" anchor="ctr">
            <a:spAutoFit/>
          </a:bodyPr>
          <a:p>
            <a:endParaRPr b="0" lang="en-US" sz="1800" spc="-1" strike="noStrike">
              <a:solidFill>
                <a:srgbClr val="2f2b20"/>
              </a:solidFill>
              <a:latin typeface="Calibri"/>
            </a:endParaRPr>
          </a:p>
        </p:txBody>
      </p:sp>
      <p:sp>
        <p:nvSpPr>
          <p:cNvPr id="99" name="PlaceHolder 2"/>
          <p:cNvSpPr>
            <a:spLocks noGrp="1"/>
          </p:cNvSpPr>
          <p:nvPr>
            <p:ph type="body"/>
          </p:nvPr>
        </p:nvSpPr>
        <p:spPr>
          <a:xfrm>
            <a:off x="457200" y="1600200"/>
            <a:ext cx="3718080" cy="4800240"/>
          </a:xfrm>
          <a:prstGeom prst="rect">
            <a:avLst/>
          </a:prstGeom>
        </p:spPr>
        <p:txBody>
          <a:bodyPr lIns="0" rIns="0" tIns="0" bIns="0">
            <a:normAutofit/>
          </a:bodyPr>
          <a:p>
            <a:endParaRPr b="0" lang="en-US" sz="2200" spc="-1" strike="noStrike">
              <a:solidFill>
                <a:srgbClr val="2f2b20"/>
              </a:solidFill>
              <a:latin typeface="Calibri"/>
            </a:endParaRPr>
          </a:p>
        </p:txBody>
      </p:sp>
      <p:sp>
        <p:nvSpPr>
          <p:cNvPr id="100" name="PlaceHolder 3"/>
          <p:cNvSpPr>
            <a:spLocks noGrp="1"/>
          </p:cNvSpPr>
          <p:nvPr>
            <p:ph type="body"/>
          </p:nvPr>
        </p:nvSpPr>
        <p:spPr>
          <a:xfrm>
            <a:off x="4361400" y="1600200"/>
            <a:ext cx="3718080" cy="4800240"/>
          </a:xfrm>
          <a:prstGeom prst="rect">
            <a:avLst/>
          </a:prstGeom>
        </p:spPr>
        <p:txBody>
          <a:bodyPr lIns="0" rIns="0" tIns="0" bIns="0">
            <a:normAutofit/>
          </a:bodyPr>
          <a:p>
            <a:endParaRPr b="0" lang="en-US" sz="2200" spc="-1" strike="noStrike">
              <a:solidFill>
                <a:srgbClr val="2f2b20"/>
              </a:solidFill>
              <a:latin typeface="Calibri"/>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74680"/>
            <a:ext cx="7619760" cy="1142640"/>
          </a:xfrm>
          <a:prstGeom prst="rect">
            <a:avLst/>
          </a:prstGeom>
        </p:spPr>
        <p:txBody>
          <a:bodyPr lIns="0" rIns="0" tIns="0" bIns="0" anchor="ctr">
            <a:spAutoFit/>
          </a:bodyPr>
          <a:p>
            <a:endParaRPr b="0" lang="en-US" sz="1800" spc="-1" strike="noStrike">
              <a:solidFill>
                <a:srgbClr val="2f2b2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7619760" cy="1142640"/>
          </a:xfrm>
          <a:prstGeom prst="rect">
            <a:avLst/>
          </a:prstGeom>
        </p:spPr>
        <p:txBody>
          <a:bodyPr lIns="0" rIns="0" tIns="0" bIns="0" anchor="ctr">
            <a:spAutoFit/>
          </a:bodyPr>
          <a:p>
            <a:endParaRPr b="0" lang="en-US" sz="1800" spc="-1" strike="noStrike">
              <a:solidFill>
                <a:srgbClr val="2f2b20"/>
              </a:solidFill>
              <a:latin typeface="Calibri"/>
            </a:endParaRPr>
          </a:p>
        </p:txBody>
      </p:sp>
      <p:sp>
        <p:nvSpPr>
          <p:cNvPr id="10" name="PlaceHolder 2"/>
          <p:cNvSpPr>
            <a:spLocks noGrp="1"/>
          </p:cNvSpPr>
          <p:nvPr>
            <p:ph type="body"/>
          </p:nvPr>
        </p:nvSpPr>
        <p:spPr>
          <a:xfrm>
            <a:off x="457200" y="1600200"/>
            <a:ext cx="7619760" cy="4800240"/>
          </a:xfrm>
          <a:prstGeom prst="rect">
            <a:avLst/>
          </a:prstGeom>
        </p:spPr>
        <p:txBody>
          <a:bodyPr lIns="0" rIns="0" tIns="0" bIns="0">
            <a:normAutofit/>
          </a:bodyPr>
          <a:p>
            <a:endParaRPr b="0" lang="en-US" sz="2200" spc="-1" strike="noStrike">
              <a:solidFill>
                <a:srgbClr val="2f2b20"/>
              </a:solidFill>
              <a:latin typeface="Calibri"/>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2" name="PlaceHolder 1"/>
          <p:cNvSpPr>
            <a:spLocks noGrp="1"/>
          </p:cNvSpPr>
          <p:nvPr>
            <p:ph type="subTitle"/>
          </p:nvPr>
        </p:nvSpPr>
        <p:spPr>
          <a:xfrm>
            <a:off x="457200" y="274680"/>
            <a:ext cx="7619760" cy="52977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4680"/>
            <a:ext cx="7619760" cy="1142640"/>
          </a:xfrm>
          <a:prstGeom prst="rect">
            <a:avLst/>
          </a:prstGeom>
        </p:spPr>
        <p:txBody>
          <a:bodyPr lIns="0" rIns="0" tIns="0" bIns="0" anchor="ctr">
            <a:spAutoFit/>
          </a:bodyPr>
          <a:p>
            <a:endParaRPr b="0" lang="en-US" sz="1800" spc="-1" strike="noStrike">
              <a:solidFill>
                <a:srgbClr val="2f2b20"/>
              </a:solidFill>
              <a:latin typeface="Calibri"/>
            </a:endParaRPr>
          </a:p>
        </p:txBody>
      </p:sp>
      <p:sp>
        <p:nvSpPr>
          <p:cNvPr id="104" name="PlaceHolder 2"/>
          <p:cNvSpPr>
            <a:spLocks noGrp="1"/>
          </p:cNvSpPr>
          <p:nvPr>
            <p:ph type="body"/>
          </p:nvPr>
        </p:nvSpPr>
        <p:spPr>
          <a:xfrm>
            <a:off x="457200" y="1600200"/>
            <a:ext cx="3718080" cy="2289600"/>
          </a:xfrm>
          <a:prstGeom prst="rect">
            <a:avLst/>
          </a:prstGeom>
        </p:spPr>
        <p:txBody>
          <a:bodyPr lIns="0" rIns="0" tIns="0" bIns="0">
            <a:normAutofit/>
          </a:bodyPr>
          <a:p>
            <a:endParaRPr b="0" lang="en-US" sz="2200" spc="-1" strike="noStrike">
              <a:solidFill>
                <a:srgbClr val="2f2b20"/>
              </a:solidFill>
              <a:latin typeface="Calibri"/>
            </a:endParaRPr>
          </a:p>
        </p:txBody>
      </p:sp>
      <p:sp>
        <p:nvSpPr>
          <p:cNvPr id="105" name="PlaceHolder 3"/>
          <p:cNvSpPr>
            <a:spLocks noGrp="1"/>
          </p:cNvSpPr>
          <p:nvPr>
            <p:ph type="body"/>
          </p:nvPr>
        </p:nvSpPr>
        <p:spPr>
          <a:xfrm>
            <a:off x="4361400" y="1600200"/>
            <a:ext cx="3718080" cy="4800240"/>
          </a:xfrm>
          <a:prstGeom prst="rect">
            <a:avLst/>
          </a:prstGeom>
        </p:spPr>
        <p:txBody>
          <a:bodyPr lIns="0" rIns="0" tIns="0" bIns="0">
            <a:normAutofit/>
          </a:bodyPr>
          <a:p>
            <a:endParaRPr b="0" lang="en-US" sz="2200" spc="-1" strike="noStrike">
              <a:solidFill>
                <a:srgbClr val="2f2b20"/>
              </a:solidFill>
              <a:latin typeface="Calibri"/>
            </a:endParaRPr>
          </a:p>
        </p:txBody>
      </p:sp>
      <p:sp>
        <p:nvSpPr>
          <p:cNvPr id="106" name="PlaceHolder 4"/>
          <p:cNvSpPr>
            <a:spLocks noGrp="1"/>
          </p:cNvSpPr>
          <p:nvPr>
            <p:ph type="body"/>
          </p:nvPr>
        </p:nvSpPr>
        <p:spPr>
          <a:xfrm>
            <a:off x="457200" y="4107600"/>
            <a:ext cx="3718080" cy="2289600"/>
          </a:xfrm>
          <a:prstGeom prst="rect">
            <a:avLst/>
          </a:prstGeom>
        </p:spPr>
        <p:txBody>
          <a:bodyPr lIns="0" rIns="0" tIns="0" bIns="0">
            <a:normAutofit/>
          </a:bodyPr>
          <a:p>
            <a:endParaRPr b="0" lang="en-US" sz="2200" spc="-1" strike="noStrike">
              <a:solidFill>
                <a:srgbClr val="2f2b20"/>
              </a:solidFill>
              <a:latin typeface="Calibri"/>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4680"/>
            <a:ext cx="7619760" cy="1142640"/>
          </a:xfrm>
          <a:prstGeom prst="rect">
            <a:avLst/>
          </a:prstGeom>
        </p:spPr>
        <p:txBody>
          <a:bodyPr lIns="0" rIns="0" tIns="0" bIns="0" anchor="ctr">
            <a:spAutoFit/>
          </a:bodyPr>
          <a:p>
            <a:endParaRPr b="0" lang="en-US" sz="1800" spc="-1" strike="noStrike">
              <a:solidFill>
                <a:srgbClr val="2f2b20"/>
              </a:solidFill>
              <a:latin typeface="Calibri"/>
            </a:endParaRPr>
          </a:p>
        </p:txBody>
      </p:sp>
      <p:sp>
        <p:nvSpPr>
          <p:cNvPr id="108" name="PlaceHolder 2"/>
          <p:cNvSpPr>
            <a:spLocks noGrp="1"/>
          </p:cNvSpPr>
          <p:nvPr>
            <p:ph type="body"/>
          </p:nvPr>
        </p:nvSpPr>
        <p:spPr>
          <a:xfrm>
            <a:off x="457200" y="1600200"/>
            <a:ext cx="3718080" cy="4800240"/>
          </a:xfrm>
          <a:prstGeom prst="rect">
            <a:avLst/>
          </a:prstGeom>
        </p:spPr>
        <p:txBody>
          <a:bodyPr lIns="0" rIns="0" tIns="0" bIns="0">
            <a:normAutofit/>
          </a:bodyPr>
          <a:p>
            <a:endParaRPr b="0" lang="en-US" sz="2200" spc="-1" strike="noStrike">
              <a:solidFill>
                <a:srgbClr val="2f2b20"/>
              </a:solidFill>
              <a:latin typeface="Calibri"/>
            </a:endParaRPr>
          </a:p>
        </p:txBody>
      </p:sp>
      <p:sp>
        <p:nvSpPr>
          <p:cNvPr id="109" name="PlaceHolder 3"/>
          <p:cNvSpPr>
            <a:spLocks noGrp="1"/>
          </p:cNvSpPr>
          <p:nvPr>
            <p:ph type="body"/>
          </p:nvPr>
        </p:nvSpPr>
        <p:spPr>
          <a:xfrm>
            <a:off x="4361400" y="1600200"/>
            <a:ext cx="3718080" cy="2289600"/>
          </a:xfrm>
          <a:prstGeom prst="rect">
            <a:avLst/>
          </a:prstGeom>
        </p:spPr>
        <p:txBody>
          <a:bodyPr lIns="0" rIns="0" tIns="0" bIns="0">
            <a:normAutofit/>
          </a:bodyPr>
          <a:p>
            <a:endParaRPr b="0" lang="en-US" sz="2200" spc="-1" strike="noStrike">
              <a:solidFill>
                <a:srgbClr val="2f2b20"/>
              </a:solidFill>
              <a:latin typeface="Calibri"/>
            </a:endParaRPr>
          </a:p>
        </p:txBody>
      </p:sp>
      <p:sp>
        <p:nvSpPr>
          <p:cNvPr id="110" name="PlaceHolder 4"/>
          <p:cNvSpPr>
            <a:spLocks noGrp="1"/>
          </p:cNvSpPr>
          <p:nvPr>
            <p:ph type="body"/>
          </p:nvPr>
        </p:nvSpPr>
        <p:spPr>
          <a:xfrm>
            <a:off x="4361400" y="4107600"/>
            <a:ext cx="3718080" cy="2289600"/>
          </a:xfrm>
          <a:prstGeom prst="rect">
            <a:avLst/>
          </a:prstGeom>
        </p:spPr>
        <p:txBody>
          <a:bodyPr lIns="0" rIns="0" tIns="0" bIns="0">
            <a:normAutofit/>
          </a:bodyPr>
          <a:p>
            <a:endParaRPr b="0" lang="en-US" sz="2200" spc="-1" strike="noStrike">
              <a:solidFill>
                <a:srgbClr val="2f2b20"/>
              </a:solidFill>
              <a:latin typeface="Calibri"/>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4680"/>
            <a:ext cx="7619760" cy="1142640"/>
          </a:xfrm>
          <a:prstGeom prst="rect">
            <a:avLst/>
          </a:prstGeom>
        </p:spPr>
        <p:txBody>
          <a:bodyPr lIns="0" rIns="0" tIns="0" bIns="0" anchor="ctr">
            <a:spAutoFit/>
          </a:bodyPr>
          <a:p>
            <a:endParaRPr b="0" lang="en-US" sz="1800" spc="-1" strike="noStrike">
              <a:solidFill>
                <a:srgbClr val="2f2b20"/>
              </a:solidFill>
              <a:latin typeface="Calibri"/>
            </a:endParaRPr>
          </a:p>
        </p:txBody>
      </p:sp>
      <p:sp>
        <p:nvSpPr>
          <p:cNvPr id="112" name="PlaceHolder 2"/>
          <p:cNvSpPr>
            <a:spLocks noGrp="1"/>
          </p:cNvSpPr>
          <p:nvPr>
            <p:ph type="body"/>
          </p:nvPr>
        </p:nvSpPr>
        <p:spPr>
          <a:xfrm>
            <a:off x="457200" y="1600200"/>
            <a:ext cx="3718080" cy="2289600"/>
          </a:xfrm>
          <a:prstGeom prst="rect">
            <a:avLst/>
          </a:prstGeom>
        </p:spPr>
        <p:txBody>
          <a:bodyPr lIns="0" rIns="0" tIns="0" bIns="0">
            <a:normAutofit/>
          </a:bodyPr>
          <a:p>
            <a:endParaRPr b="0" lang="en-US" sz="2200" spc="-1" strike="noStrike">
              <a:solidFill>
                <a:srgbClr val="2f2b20"/>
              </a:solidFill>
              <a:latin typeface="Calibri"/>
            </a:endParaRPr>
          </a:p>
        </p:txBody>
      </p:sp>
      <p:sp>
        <p:nvSpPr>
          <p:cNvPr id="113" name="PlaceHolder 3"/>
          <p:cNvSpPr>
            <a:spLocks noGrp="1"/>
          </p:cNvSpPr>
          <p:nvPr>
            <p:ph type="body"/>
          </p:nvPr>
        </p:nvSpPr>
        <p:spPr>
          <a:xfrm>
            <a:off x="4361400" y="1600200"/>
            <a:ext cx="3718080" cy="2289600"/>
          </a:xfrm>
          <a:prstGeom prst="rect">
            <a:avLst/>
          </a:prstGeom>
        </p:spPr>
        <p:txBody>
          <a:bodyPr lIns="0" rIns="0" tIns="0" bIns="0">
            <a:normAutofit/>
          </a:bodyPr>
          <a:p>
            <a:endParaRPr b="0" lang="en-US" sz="2200" spc="-1" strike="noStrike">
              <a:solidFill>
                <a:srgbClr val="2f2b20"/>
              </a:solidFill>
              <a:latin typeface="Calibri"/>
            </a:endParaRPr>
          </a:p>
        </p:txBody>
      </p:sp>
      <p:sp>
        <p:nvSpPr>
          <p:cNvPr id="114" name="PlaceHolder 4"/>
          <p:cNvSpPr>
            <a:spLocks noGrp="1"/>
          </p:cNvSpPr>
          <p:nvPr>
            <p:ph type="body"/>
          </p:nvPr>
        </p:nvSpPr>
        <p:spPr>
          <a:xfrm>
            <a:off x="457200" y="4107600"/>
            <a:ext cx="7619760" cy="2289600"/>
          </a:xfrm>
          <a:prstGeom prst="rect">
            <a:avLst/>
          </a:prstGeom>
        </p:spPr>
        <p:txBody>
          <a:bodyPr lIns="0" rIns="0" tIns="0" bIns="0">
            <a:normAutofit/>
          </a:bodyPr>
          <a:p>
            <a:endParaRPr b="0" lang="en-US" sz="2200" spc="-1" strike="noStrike">
              <a:solidFill>
                <a:srgbClr val="2f2b20"/>
              </a:solidFill>
              <a:latin typeface="Calibri"/>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4680"/>
            <a:ext cx="7619760" cy="1142640"/>
          </a:xfrm>
          <a:prstGeom prst="rect">
            <a:avLst/>
          </a:prstGeom>
        </p:spPr>
        <p:txBody>
          <a:bodyPr lIns="0" rIns="0" tIns="0" bIns="0" anchor="ctr">
            <a:spAutoFit/>
          </a:bodyPr>
          <a:p>
            <a:endParaRPr b="0" lang="en-US" sz="1800" spc="-1" strike="noStrike">
              <a:solidFill>
                <a:srgbClr val="2f2b20"/>
              </a:solidFill>
              <a:latin typeface="Calibri"/>
            </a:endParaRPr>
          </a:p>
        </p:txBody>
      </p:sp>
      <p:sp>
        <p:nvSpPr>
          <p:cNvPr id="116" name="PlaceHolder 2"/>
          <p:cNvSpPr>
            <a:spLocks noGrp="1"/>
          </p:cNvSpPr>
          <p:nvPr>
            <p:ph type="body"/>
          </p:nvPr>
        </p:nvSpPr>
        <p:spPr>
          <a:xfrm>
            <a:off x="457200" y="1600200"/>
            <a:ext cx="7619760" cy="2289600"/>
          </a:xfrm>
          <a:prstGeom prst="rect">
            <a:avLst/>
          </a:prstGeom>
        </p:spPr>
        <p:txBody>
          <a:bodyPr lIns="0" rIns="0" tIns="0" bIns="0">
            <a:normAutofit/>
          </a:bodyPr>
          <a:p>
            <a:endParaRPr b="0" lang="en-US" sz="2200" spc="-1" strike="noStrike">
              <a:solidFill>
                <a:srgbClr val="2f2b20"/>
              </a:solidFill>
              <a:latin typeface="Calibri"/>
            </a:endParaRPr>
          </a:p>
        </p:txBody>
      </p:sp>
      <p:sp>
        <p:nvSpPr>
          <p:cNvPr id="117" name="PlaceHolder 3"/>
          <p:cNvSpPr>
            <a:spLocks noGrp="1"/>
          </p:cNvSpPr>
          <p:nvPr>
            <p:ph type="body"/>
          </p:nvPr>
        </p:nvSpPr>
        <p:spPr>
          <a:xfrm>
            <a:off x="457200" y="4107600"/>
            <a:ext cx="7619760" cy="2289600"/>
          </a:xfrm>
          <a:prstGeom prst="rect">
            <a:avLst/>
          </a:prstGeom>
        </p:spPr>
        <p:txBody>
          <a:bodyPr lIns="0" rIns="0" tIns="0" bIns="0">
            <a:normAutofit/>
          </a:bodyPr>
          <a:p>
            <a:endParaRPr b="0" lang="en-US" sz="2200" spc="-1" strike="noStrike">
              <a:solidFill>
                <a:srgbClr val="2f2b20"/>
              </a:solidFill>
              <a:latin typeface="Calibri"/>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74680"/>
            <a:ext cx="7619760" cy="1142640"/>
          </a:xfrm>
          <a:prstGeom prst="rect">
            <a:avLst/>
          </a:prstGeom>
        </p:spPr>
        <p:txBody>
          <a:bodyPr lIns="0" rIns="0" tIns="0" bIns="0" anchor="ctr">
            <a:spAutoFit/>
          </a:bodyPr>
          <a:p>
            <a:endParaRPr b="0" lang="en-US" sz="1800" spc="-1" strike="noStrike">
              <a:solidFill>
                <a:srgbClr val="2f2b20"/>
              </a:solidFill>
              <a:latin typeface="Calibri"/>
            </a:endParaRPr>
          </a:p>
        </p:txBody>
      </p:sp>
      <p:sp>
        <p:nvSpPr>
          <p:cNvPr id="119" name="PlaceHolder 2"/>
          <p:cNvSpPr>
            <a:spLocks noGrp="1"/>
          </p:cNvSpPr>
          <p:nvPr>
            <p:ph type="body"/>
          </p:nvPr>
        </p:nvSpPr>
        <p:spPr>
          <a:xfrm>
            <a:off x="457200" y="1600200"/>
            <a:ext cx="3718080" cy="2289600"/>
          </a:xfrm>
          <a:prstGeom prst="rect">
            <a:avLst/>
          </a:prstGeom>
        </p:spPr>
        <p:txBody>
          <a:bodyPr lIns="0" rIns="0" tIns="0" bIns="0">
            <a:normAutofit/>
          </a:bodyPr>
          <a:p>
            <a:endParaRPr b="0" lang="en-US" sz="2200" spc="-1" strike="noStrike">
              <a:solidFill>
                <a:srgbClr val="2f2b20"/>
              </a:solidFill>
              <a:latin typeface="Calibri"/>
            </a:endParaRPr>
          </a:p>
        </p:txBody>
      </p:sp>
      <p:sp>
        <p:nvSpPr>
          <p:cNvPr id="120" name="PlaceHolder 3"/>
          <p:cNvSpPr>
            <a:spLocks noGrp="1"/>
          </p:cNvSpPr>
          <p:nvPr>
            <p:ph type="body"/>
          </p:nvPr>
        </p:nvSpPr>
        <p:spPr>
          <a:xfrm>
            <a:off x="4361400" y="1600200"/>
            <a:ext cx="3718080" cy="2289600"/>
          </a:xfrm>
          <a:prstGeom prst="rect">
            <a:avLst/>
          </a:prstGeom>
        </p:spPr>
        <p:txBody>
          <a:bodyPr lIns="0" rIns="0" tIns="0" bIns="0">
            <a:normAutofit/>
          </a:bodyPr>
          <a:p>
            <a:endParaRPr b="0" lang="en-US" sz="2200" spc="-1" strike="noStrike">
              <a:solidFill>
                <a:srgbClr val="2f2b20"/>
              </a:solidFill>
              <a:latin typeface="Calibri"/>
            </a:endParaRPr>
          </a:p>
        </p:txBody>
      </p:sp>
      <p:sp>
        <p:nvSpPr>
          <p:cNvPr id="121" name="PlaceHolder 4"/>
          <p:cNvSpPr>
            <a:spLocks noGrp="1"/>
          </p:cNvSpPr>
          <p:nvPr>
            <p:ph type="body"/>
          </p:nvPr>
        </p:nvSpPr>
        <p:spPr>
          <a:xfrm>
            <a:off x="457200" y="4107600"/>
            <a:ext cx="3718080" cy="2289600"/>
          </a:xfrm>
          <a:prstGeom prst="rect">
            <a:avLst/>
          </a:prstGeom>
        </p:spPr>
        <p:txBody>
          <a:bodyPr lIns="0" rIns="0" tIns="0" bIns="0">
            <a:normAutofit/>
          </a:bodyPr>
          <a:p>
            <a:endParaRPr b="0" lang="en-US" sz="2200" spc="-1" strike="noStrike">
              <a:solidFill>
                <a:srgbClr val="2f2b20"/>
              </a:solidFill>
              <a:latin typeface="Calibri"/>
            </a:endParaRPr>
          </a:p>
        </p:txBody>
      </p:sp>
      <p:sp>
        <p:nvSpPr>
          <p:cNvPr id="122" name="PlaceHolder 5"/>
          <p:cNvSpPr>
            <a:spLocks noGrp="1"/>
          </p:cNvSpPr>
          <p:nvPr>
            <p:ph type="body"/>
          </p:nvPr>
        </p:nvSpPr>
        <p:spPr>
          <a:xfrm>
            <a:off x="4361400" y="4107600"/>
            <a:ext cx="3718080" cy="2289600"/>
          </a:xfrm>
          <a:prstGeom prst="rect">
            <a:avLst/>
          </a:prstGeom>
        </p:spPr>
        <p:txBody>
          <a:bodyPr lIns="0" rIns="0" tIns="0" bIns="0">
            <a:normAutofit/>
          </a:bodyPr>
          <a:p>
            <a:endParaRPr b="0" lang="en-US" sz="2200" spc="-1" strike="noStrike">
              <a:solidFill>
                <a:srgbClr val="2f2b20"/>
              </a:solidFill>
              <a:latin typeface="Calibri"/>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457200" y="274680"/>
            <a:ext cx="7619760" cy="1142640"/>
          </a:xfrm>
          <a:prstGeom prst="rect">
            <a:avLst/>
          </a:prstGeom>
        </p:spPr>
        <p:txBody>
          <a:bodyPr lIns="0" rIns="0" tIns="0" bIns="0" anchor="ctr">
            <a:spAutoFit/>
          </a:bodyPr>
          <a:p>
            <a:endParaRPr b="0" lang="en-US" sz="1800" spc="-1" strike="noStrike">
              <a:solidFill>
                <a:srgbClr val="2f2b20"/>
              </a:solidFill>
              <a:latin typeface="Calibri"/>
            </a:endParaRPr>
          </a:p>
        </p:txBody>
      </p:sp>
      <p:sp>
        <p:nvSpPr>
          <p:cNvPr id="124" name="PlaceHolder 2"/>
          <p:cNvSpPr>
            <a:spLocks noGrp="1"/>
          </p:cNvSpPr>
          <p:nvPr>
            <p:ph type="body"/>
          </p:nvPr>
        </p:nvSpPr>
        <p:spPr>
          <a:xfrm>
            <a:off x="457200" y="1600200"/>
            <a:ext cx="2453400" cy="2289600"/>
          </a:xfrm>
          <a:prstGeom prst="rect">
            <a:avLst/>
          </a:prstGeom>
        </p:spPr>
        <p:txBody>
          <a:bodyPr lIns="0" rIns="0" tIns="0" bIns="0">
            <a:normAutofit/>
          </a:bodyPr>
          <a:p>
            <a:endParaRPr b="0" lang="en-US" sz="2200" spc="-1" strike="noStrike">
              <a:solidFill>
                <a:srgbClr val="2f2b20"/>
              </a:solidFill>
              <a:latin typeface="Calibri"/>
            </a:endParaRPr>
          </a:p>
        </p:txBody>
      </p:sp>
      <p:sp>
        <p:nvSpPr>
          <p:cNvPr id="125" name="PlaceHolder 3"/>
          <p:cNvSpPr>
            <a:spLocks noGrp="1"/>
          </p:cNvSpPr>
          <p:nvPr>
            <p:ph type="body"/>
          </p:nvPr>
        </p:nvSpPr>
        <p:spPr>
          <a:xfrm>
            <a:off x="3033720" y="1600200"/>
            <a:ext cx="2453400" cy="2289600"/>
          </a:xfrm>
          <a:prstGeom prst="rect">
            <a:avLst/>
          </a:prstGeom>
        </p:spPr>
        <p:txBody>
          <a:bodyPr lIns="0" rIns="0" tIns="0" bIns="0">
            <a:normAutofit/>
          </a:bodyPr>
          <a:p>
            <a:endParaRPr b="0" lang="en-US" sz="2200" spc="-1" strike="noStrike">
              <a:solidFill>
                <a:srgbClr val="2f2b20"/>
              </a:solidFill>
              <a:latin typeface="Calibri"/>
            </a:endParaRPr>
          </a:p>
        </p:txBody>
      </p:sp>
      <p:sp>
        <p:nvSpPr>
          <p:cNvPr id="126" name="PlaceHolder 4"/>
          <p:cNvSpPr>
            <a:spLocks noGrp="1"/>
          </p:cNvSpPr>
          <p:nvPr>
            <p:ph type="body"/>
          </p:nvPr>
        </p:nvSpPr>
        <p:spPr>
          <a:xfrm>
            <a:off x="5610240" y="1600200"/>
            <a:ext cx="2453400" cy="2289600"/>
          </a:xfrm>
          <a:prstGeom prst="rect">
            <a:avLst/>
          </a:prstGeom>
        </p:spPr>
        <p:txBody>
          <a:bodyPr lIns="0" rIns="0" tIns="0" bIns="0">
            <a:normAutofit/>
          </a:bodyPr>
          <a:p>
            <a:endParaRPr b="0" lang="en-US" sz="2200" spc="-1" strike="noStrike">
              <a:solidFill>
                <a:srgbClr val="2f2b20"/>
              </a:solidFill>
              <a:latin typeface="Calibri"/>
            </a:endParaRPr>
          </a:p>
        </p:txBody>
      </p:sp>
      <p:sp>
        <p:nvSpPr>
          <p:cNvPr id="127" name="PlaceHolder 5"/>
          <p:cNvSpPr>
            <a:spLocks noGrp="1"/>
          </p:cNvSpPr>
          <p:nvPr>
            <p:ph type="body"/>
          </p:nvPr>
        </p:nvSpPr>
        <p:spPr>
          <a:xfrm>
            <a:off x="457200" y="4107600"/>
            <a:ext cx="2453400" cy="2289600"/>
          </a:xfrm>
          <a:prstGeom prst="rect">
            <a:avLst/>
          </a:prstGeom>
        </p:spPr>
        <p:txBody>
          <a:bodyPr lIns="0" rIns="0" tIns="0" bIns="0">
            <a:normAutofit/>
          </a:bodyPr>
          <a:p>
            <a:endParaRPr b="0" lang="en-US" sz="2200" spc="-1" strike="noStrike">
              <a:solidFill>
                <a:srgbClr val="2f2b20"/>
              </a:solidFill>
              <a:latin typeface="Calibri"/>
            </a:endParaRPr>
          </a:p>
        </p:txBody>
      </p:sp>
      <p:sp>
        <p:nvSpPr>
          <p:cNvPr id="128" name="PlaceHolder 6"/>
          <p:cNvSpPr>
            <a:spLocks noGrp="1"/>
          </p:cNvSpPr>
          <p:nvPr>
            <p:ph type="body"/>
          </p:nvPr>
        </p:nvSpPr>
        <p:spPr>
          <a:xfrm>
            <a:off x="3033720" y="4107600"/>
            <a:ext cx="2453400" cy="2289600"/>
          </a:xfrm>
          <a:prstGeom prst="rect">
            <a:avLst/>
          </a:prstGeom>
        </p:spPr>
        <p:txBody>
          <a:bodyPr lIns="0" rIns="0" tIns="0" bIns="0">
            <a:normAutofit/>
          </a:bodyPr>
          <a:p>
            <a:endParaRPr b="0" lang="en-US" sz="2200" spc="-1" strike="noStrike">
              <a:solidFill>
                <a:srgbClr val="2f2b20"/>
              </a:solidFill>
              <a:latin typeface="Calibri"/>
            </a:endParaRPr>
          </a:p>
        </p:txBody>
      </p:sp>
      <p:sp>
        <p:nvSpPr>
          <p:cNvPr id="129" name="PlaceHolder 7"/>
          <p:cNvSpPr>
            <a:spLocks noGrp="1"/>
          </p:cNvSpPr>
          <p:nvPr>
            <p:ph type="body"/>
          </p:nvPr>
        </p:nvSpPr>
        <p:spPr>
          <a:xfrm>
            <a:off x="5610240" y="4107600"/>
            <a:ext cx="2453400" cy="2289600"/>
          </a:xfrm>
          <a:prstGeom prst="rect">
            <a:avLst/>
          </a:prstGeom>
        </p:spPr>
        <p:txBody>
          <a:bodyPr lIns="0" rIns="0" tIns="0" bIns="0">
            <a:normAutofit/>
          </a:bodyPr>
          <a:p>
            <a:endParaRPr b="0" lang="en-US" sz="2200" spc="-1" strike="noStrike">
              <a:solidFill>
                <a:srgbClr val="2f2b2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4680"/>
            <a:ext cx="7619760" cy="1142640"/>
          </a:xfrm>
          <a:prstGeom prst="rect">
            <a:avLst/>
          </a:prstGeom>
        </p:spPr>
        <p:txBody>
          <a:bodyPr lIns="0" rIns="0" tIns="0" bIns="0" anchor="ctr">
            <a:spAutoFit/>
          </a:bodyPr>
          <a:p>
            <a:endParaRPr b="0" lang="en-US" sz="1800" spc="-1" strike="noStrike">
              <a:solidFill>
                <a:srgbClr val="2f2b20"/>
              </a:solidFill>
              <a:latin typeface="Calibri"/>
            </a:endParaRPr>
          </a:p>
        </p:txBody>
      </p:sp>
      <p:sp>
        <p:nvSpPr>
          <p:cNvPr id="12" name="PlaceHolder 2"/>
          <p:cNvSpPr>
            <a:spLocks noGrp="1"/>
          </p:cNvSpPr>
          <p:nvPr>
            <p:ph type="body"/>
          </p:nvPr>
        </p:nvSpPr>
        <p:spPr>
          <a:xfrm>
            <a:off x="457200" y="1600200"/>
            <a:ext cx="3718080" cy="4800240"/>
          </a:xfrm>
          <a:prstGeom prst="rect">
            <a:avLst/>
          </a:prstGeom>
        </p:spPr>
        <p:txBody>
          <a:bodyPr lIns="0" rIns="0" tIns="0" bIns="0">
            <a:normAutofit/>
          </a:bodyPr>
          <a:p>
            <a:endParaRPr b="0" lang="en-US" sz="2200" spc="-1" strike="noStrike">
              <a:solidFill>
                <a:srgbClr val="2f2b20"/>
              </a:solidFill>
              <a:latin typeface="Calibri"/>
            </a:endParaRPr>
          </a:p>
        </p:txBody>
      </p:sp>
      <p:sp>
        <p:nvSpPr>
          <p:cNvPr id="13" name="PlaceHolder 3"/>
          <p:cNvSpPr>
            <a:spLocks noGrp="1"/>
          </p:cNvSpPr>
          <p:nvPr>
            <p:ph type="body"/>
          </p:nvPr>
        </p:nvSpPr>
        <p:spPr>
          <a:xfrm>
            <a:off x="4361400" y="1600200"/>
            <a:ext cx="3718080" cy="4800240"/>
          </a:xfrm>
          <a:prstGeom prst="rect">
            <a:avLst/>
          </a:prstGeom>
        </p:spPr>
        <p:txBody>
          <a:bodyPr lIns="0" rIns="0" tIns="0" bIns="0">
            <a:normAutofit/>
          </a:bodyPr>
          <a:p>
            <a:endParaRPr b="0" lang="en-US" sz="2200" spc="-1" strike="noStrike">
              <a:solidFill>
                <a:srgbClr val="2f2b2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7619760" cy="1142640"/>
          </a:xfrm>
          <a:prstGeom prst="rect">
            <a:avLst/>
          </a:prstGeom>
        </p:spPr>
        <p:txBody>
          <a:bodyPr lIns="0" rIns="0" tIns="0" bIns="0" anchor="ctr">
            <a:spAutoFit/>
          </a:bodyPr>
          <a:p>
            <a:endParaRPr b="0" lang="en-US" sz="1800" spc="-1" strike="noStrike">
              <a:solidFill>
                <a:srgbClr val="2f2b2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457200" y="274680"/>
            <a:ext cx="7619760" cy="5297760"/>
          </a:xfrm>
          <a:prstGeom prst="rect">
            <a:avLst/>
          </a:prstGeom>
        </p:spPr>
        <p:txBody>
          <a:bodyPr lIns="0" rIns="0" tIns="0" bIns="0" anchor="ctr">
            <a:sp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7619760" cy="1142640"/>
          </a:xfrm>
          <a:prstGeom prst="rect">
            <a:avLst/>
          </a:prstGeom>
        </p:spPr>
        <p:txBody>
          <a:bodyPr lIns="0" rIns="0" tIns="0" bIns="0" anchor="ctr">
            <a:spAutoFit/>
          </a:bodyPr>
          <a:p>
            <a:endParaRPr b="0" lang="en-US" sz="1800" spc="-1" strike="noStrike">
              <a:solidFill>
                <a:srgbClr val="2f2b20"/>
              </a:solidFill>
              <a:latin typeface="Calibri"/>
            </a:endParaRPr>
          </a:p>
        </p:txBody>
      </p:sp>
      <p:sp>
        <p:nvSpPr>
          <p:cNvPr id="17" name="PlaceHolder 2"/>
          <p:cNvSpPr>
            <a:spLocks noGrp="1"/>
          </p:cNvSpPr>
          <p:nvPr>
            <p:ph type="body"/>
          </p:nvPr>
        </p:nvSpPr>
        <p:spPr>
          <a:xfrm>
            <a:off x="457200" y="1600200"/>
            <a:ext cx="3718080" cy="2289600"/>
          </a:xfrm>
          <a:prstGeom prst="rect">
            <a:avLst/>
          </a:prstGeom>
        </p:spPr>
        <p:txBody>
          <a:bodyPr lIns="0" rIns="0" tIns="0" bIns="0">
            <a:normAutofit/>
          </a:bodyPr>
          <a:p>
            <a:endParaRPr b="0" lang="en-US" sz="2200" spc="-1" strike="noStrike">
              <a:solidFill>
                <a:srgbClr val="2f2b20"/>
              </a:solidFill>
              <a:latin typeface="Calibri"/>
            </a:endParaRPr>
          </a:p>
        </p:txBody>
      </p:sp>
      <p:sp>
        <p:nvSpPr>
          <p:cNvPr id="18" name="PlaceHolder 3"/>
          <p:cNvSpPr>
            <a:spLocks noGrp="1"/>
          </p:cNvSpPr>
          <p:nvPr>
            <p:ph type="body"/>
          </p:nvPr>
        </p:nvSpPr>
        <p:spPr>
          <a:xfrm>
            <a:off x="4361400" y="1600200"/>
            <a:ext cx="3718080" cy="4800240"/>
          </a:xfrm>
          <a:prstGeom prst="rect">
            <a:avLst/>
          </a:prstGeom>
        </p:spPr>
        <p:txBody>
          <a:bodyPr lIns="0" rIns="0" tIns="0" bIns="0">
            <a:normAutofit/>
          </a:bodyPr>
          <a:p>
            <a:endParaRPr b="0" lang="en-US" sz="2200" spc="-1" strike="noStrike">
              <a:solidFill>
                <a:srgbClr val="2f2b20"/>
              </a:solidFill>
              <a:latin typeface="Calibri"/>
            </a:endParaRPr>
          </a:p>
        </p:txBody>
      </p:sp>
      <p:sp>
        <p:nvSpPr>
          <p:cNvPr id="19" name="PlaceHolder 4"/>
          <p:cNvSpPr>
            <a:spLocks noGrp="1"/>
          </p:cNvSpPr>
          <p:nvPr>
            <p:ph type="body"/>
          </p:nvPr>
        </p:nvSpPr>
        <p:spPr>
          <a:xfrm>
            <a:off x="457200" y="4107600"/>
            <a:ext cx="3718080" cy="2289600"/>
          </a:xfrm>
          <a:prstGeom prst="rect">
            <a:avLst/>
          </a:prstGeom>
        </p:spPr>
        <p:txBody>
          <a:bodyPr lIns="0" rIns="0" tIns="0" bIns="0">
            <a:normAutofit/>
          </a:bodyPr>
          <a:p>
            <a:endParaRPr b="0" lang="en-US" sz="2200" spc="-1" strike="noStrike">
              <a:solidFill>
                <a:srgbClr val="2f2b2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4680"/>
            <a:ext cx="7619760" cy="1142640"/>
          </a:xfrm>
          <a:prstGeom prst="rect">
            <a:avLst/>
          </a:prstGeom>
        </p:spPr>
        <p:txBody>
          <a:bodyPr lIns="0" rIns="0" tIns="0" bIns="0" anchor="ctr">
            <a:spAutoFit/>
          </a:bodyPr>
          <a:p>
            <a:endParaRPr b="0" lang="en-US" sz="1800" spc="-1" strike="noStrike">
              <a:solidFill>
                <a:srgbClr val="2f2b20"/>
              </a:solidFill>
              <a:latin typeface="Calibri"/>
            </a:endParaRPr>
          </a:p>
        </p:txBody>
      </p:sp>
      <p:sp>
        <p:nvSpPr>
          <p:cNvPr id="21" name="PlaceHolder 2"/>
          <p:cNvSpPr>
            <a:spLocks noGrp="1"/>
          </p:cNvSpPr>
          <p:nvPr>
            <p:ph type="body"/>
          </p:nvPr>
        </p:nvSpPr>
        <p:spPr>
          <a:xfrm>
            <a:off x="457200" y="1600200"/>
            <a:ext cx="3718080" cy="4800240"/>
          </a:xfrm>
          <a:prstGeom prst="rect">
            <a:avLst/>
          </a:prstGeom>
        </p:spPr>
        <p:txBody>
          <a:bodyPr lIns="0" rIns="0" tIns="0" bIns="0">
            <a:normAutofit/>
          </a:bodyPr>
          <a:p>
            <a:endParaRPr b="0" lang="en-US" sz="2200" spc="-1" strike="noStrike">
              <a:solidFill>
                <a:srgbClr val="2f2b20"/>
              </a:solidFill>
              <a:latin typeface="Calibri"/>
            </a:endParaRPr>
          </a:p>
        </p:txBody>
      </p:sp>
      <p:sp>
        <p:nvSpPr>
          <p:cNvPr id="22" name="PlaceHolder 3"/>
          <p:cNvSpPr>
            <a:spLocks noGrp="1"/>
          </p:cNvSpPr>
          <p:nvPr>
            <p:ph type="body"/>
          </p:nvPr>
        </p:nvSpPr>
        <p:spPr>
          <a:xfrm>
            <a:off x="4361400" y="1600200"/>
            <a:ext cx="3718080" cy="2289600"/>
          </a:xfrm>
          <a:prstGeom prst="rect">
            <a:avLst/>
          </a:prstGeom>
        </p:spPr>
        <p:txBody>
          <a:bodyPr lIns="0" rIns="0" tIns="0" bIns="0">
            <a:normAutofit/>
          </a:bodyPr>
          <a:p>
            <a:endParaRPr b="0" lang="en-US" sz="2200" spc="-1" strike="noStrike">
              <a:solidFill>
                <a:srgbClr val="2f2b20"/>
              </a:solidFill>
              <a:latin typeface="Calibri"/>
            </a:endParaRPr>
          </a:p>
        </p:txBody>
      </p:sp>
      <p:sp>
        <p:nvSpPr>
          <p:cNvPr id="23" name="PlaceHolder 4"/>
          <p:cNvSpPr>
            <a:spLocks noGrp="1"/>
          </p:cNvSpPr>
          <p:nvPr>
            <p:ph type="body"/>
          </p:nvPr>
        </p:nvSpPr>
        <p:spPr>
          <a:xfrm>
            <a:off x="4361400" y="4107600"/>
            <a:ext cx="3718080" cy="2289600"/>
          </a:xfrm>
          <a:prstGeom prst="rect">
            <a:avLst/>
          </a:prstGeom>
        </p:spPr>
        <p:txBody>
          <a:bodyPr lIns="0" rIns="0" tIns="0" bIns="0">
            <a:normAutofit/>
          </a:bodyPr>
          <a:p>
            <a:endParaRPr b="0" lang="en-US" sz="2200" spc="-1" strike="noStrike">
              <a:solidFill>
                <a:srgbClr val="2f2b2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4680"/>
            <a:ext cx="7619760" cy="1142640"/>
          </a:xfrm>
          <a:prstGeom prst="rect">
            <a:avLst/>
          </a:prstGeom>
        </p:spPr>
        <p:txBody>
          <a:bodyPr lIns="0" rIns="0" tIns="0" bIns="0" anchor="ctr">
            <a:spAutoFit/>
          </a:bodyPr>
          <a:p>
            <a:endParaRPr b="0" lang="en-US" sz="1800" spc="-1" strike="noStrike">
              <a:solidFill>
                <a:srgbClr val="2f2b20"/>
              </a:solidFill>
              <a:latin typeface="Calibri"/>
            </a:endParaRPr>
          </a:p>
        </p:txBody>
      </p:sp>
      <p:sp>
        <p:nvSpPr>
          <p:cNvPr id="25" name="PlaceHolder 2"/>
          <p:cNvSpPr>
            <a:spLocks noGrp="1"/>
          </p:cNvSpPr>
          <p:nvPr>
            <p:ph type="body"/>
          </p:nvPr>
        </p:nvSpPr>
        <p:spPr>
          <a:xfrm>
            <a:off x="457200" y="1600200"/>
            <a:ext cx="3718080" cy="2289600"/>
          </a:xfrm>
          <a:prstGeom prst="rect">
            <a:avLst/>
          </a:prstGeom>
        </p:spPr>
        <p:txBody>
          <a:bodyPr lIns="0" rIns="0" tIns="0" bIns="0">
            <a:normAutofit/>
          </a:bodyPr>
          <a:p>
            <a:endParaRPr b="0" lang="en-US" sz="2200" spc="-1" strike="noStrike">
              <a:solidFill>
                <a:srgbClr val="2f2b20"/>
              </a:solidFill>
              <a:latin typeface="Calibri"/>
            </a:endParaRPr>
          </a:p>
        </p:txBody>
      </p:sp>
      <p:sp>
        <p:nvSpPr>
          <p:cNvPr id="26" name="PlaceHolder 3"/>
          <p:cNvSpPr>
            <a:spLocks noGrp="1"/>
          </p:cNvSpPr>
          <p:nvPr>
            <p:ph type="body"/>
          </p:nvPr>
        </p:nvSpPr>
        <p:spPr>
          <a:xfrm>
            <a:off x="4361400" y="1600200"/>
            <a:ext cx="3718080" cy="2289600"/>
          </a:xfrm>
          <a:prstGeom prst="rect">
            <a:avLst/>
          </a:prstGeom>
        </p:spPr>
        <p:txBody>
          <a:bodyPr lIns="0" rIns="0" tIns="0" bIns="0">
            <a:normAutofit/>
          </a:bodyPr>
          <a:p>
            <a:endParaRPr b="0" lang="en-US" sz="2200" spc="-1" strike="noStrike">
              <a:solidFill>
                <a:srgbClr val="2f2b20"/>
              </a:solidFill>
              <a:latin typeface="Calibri"/>
            </a:endParaRPr>
          </a:p>
        </p:txBody>
      </p:sp>
      <p:sp>
        <p:nvSpPr>
          <p:cNvPr id="27" name="PlaceHolder 4"/>
          <p:cNvSpPr>
            <a:spLocks noGrp="1"/>
          </p:cNvSpPr>
          <p:nvPr>
            <p:ph type="body"/>
          </p:nvPr>
        </p:nvSpPr>
        <p:spPr>
          <a:xfrm>
            <a:off x="457200" y="4107600"/>
            <a:ext cx="7619760" cy="2289600"/>
          </a:xfrm>
          <a:prstGeom prst="rect">
            <a:avLst/>
          </a:prstGeom>
        </p:spPr>
        <p:txBody>
          <a:bodyPr lIns="0" rIns="0" tIns="0" bIns="0">
            <a:normAutofit/>
          </a:bodyPr>
          <a:p>
            <a:endParaRPr b="0" lang="en-US" sz="2200" spc="-1" strike="noStrike">
              <a:solidFill>
                <a:srgbClr val="2f2b2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CustomShape 1"/>
          <p:cNvSpPr/>
          <p:nvPr/>
        </p:nvSpPr>
        <p:spPr>
          <a:xfrm>
            <a:off x="8458200" y="0"/>
            <a:ext cx="6854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1" name="CustomShape 2"/>
          <p:cNvSpPr/>
          <p:nvPr/>
        </p:nvSpPr>
        <p:spPr>
          <a:xfrm>
            <a:off x="8458200" y="5486400"/>
            <a:ext cx="685440" cy="685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PlaceHolder 3"/>
          <p:cNvSpPr>
            <a:spLocks noGrp="1"/>
          </p:cNvSpPr>
          <p:nvPr>
            <p:ph type="title"/>
          </p:nvPr>
        </p:nvSpPr>
        <p:spPr>
          <a:xfrm>
            <a:off x="685800" y="1905120"/>
            <a:ext cx="7543440" cy="2593440"/>
          </a:xfrm>
          <a:prstGeom prst="rect">
            <a:avLst/>
          </a:prstGeom>
        </p:spPr>
        <p:txBody>
          <a:bodyPr anchor="b">
            <a:noAutofit/>
          </a:bodyPr>
          <a:p>
            <a:pPr>
              <a:lnSpc>
                <a:spcPct val="100000"/>
              </a:lnSpc>
            </a:pPr>
            <a:r>
              <a:rPr b="0" lang="en-US" sz="6600" spc="-100" strike="noStrike">
                <a:solidFill>
                  <a:srgbClr val="675e47"/>
                </a:solidFill>
                <a:latin typeface="Cambria"/>
              </a:rPr>
              <a:t>Click to edit Master </a:t>
            </a:r>
            <a:r>
              <a:rPr b="0" lang="en-US" sz="6600" spc="-100" strike="noStrike">
                <a:solidFill>
                  <a:srgbClr val="675e47"/>
                </a:solidFill>
                <a:latin typeface="Cambria"/>
              </a:rPr>
              <a:t>title style</a:t>
            </a:r>
            <a:endParaRPr b="0" lang="en-US" sz="6600" spc="-1" strike="noStrike">
              <a:solidFill>
                <a:srgbClr val="2f2b20"/>
              </a:solidFill>
              <a:latin typeface="Calibri"/>
            </a:endParaRPr>
          </a:p>
        </p:txBody>
      </p:sp>
      <p:sp>
        <p:nvSpPr>
          <p:cNvPr id="3" name="PlaceHolder 4"/>
          <p:cNvSpPr>
            <a:spLocks noGrp="1"/>
          </p:cNvSpPr>
          <p:nvPr>
            <p:ph type="dt"/>
          </p:nvPr>
        </p:nvSpPr>
        <p:spPr>
          <a:xfrm rot="16200000">
            <a:off x="7551360" y="1646280"/>
            <a:ext cx="2437920" cy="365400"/>
          </a:xfrm>
          <a:prstGeom prst="rect">
            <a:avLst/>
          </a:prstGeom>
        </p:spPr>
        <p:txBody>
          <a:bodyPr anchor="ctr">
            <a:noAutofit/>
          </a:bodyPr>
          <a:p>
            <a:pPr>
              <a:lnSpc>
                <a:spcPct val="100000"/>
              </a:lnSpc>
            </a:pPr>
            <a:fld id="{C1144D26-A9C0-4AF1-95D8-5A45B48367BF}" type="datetime">
              <a:rPr b="0" lang="en-US" sz="1200" spc="-1" strike="noStrike">
                <a:solidFill>
                  <a:srgbClr val="dfdcb7"/>
                </a:solidFill>
                <a:latin typeface="Calibri"/>
              </a:rPr>
              <a:t>1/24/20</a:t>
            </a:fld>
            <a:endParaRPr b="0" lang="en-US" sz="1200" spc="-1" strike="noStrike">
              <a:latin typeface="Times New Roman"/>
            </a:endParaRPr>
          </a:p>
        </p:txBody>
      </p:sp>
      <p:sp>
        <p:nvSpPr>
          <p:cNvPr id="4" name="PlaceHolder 5"/>
          <p:cNvSpPr>
            <a:spLocks noGrp="1"/>
          </p:cNvSpPr>
          <p:nvPr>
            <p:ph type="ftr"/>
          </p:nvPr>
        </p:nvSpPr>
        <p:spPr>
          <a:xfrm rot="16200000">
            <a:off x="7587000" y="4048920"/>
            <a:ext cx="2367000" cy="365400"/>
          </a:xfrm>
          <a:prstGeom prst="rect">
            <a:avLst/>
          </a:prstGeom>
        </p:spPr>
        <p:txBody>
          <a:bodyPr anchor="ctr">
            <a:noAutofit/>
          </a:bodyPr>
          <a:p>
            <a:endParaRPr b="0" lang="en-US" sz="2400" spc="-1" strike="noStrike">
              <a:latin typeface="Times New Roman"/>
            </a:endParaRPr>
          </a:p>
        </p:txBody>
      </p:sp>
      <p:sp>
        <p:nvSpPr>
          <p:cNvPr id="5" name="PlaceHolder 6"/>
          <p:cNvSpPr>
            <a:spLocks noGrp="1"/>
          </p:cNvSpPr>
          <p:nvPr>
            <p:ph type="sldNum"/>
          </p:nvPr>
        </p:nvSpPr>
        <p:spPr>
          <a:xfrm>
            <a:off x="8531640" y="5649120"/>
            <a:ext cx="548280" cy="396000"/>
          </a:xfrm>
          <a:prstGeom prst="rect">
            <a:avLst/>
          </a:prstGeom>
        </p:spPr>
        <p:txBody>
          <a:bodyPr lIns="0" rIns="0" tIns="0" bIns="0" anchor="ctr">
            <a:noAutofit/>
          </a:bodyPr>
          <a:p>
            <a:pPr algn="ctr">
              <a:lnSpc>
                <a:spcPct val="100000"/>
              </a:lnSpc>
            </a:pPr>
            <a:fld id="{834D8C2F-AAE2-4A84-B2B0-9F6E17BF7B62}" type="slidenum">
              <a:rPr b="0" lang="en-US" sz="1800" spc="-1" strike="noStrike">
                <a:solidFill>
                  <a:srgbClr val="ffffff"/>
                </a:solidFill>
                <a:latin typeface="Calibri"/>
              </a:rPr>
              <a:t>2</a:t>
            </a:fld>
            <a:endParaRPr b="0" lang="en-US" sz="1800" spc="-1" strike="noStrike">
              <a:latin typeface="Times New Roman"/>
            </a:endParaRPr>
          </a:p>
        </p:txBody>
      </p:sp>
      <p:sp>
        <p:nvSpPr>
          <p:cNvPr id="6" name="PlaceHolder 7"/>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2200" spc="-1" strike="noStrike">
                <a:solidFill>
                  <a:srgbClr val="2f2b20"/>
                </a:solidFill>
                <a:latin typeface="Calibri"/>
              </a:rPr>
              <a:t>Click to edit the outline text format</a:t>
            </a:r>
            <a:endParaRPr b="0" lang="en-US" sz="2200" spc="-1" strike="noStrike">
              <a:solidFill>
                <a:srgbClr val="2f2b20"/>
              </a:solidFill>
              <a:latin typeface="Calibri"/>
            </a:endParaRPr>
          </a:p>
          <a:p>
            <a:pPr lvl="1" marL="864000" indent="-324000">
              <a:spcBef>
                <a:spcPts val="1134"/>
              </a:spcBef>
              <a:buClr>
                <a:srgbClr val="000000"/>
              </a:buClr>
              <a:buSzPct val="75000"/>
              <a:buFont typeface="Symbol" charset="2"/>
              <a:buChar char=""/>
            </a:pPr>
            <a:r>
              <a:rPr b="0" lang="en-US" sz="1800" spc="-1" strike="noStrike">
                <a:solidFill>
                  <a:srgbClr val="2f2b20"/>
                </a:solidFill>
                <a:latin typeface="Calibri"/>
              </a:rPr>
              <a:t>Second Outline Level</a:t>
            </a:r>
            <a:endParaRPr b="0" lang="en-US" sz="1800" spc="-1" strike="noStrike">
              <a:solidFill>
                <a:srgbClr val="2f2b20"/>
              </a:solidFill>
              <a:latin typeface="Calibri"/>
            </a:endParaRPr>
          </a:p>
          <a:p>
            <a:pPr lvl="2" marL="1296000" indent="-288000">
              <a:spcBef>
                <a:spcPts val="850"/>
              </a:spcBef>
              <a:buClr>
                <a:srgbClr val="000000"/>
              </a:buClr>
              <a:buSzPct val="45000"/>
              <a:buFont typeface="Wingdings" charset="2"/>
              <a:buChar char=""/>
            </a:pPr>
            <a:r>
              <a:rPr b="0" lang="en-US" sz="1600" spc="-1" strike="noStrike">
                <a:solidFill>
                  <a:srgbClr val="2f2b20"/>
                </a:solidFill>
                <a:latin typeface="Calibri"/>
              </a:rPr>
              <a:t>Third Outline Level</a:t>
            </a:r>
            <a:endParaRPr b="0" lang="en-US" sz="1600" spc="-1" strike="noStrike">
              <a:solidFill>
                <a:srgbClr val="2f2b20"/>
              </a:solidFill>
              <a:latin typeface="Calibri"/>
            </a:endParaRPr>
          </a:p>
          <a:p>
            <a:pPr lvl="3" marL="1728000" indent="-216000">
              <a:spcBef>
                <a:spcPts val="567"/>
              </a:spcBef>
              <a:buClr>
                <a:srgbClr val="000000"/>
              </a:buClr>
              <a:buSzPct val="75000"/>
              <a:buFont typeface="Symbol" charset="2"/>
              <a:buChar char=""/>
            </a:pPr>
            <a:r>
              <a:rPr b="0" lang="en-US" sz="1400" spc="-1" strike="noStrike">
                <a:solidFill>
                  <a:srgbClr val="2f2b20"/>
                </a:solidFill>
                <a:latin typeface="Calibri"/>
              </a:rPr>
              <a:t>Fourth Outline Level</a:t>
            </a:r>
            <a:endParaRPr b="0" lang="en-US" sz="1400" spc="-1" strike="noStrike">
              <a:solidFill>
                <a:srgbClr val="2f2b2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2f2b20"/>
                </a:solidFill>
                <a:latin typeface="Calibri"/>
              </a:rPr>
              <a:t>Fifth Outline Level</a:t>
            </a:r>
            <a:endParaRPr b="0" lang="en-US" sz="2000" spc="-1" strike="noStrike">
              <a:solidFill>
                <a:srgbClr val="2f2b2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2f2b20"/>
                </a:solidFill>
                <a:latin typeface="Calibri"/>
              </a:rPr>
              <a:t>Sixth Outline Level</a:t>
            </a:r>
            <a:endParaRPr b="0" lang="en-US" sz="2000" spc="-1" strike="noStrike">
              <a:solidFill>
                <a:srgbClr val="2f2b2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2f2b20"/>
                </a:solidFill>
                <a:latin typeface="Calibri"/>
              </a:rPr>
              <a:t>Seventh Outline Level</a:t>
            </a:r>
            <a:endParaRPr b="0" lang="en-US" sz="2000" spc="-1" strike="noStrike">
              <a:solidFill>
                <a:srgbClr val="2f2b2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CustomShape 1"/>
          <p:cNvSpPr/>
          <p:nvPr/>
        </p:nvSpPr>
        <p:spPr>
          <a:xfrm>
            <a:off x="8458200" y="0"/>
            <a:ext cx="6854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44" name="CustomShape 2"/>
          <p:cNvSpPr/>
          <p:nvPr/>
        </p:nvSpPr>
        <p:spPr>
          <a:xfrm>
            <a:off x="8458200" y="5486400"/>
            <a:ext cx="685440" cy="685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5" name="PlaceHolder 3"/>
          <p:cNvSpPr>
            <a:spLocks noGrp="1"/>
          </p:cNvSpPr>
          <p:nvPr>
            <p:ph type="title"/>
          </p:nvPr>
        </p:nvSpPr>
        <p:spPr>
          <a:xfrm>
            <a:off x="457200" y="274680"/>
            <a:ext cx="7619760" cy="1142640"/>
          </a:xfrm>
          <a:prstGeom prst="rect">
            <a:avLst/>
          </a:prstGeom>
        </p:spPr>
        <p:txBody>
          <a:bodyPr anchor="ctr">
            <a:noAutofit/>
          </a:bodyPr>
          <a:p>
            <a:pPr>
              <a:lnSpc>
                <a:spcPct val="100000"/>
              </a:lnSpc>
            </a:pPr>
            <a:r>
              <a:rPr b="0" lang="en-US" sz="4600" spc="-100" strike="noStrike">
                <a:solidFill>
                  <a:srgbClr val="675e47"/>
                </a:solidFill>
                <a:latin typeface="Cambria"/>
              </a:rPr>
              <a:t>Click to edit Master title style</a:t>
            </a:r>
            <a:endParaRPr b="0" lang="en-US" sz="4600" spc="-1" strike="noStrike">
              <a:solidFill>
                <a:srgbClr val="2f2b20"/>
              </a:solidFill>
              <a:latin typeface="Calibri"/>
            </a:endParaRPr>
          </a:p>
        </p:txBody>
      </p:sp>
      <p:sp>
        <p:nvSpPr>
          <p:cNvPr id="46" name="PlaceHolder 4"/>
          <p:cNvSpPr>
            <a:spLocks noGrp="1"/>
          </p:cNvSpPr>
          <p:nvPr>
            <p:ph type="body"/>
          </p:nvPr>
        </p:nvSpPr>
        <p:spPr>
          <a:xfrm>
            <a:off x="457200" y="1600200"/>
            <a:ext cx="7619760" cy="4800240"/>
          </a:xfrm>
          <a:prstGeom prst="rect">
            <a:avLst/>
          </a:prstGeom>
        </p:spPr>
        <p:txBody>
          <a:bodyPr>
            <a:noAutofit/>
          </a:bodyPr>
          <a:p>
            <a:pPr marL="343080" indent="-228240">
              <a:lnSpc>
                <a:spcPct val="100000"/>
              </a:lnSpc>
              <a:spcBef>
                <a:spcPts val="439"/>
              </a:spcBef>
              <a:buClr>
                <a:srgbClr val="a9a57c"/>
              </a:buClr>
              <a:buFont typeface="Arial"/>
              <a:buChar char="•"/>
            </a:pPr>
            <a:r>
              <a:rPr b="0" lang="en-US" sz="2200" spc="-1" strike="noStrike">
                <a:solidFill>
                  <a:srgbClr val="2f2b20"/>
                </a:solidFill>
                <a:latin typeface="Calibri"/>
              </a:rPr>
              <a:t>Click to edit Master text styles</a:t>
            </a:r>
            <a:endParaRPr b="0" lang="en-US" sz="2200" spc="-1" strike="noStrike">
              <a:solidFill>
                <a:srgbClr val="2f2b20"/>
              </a:solidFill>
              <a:latin typeface="Calibri"/>
            </a:endParaRPr>
          </a:p>
          <a:p>
            <a:pPr lvl="1" marL="640080" indent="-228240">
              <a:lnSpc>
                <a:spcPct val="100000"/>
              </a:lnSpc>
              <a:spcBef>
                <a:spcPts val="400"/>
              </a:spcBef>
              <a:buClr>
                <a:srgbClr val="9cbebd"/>
              </a:buClr>
              <a:buFont typeface="Arial"/>
              <a:buChar char="•"/>
            </a:pPr>
            <a:r>
              <a:rPr b="0" lang="en-US" sz="2000" spc="-1" strike="noStrike">
                <a:solidFill>
                  <a:srgbClr val="2f2b20"/>
                </a:solidFill>
                <a:latin typeface="Calibri"/>
              </a:rPr>
              <a:t>Second level</a:t>
            </a:r>
            <a:endParaRPr b="0" lang="en-US" sz="2000" spc="-1" strike="noStrike">
              <a:solidFill>
                <a:srgbClr val="2f2b20"/>
              </a:solidFill>
              <a:latin typeface="Calibri"/>
            </a:endParaRPr>
          </a:p>
          <a:p>
            <a:pPr lvl="2" marL="1005840" indent="-228240">
              <a:lnSpc>
                <a:spcPct val="100000"/>
              </a:lnSpc>
              <a:spcBef>
                <a:spcPts val="360"/>
              </a:spcBef>
              <a:buClr>
                <a:srgbClr val="d2cb6c"/>
              </a:buClr>
              <a:buFont typeface="Arial"/>
              <a:buChar char="•"/>
            </a:pPr>
            <a:r>
              <a:rPr b="0" lang="en-US" sz="1800" spc="-1" strike="noStrike">
                <a:solidFill>
                  <a:srgbClr val="2f2b20"/>
                </a:solidFill>
                <a:latin typeface="Calibri"/>
              </a:rPr>
              <a:t>Third level</a:t>
            </a:r>
            <a:endParaRPr b="0" lang="en-US" sz="1800" spc="-1" strike="noStrike">
              <a:solidFill>
                <a:srgbClr val="2f2b20"/>
              </a:solidFill>
              <a:latin typeface="Calibri"/>
            </a:endParaRPr>
          </a:p>
          <a:p>
            <a:pPr lvl="3" marL="1280160" indent="-228240">
              <a:lnSpc>
                <a:spcPct val="100000"/>
              </a:lnSpc>
              <a:spcBef>
                <a:spcPts val="320"/>
              </a:spcBef>
              <a:buClr>
                <a:srgbClr val="95a39d"/>
              </a:buClr>
              <a:buFont typeface="Arial"/>
              <a:buChar char="•"/>
            </a:pPr>
            <a:r>
              <a:rPr b="0" lang="en-US" sz="1600" spc="-1" strike="noStrike">
                <a:solidFill>
                  <a:srgbClr val="2f2b20"/>
                </a:solidFill>
                <a:latin typeface="Calibri"/>
              </a:rPr>
              <a:t>Fourth level</a:t>
            </a:r>
            <a:endParaRPr b="0" lang="en-US" sz="1600" spc="-1" strike="noStrike">
              <a:solidFill>
                <a:srgbClr val="2f2b20"/>
              </a:solidFill>
              <a:latin typeface="Calibri"/>
            </a:endParaRPr>
          </a:p>
          <a:p>
            <a:pPr lvl="4" marL="1554480" indent="-228240">
              <a:lnSpc>
                <a:spcPct val="100000"/>
              </a:lnSpc>
              <a:spcBef>
                <a:spcPts val="281"/>
              </a:spcBef>
              <a:buClr>
                <a:srgbClr val="c89f5d"/>
              </a:buClr>
              <a:buFont typeface="Arial"/>
              <a:buChar char="•"/>
            </a:pPr>
            <a:r>
              <a:rPr b="0" lang="en-US" sz="1400" spc="-1" strike="noStrike">
                <a:solidFill>
                  <a:srgbClr val="2f2b20"/>
                </a:solidFill>
                <a:latin typeface="Calibri"/>
              </a:rPr>
              <a:t>Fifth level</a:t>
            </a:r>
            <a:endParaRPr b="0" lang="en-US" sz="1400" spc="-1" strike="noStrike">
              <a:solidFill>
                <a:srgbClr val="2f2b20"/>
              </a:solidFill>
              <a:latin typeface="Calibri"/>
            </a:endParaRPr>
          </a:p>
        </p:txBody>
      </p:sp>
      <p:sp>
        <p:nvSpPr>
          <p:cNvPr id="47" name="PlaceHolder 5"/>
          <p:cNvSpPr>
            <a:spLocks noGrp="1"/>
          </p:cNvSpPr>
          <p:nvPr>
            <p:ph type="dt"/>
          </p:nvPr>
        </p:nvSpPr>
        <p:spPr>
          <a:xfrm rot="16200000">
            <a:off x="7551360" y="1646280"/>
            <a:ext cx="2437920" cy="365400"/>
          </a:xfrm>
          <a:prstGeom prst="rect">
            <a:avLst/>
          </a:prstGeom>
        </p:spPr>
        <p:txBody>
          <a:bodyPr anchor="ctr">
            <a:noAutofit/>
          </a:bodyPr>
          <a:p>
            <a:pPr>
              <a:lnSpc>
                <a:spcPct val="100000"/>
              </a:lnSpc>
            </a:pPr>
            <a:fld id="{A28CF71B-D165-488E-9143-79761B5DEA61}" type="datetime">
              <a:rPr b="0" lang="en-US" sz="1200" spc="-1" strike="noStrike">
                <a:solidFill>
                  <a:srgbClr val="dfdcb7"/>
                </a:solidFill>
                <a:latin typeface="Calibri"/>
              </a:rPr>
              <a:t>1/24/20</a:t>
            </a:fld>
            <a:endParaRPr b="0" lang="en-US" sz="1200" spc="-1" strike="noStrike">
              <a:latin typeface="Times New Roman"/>
            </a:endParaRPr>
          </a:p>
        </p:txBody>
      </p:sp>
      <p:sp>
        <p:nvSpPr>
          <p:cNvPr id="48" name="PlaceHolder 6"/>
          <p:cNvSpPr>
            <a:spLocks noGrp="1"/>
          </p:cNvSpPr>
          <p:nvPr>
            <p:ph type="ftr"/>
          </p:nvPr>
        </p:nvSpPr>
        <p:spPr>
          <a:xfrm rot="16200000">
            <a:off x="7587000" y="4048920"/>
            <a:ext cx="2367000" cy="365400"/>
          </a:xfrm>
          <a:prstGeom prst="rect">
            <a:avLst/>
          </a:prstGeom>
        </p:spPr>
        <p:txBody>
          <a:bodyPr anchor="ctr">
            <a:noAutofit/>
          </a:bodyPr>
          <a:p>
            <a:endParaRPr b="0" lang="en-US" sz="2400" spc="-1" strike="noStrike">
              <a:latin typeface="Times New Roman"/>
            </a:endParaRPr>
          </a:p>
        </p:txBody>
      </p:sp>
      <p:sp>
        <p:nvSpPr>
          <p:cNvPr id="49" name="PlaceHolder 7"/>
          <p:cNvSpPr>
            <a:spLocks noGrp="1"/>
          </p:cNvSpPr>
          <p:nvPr>
            <p:ph type="sldNum"/>
          </p:nvPr>
        </p:nvSpPr>
        <p:spPr>
          <a:xfrm>
            <a:off x="8531640" y="5649120"/>
            <a:ext cx="548280" cy="396000"/>
          </a:xfrm>
          <a:prstGeom prst="rect">
            <a:avLst/>
          </a:prstGeom>
        </p:spPr>
        <p:txBody>
          <a:bodyPr lIns="0" rIns="0" tIns="0" bIns="0" anchor="ctr">
            <a:noAutofit/>
          </a:bodyPr>
          <a:p>
            <a:pPr algn="ctr">
              <a:lnSpc>
                <a:spcPct val="100000"/>
              </a:lnSpc>
            </a:pPr>
            <a:fld id="{9BC7A930-97B3-48C3-A945-2205F43FFFAE}" type="slidenum">
              <a:rPr b="0" lang="en-US" sz="1800" spc="-1" strike="noStrike">
                <a:solidFill>
                  <a:srgbClr val="ffffff"/>
                </a:solidFill>
                <a:latin typeface="Calibri"/>
              </a:rPr>
              <a:t>1</a:t>
            </a:fld>
            <a:endParaRPr b="0" lang="en-US" sz="1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CustomShape 1"/>
          <p:cNvSpPr/>
          <p:nvPr/>
        </p:nvSpPr>
        <p:spPr>
          <a:xfrm>
            <a:off x="8458200" y="0"/>
            <a:ext cx="685440" cy="6857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p:style>
      </p:sp>
      <p:sp>
        <p:nvSpPr>
          <p:cNvPr id="87" name="CustomShape 2"/>
          <p:cNvSpPr/>
          <p:nvPr/>
        </p:nvSpPr>
        <p:spPr>
          <a:xfrm>
            <a:off x="8458200" y="5486400"/>
            <a:ext cx="685440" cy="6854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88" name="PlaceHolder 3"/>
          <p:cNvSpPr>
            <a:spLocks noGrp="1"/>
          </p:cNvSpPr>
          <p:nvPr>
            <p:ph type="title"/>
          </p:nvPr>
        </p:nvSpPr>
        <p:spPr>
          <a:xfrm>
            <a:off x="457200" y="274680"/>
            <a:ext cx="7619760" cy="1142640"/>
          </a:xfrm>
          <a:prstGeom prst="rect">
            <a:avLst/>
          </a:prstGeom>
        </p:spPr>
        <p:txBody>
          <a:bodyPr anchor="ctr">
            <a:noAutofit/>
          </a:bodyPr>
          <a:p>
            <a:pPr>
              <a:lnSpc>
                <a:spcPct val="100000"/>
              </a:lnSpc>
            </a:pPr>
            <a:r>
              <a:rPr b="0" lang="en-US" sz="4600" spc="-100" strike="noStrike">
                <a:solidFill>
                  <a:srgbClr val="675e47"/>
                </a:solidFill>
                <a:latin typeface="Cambria"/>
              </a:rPr>
              <a:t>Click to edit Master title style</a:t>
            </a:r>
            <a:endParaRPr b="0" lang="en-US" sz="4600" spc="-1" strike="noStrike">
              <a:solidFill>
                <a:srgbClr val="2f2b20"/>
              </a:solidFill>
              <a:latin typeface="Calibri"/>
            </a:endParaRPr>
          </a:p>
        </p:txBody>
      </p:sp>
      <p:sp>
        <p:nvSpPr>
          <p:cNvPr id="89" name="PlaceHolder 4"/>
          <p:cNvSpPr>
            <a:spLocks noGrp="1"/>
          </p:cNvSpPr>
          <p:nvPr>
            <p:ph type="body"/>
          </p:nvPr>
        </p:nvSpPr>
        <p:spPr>
          <a:xfrm>
            <a:off x="457200" y="1536120"/>
            <a:ext cx="3657240" cy="4590000"/>
          </a:xfrm>
          <a:prstGeom prst="rect">
            <a:avLst/>
          </a:prstGeom>
        </p:spPr>
        <p:txBody>
          <a:bodyPr>
            <a:noAutofit/>
          </a:bodyPr>
          <a:p>
            <a:pPr marL="343080" indent="-228240">
              <a:lnSpc>
                <a:spcPct val="100000"/>
              </a:lnSpc>
              <a:spcBef>
                <a:spcPts val="561"/>
              </a:spcBef>
              <a:buClr>
                <a:srgbClr val="a9a57c"/>
              </a:buClr>
              <a:buFont typeface="Arial"/>
              <a:buChar char="•"/>
            </a:pPr>
            <a:r>
              <a:rPr b="0" lang="en-US" sz="2800" spc="-1" strike="noStrike">
                <a:solidFill>
                  <a:srgbClr val="2f2b20"/>
                </a:solidFill>
                <a:latin typeface="Calibri"/>
              </a:rPr>
              <a:t>Click to edit Master text styles</a:t>
            </a:r>
            <a:endParaRPr b="0" lang="en-US" sz="2800" spc="-1" strike="noStrike">
              <a:solidFill>
                <a:srgbClr val="2f2b20"/>
              </a:solidFill>
              <a:latin typeface="Calibri"/>
            </a:endParaRPr>
          </a:p>
          <a:p>
            <a:pPr lvl="1" marL="640080" indent="-228240">
              <a:lnSpc>
                <a:spcPct val="100000"/>
              </a:lnSpc>
              <a:spcBef>
                <a:spcPts val="479"/>
              </a:spcBef>
              <a:buClr>
                <a:srgbClr val="9cbebd"/>
              </a:buClr>
              <a:buFont typeface="Arial"/>
              <a:buChar char="•"/>
            </a:pPr>
            <a:r>
              <a:rPr b="0" lang="en-US" sz="2400" spc="-1" strike="noStrike">
                <a:solidFill>
                  <a:srgbClr val="2f2b20"/>
                </a:solidFill>
                <a:latin typeface="Calibri"/>
              </a:rPr>
              <a:t>Second level</a:t>
            </a:r>
            <a:endParaRPr b="0" lang="en-US" sz="2400" spc="-1" strike="noStrike">
              <a:solidFill>
                <a:srgbClr val="2f2b20"/>
              </a:solidFill>
              <a:latin typeface="Calibri"/>
            </a:endParaRPr>
          </a:p>
          <a:p>
            <a:pPr lvl="2" marL="1005840" indent="-228240">
              <a:lnSpc>
                <a:spcPct val="100000"/>
              </a:lnSpc>
              <a:spcBef>
                <a:spcPts val="400"/>
              </a:spcBef>
              <a:buClr>
                <a:srgbClr val="d2cb6c"/>
              </a:buClr>
              <a:buFont typeface="Arial"/>
              <a:buChar char="•"/>
            </a:pPr>
            <a:r>
              <a:rPr b="0" lang="en-US" sz="2000" spc="-1" strike="noStrike">
                <a:solidFill>
                  <a:srgbClr val="2f2b20"/>
                </a:solidFill>
                <a:latin typeface="Calibri"/>
              </a:rPr>
              <a:t>Third level</a:t>
            </a:r>
            <a:endParaRPr b="0" lang="en-US" sz="2000" spc="-1" strike="noStrike">
              <a:solidFill>
                <a:srgbClr val="2f2b20"/>
              </a:solidFill>
              <a:latin typeface="Calibri"/>
            </a:endParaRPr>
          </a:p>
          <a:p>
            <a:pPr lvl="3" marL="1280160" indent="-228240">
              <a:lnSpc>
                <a:spcPct val="100000"/>
              </a:lnSpc>
              <a:spcBef>
                <a:spcPts val="360"/>
              </a:spcBef>
              <a:buClr>
                <a:srgbClr val="95a39d"/>
              </a:buClr>
              <a:buFont typeface="Arial"/>
              <a:buChar char="•"/>
            </a:pPr>
            <a:r>
              <a:rPr b="0" lang="en-US" sz="1800" spc="-1" strike="noStrike">
                <a:solidFill>
                  <a:srgbClr val="2f2b20"/>
                </a:solidFill>
                <a:latin typeface="Calibri"/>
              </a:rPr>
              <a:t>Fourth level</a:t>
            </a:r>
            <a:endParaRPr b="0" lang="en-US" sz="1800" spc="-1" strike="noStrike">
              <a:solidFill>
                <a:srgbClr val="2f2b20"/>
              </a:solidFill>
              <a:latin typeface="Calibri"/>
            </a:endParaRPr>
          </a:p>
          <a:p>
            <a:pPr lvl="4" marL="1554480" indent="-228240">
              <a:lnSpc>
                <a:spcPct val="100000"/>
              </a:lnSpc>
              <a:spcBef>
                <a:spcPts val="360"/>
              </a:spcBef>
              <a:buClr>
                <a:srgbClr val="c89f5d"/>
              </a:buClr>
              <a:buFont typeface="Arial"/>
              <a:buChar char="•"/>
            </a:pPr>
            <a:r>
              <a:rPr b="0" lang="en-US" sz="1800" spc="-1" strike="noStrike">
                <a:solidFill>
                  <a:srgbClr val="2f2b20"/>
                </a:solidFill>
                <a:latin typeface="Calibri"/>
              </a:rPr>
              <a:t>Fifth level</a:t>
            </a:r>
            <a:endParaRPr b="0" lang="en-US" sz="1800" spc="-1" strike="noStrike">
              <a:solidFill>
                <a:srgbClr val="2f2b20"/>
              </a:solidFill>
              <a:latin typeface="Calibri"/>
            </a:endParaRPr>
          </a:p>
        </p:txBody>
      </p:sp>
      <p:sp>
        <p:nvSpPr>
          <p:cNvPr id="90" name="PlaceHolder 5"/>
          <p:cNvSpPr>
            <a:spLocks noGrp="1"/>
          </p:cNvSpPr>
          <p:nvPr>
            <p:ph type="body"/>
          </p:nvPr>
        </p:nvSpPr>
        <p:spPr>
          <a:xfrm>
            <a:off x="4419720" y="1536120"/>
            <a:ext cx="3657240" cy="4590000"/>
          </a:xfrm>
          <a:prstGeom prst="rect">
            <a:avLst/>
          </a:prstGeom>
        </p:spPr>
        <p:txBody>
          <a:bodyPr>
            <a:noAutofit/>
          </a:bodyPr>
          <a:p>
            <a:pPr marL="343080" indent="-228240">
              <a:lnSpc>
                <a:spcPct val="100000"/>
              </a:lnSpc>
              <a:spcBef>
                <a:spcPts val="561"/>
              </a:spcBef>
              <a:buClr>
                <a:srgbClr val="a9a57c"/>
              </a:buClr>
              <a:buFont typeface="Arial"/>
              <a:buChar char="•"/>
            </a:pPr>
            <a:r>
              <a:rPr b="0" lang="en-US" sz="2800" spc="-1" strike="noStrike">
                <a:solidFill>
                  <a:srgbClr val="2f2b20"/>
                </a:solidFill>
                <a:latin typeface="Calibri"/>
              </a:rPr>
              <a:t>Click to edit Master text styles</a:t>
            </a:r>
            <a:endParaRPr b="0" lang="en-US" sz="2800" spc="-1" strike="noStrike">
              <a:solidFill>
                <a:srgbClr val="2f2b20"/>
              </a:solidFill>
              <a:latin typeface="Calibri"/>
            </a:endParaRPr>
          </a:p>
          <a:p>
            <a:pPr lvl="1" marL="640080" indent="-228240">
              <a:lnSpc>
                <a:spcPct val="100000"/>
              </a:lnSpc>
              <a:spcBef>
                <a:spcPts val="479"/>
              </a:spcBef>
              <a:buClr>
                <a:srgbClr val="9cbebd"/>
              </a:buClr>
              <a:buFont typeface="Arial"/>
              <a:buChar char="•"/>
            </a:pPr>
            <a:r>
              <a:rPr b="0" lang="en-US" sz="2400" spc="-1" strike="noStrike">
                <a:solidFill>
                  <a:srgbClr val="2f2b20"/>
                </a:solidFill>
                <a:latin typeface="Calibri"/>
              </a:rPr>
              <a:t>Second level</a:t>
            </a:r>
            <a:endParaRPr b="0" lang="en-US" sz="2400" spc="-1" strike="noStrike">
              <a:solidFill>
                <a:srgbClr val="2f2b20"/>
              </a:solidFill>
              <a:latin typeface="Calibri"/>
            </a:endParaRPr>
          </a:p>
          <a:p>
            <a:pPr lvl="2" marL="1005840" indent="-228240">
              <a:lnSpc>
                <a:spcPct val="100000"/>
              </a:lnSpc>
              <a:spcBef>
                <a:spcPts val="400"/>
              </a:spcBef>
              <a:buClr>
                <a:srgbClr val="d2cb6c"/>
              </a:buClr>
              <a:buFont typeface="Arial"/>
              <a:buChar char="•"/>
            </a:pPr>
            <a:r>
              <a:rPr b="0" lang="en-US" sz="2000" spc="-1" strike="noStrike">
                <a:solidFill>
                  <a:srgbClr val="2f2b20"/>
                </a:solidFill>
                <a:latin typeface="Calibri"/>
              </a:rPr>
              <a:t>Third level</a:t>
            </a:r>
            <a:endParaRPr b="0" lang="en-US" sz="2000" spc="-1" strike="noStrike">
              <a:solidFill>
                <a:srgbClr val="2f2b20"/>
              </a:solidFill>
              <a:latin typeface="Calibri"/>
            </a:endParaRPr>
          </a:p>
          <a:p>
            <a:pPr lvl="3" marL="1280160" indent="-228240">
              <a:lnSpc>
                <a:spcPct val="100000"/>
              </a:lnSpc>
              <a:spcBef>
                <a:spcPts val="360"/>
              </a:spcBef>
              <a:buClr>
                <a:srgbClr val="95a39d"/>
              </a:buClr>
              <a:buFont typeface="Arial"/>
              <a:buChar char="•"/>
            </a:pPr>
            <a:r>
              <a:rPr b="0" lang="en-US" sz="1800" spc="-1" strike="noStrike">
                <a:solidFill>
                  <a:srgbClr val="2f2b20"/>
                </a:solidFill>
                <a:latin typeface="Calibri"/>
              </a:rPr>
              <a:t>Fourth level</a:t>
            </a:r>
            <a:endParaRPr b="0" lang="en-US" sz="1800" spc="-1" strike="noStrike">
              <a:solidFill>
                <a:srgbClr val="2f2b20"/>
              </a:solidFill>
              <a:latin typeface="Calibri"/>
            </a:endParaRPr>
          </a:p>
          <a:p>
            <a:pPr lvl="4" marL="1554480" indent="-228240">
              <a:lnSpc>
                <a:spcPct val="100000"/>
              </a:lnSpc>
              <a:spcBef>
                <a:spcPts val="360"/>
              </a:spcBef>
              <a:buClr>
                <a:srgbClr val="c89f5d"/>
              </a:buClr>
              <a:buFont typeface="Arial"/>
              <a:buChar char="•"/>
            </a:pPr>
            <a:r>
              <a:rPr b="0" lang="en-US" sz="1800" spc="-1" strike="noStrike">
                <a:solidFill>
                  <a:srgbClr val="2f2b20"/>
                </a:solidFill>
                <a:latin typeface="Calibri"/>
              </a:rPr>
              <a:t>Fifth level</a:t>
            </a:r>
            <a:endParaRPr b="0" lang="en-US" sz="1800" spc="-1" strike="noStrike">
              <a:solidFill>
                <a:srgbClr val="2f2b20"/>
              </a:solidFill>
              <a:latin typeface="Calibri"/>
            </a:endParaRPr>
          </a:p>
        </p:txBody>
      </p:sp>
      <p:sp>
        <p:nvSpPr>
          <p:cNvPr id="91" name="PlaceHolder 6"/>
          <p:cNvSpPr>
            <a:spLocks noGrp="1"/>
          </p:cNvSpPr>
          <p:nvPr>
            <p:ph type="dt"/>
          </p:nvPr>
        </p:nvSpPr>
        <p:spPr>
          <a:xfrm rot="16200000">
            <a:off x="7551360" y="1646280"/>
            <a:ext cx="2437920" cy="365400"/>
          </a:xfrm>
          <a:prstGeom prst="rect">
            <a:avLst/>
          </a:prstGeom>
        </p:spPr>
        <p:txBody>
          <a:bodyPr anchor="ctr">
            <a:noAutofit/>
          </a:bodyPr>
          <a:p>
            <a:pPr>
              <a:lnSpc>
                <a:spcPct val="100000"/>
              </a:lnSpc>
            </a:pPr>
            <a:fld id="{DA780066-0EFC-47B4-9E25-EA12D18E38E0}" type="datetime">
              <a:rPr b="0" lang="en-US" sz="1200" spc="-1" strike="noStrike">
                <a:solidFill>
                  <a:srgbClr val="dfdcb7"/>
                </a:solidFill>
                <a:latin typeface="Calibri"/>
              </a:rPr>
              <a:t>1/24/20</a:t>
            </a:fld>
            <a:endParaRPr b="0" lang="en-US" sz="1200" spc="-1" strike="noStrike">
              <a:latin typeface="Times New Roman"/>
            </a:endParaRPr>
          </a:p>
        </p:txBody>
      </p:sp>
      <p:sp>
        <p:nvSpPr>
          <p:cNvPr id="92" name="PlaceHolder 7"/>
          <p:cNvSpPr>
            <a:spLocks noGrp="1"/>
          </p:cNvSpPr>
          <p:nvPr>
            <p:ph type="ftr"/>
          </p:nvPr>
        </p:nvSpPr>
        <p:spPr>
          <a:xfrm rot="16200000">
            <a:off x="7587000" y="4048920"/>
            <a:ext cx="2367000" cy="365400"/>
          </a:xfrm>
          <a:prstGeom prst="rect">
            <a:avLst/>
          </a:prstGeom>
        </p:spPr>
        <p:txBody>
          <a:bodyPr anchor="ctr">
            <a:noAutofit/>
          </a:bodyPr>
          <a:p>
            <a:endParaRPr b="0" lang="en-US" sz="2400" spc="-1" strike="noStrike">
              <a:latin typeface="Times New Roman"/>
            </a:endParaRPr>
          </a:p>
        </p:txBody>
      </p:sp>
      <p:sp>
        <p:nvSpPr>
          <p:cNvPr id="93" name="PlaceHolder 8"/>
          <p:cNvSpPr>
            <a:spLocks noGrp="1"/>
          </p:cNvSpPr>
          <p:nvPr>
            <p:ph type="sldNum"/>
          </p:nvPr>
        </p:nvSpPr>
        <p:spPr>
          <a:xfrm>
            <a:off x="8531640" y="5649120"/>
            <a:ext cx="548280" cy="396000"/>
          </a:xfrm>
          <a:prstGeom prst="rect">
            <a:avLst/>
          </a:prstGeom>
        </p:spPr>
        <p:txBody>
          <a:bodyPr lIns="0" rIns="0" tIns="0" bIns="0" anchor="ctr">
            <a:noAutofit/>
          </a:bodyPr>
          <a:p>
            <a:pPr algn="ctr">
              <a:lnSpc>
                <a:spcPct val="100000"/>
              </a:lnSpc>
            </a:pPr>
            <a:fld id="{E1C6DB54-DAC3-4A76-9193-E5BD6A4017E9}" type="slidenum">
              <a:rPr b="0" lang="en-US" sz="1800" spc="-1" strike="noStrike">
                <a:solidFill>
                  <a:srgbClr val="ffffff"/>
                </a:solidFill>
                <a:latin typeface="Calibri"/>
              </a:rPr>
              <a:t>&lt;number&gt;</a:t>
            </a:fld>
            <a:endParaRPr b="0" lang="en-US" sz="1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2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685800" y="1905120"/>
            <a:ext cx="7543440" cy="2593440"/>
          </a:xfrm>
          <a:prstGeom prst="rect">
            <a:avLst/>
          </a:prstGeom>
          <a:noFill/>
          <a:ln>
            <a:noFill/>
          </a:ln>
        </p:spPr>
        <p:txBody>
          <a:bodyPr anchor="b">
            <a:noAutofit/>
          </a:bodyPr>
          <a:p>
            <a:pPr>
              <a:lnSpc>
                <a:spcPct val="100000"/>
              </a:lnSpc>
            </a:pPr>
            <a:r>
              <a:rPr b="0" lang="en-US" sz="6600" spc="-100" strike="noStrike">
                <a:solidFill>
                  <a:srgbClr val="675e47"/>
                </a:solidFill>
                <a:latin typeface="Cambria"/>
              </a:rPr>
              <a:t>NFAs, scanners, and flex</a:t>
            </a:r>
            <a:endParaRPr b="0" lang="en-US" sz="6600" spc="-1" strike="noStrike">
              <a:solidFill>
                <a:srgbClr val="2f2b20"/>
              </a:solidFill>
              <a:latin typeface="Calibri"/>
            </a:endParaRPr>
          </a:p>
        </p:txBody>
      </p:sp>
      <p:sp>
        <p:nvSpPr>
          <p:cNvPr id="131" name="TextShape 2"/>
          <p:cNvSpPr txBox="1"/>
          <p:nvPr/>
        </p:nvSpPr>
        <p:spPr>
          <a:xfrm>
            <a:off x="685800" y="4572000"/>
            <a:ext cx="6461280" cy="1066320"/>
          </a:xfrm>
          <a:prstGeom prst="rect">
            <a:avLst/>
          </a:prstGeom>
          <a:noFill/>
          <a:ln>
            <a:noFill/>
          </a:ln>
        </p:spPr>
        <p:txBody>
          <a:bodyPr>
            <a:noAutofit/>
          </a:bodyPr>
          <a:p>
            <a:pPr algn="ct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a:off x="457200" y="274680"/>
            <a:ext cx="7619760" cy="1142640"/>
          </a:xfrm>
          <a:prstGeom prst="rect">
            <a:avLst/>
          </a:prstGeom>
          <a:noFill/>
          <a:ln>
            <a:noFill/>
          </a:ln>
        </p:spPr>
        <p:txBody>
          <a:bodyPr anchor="ctr">
            <a:noAutofit/>
          </a:bodyPr>
          <a:p>
            <a:pPr>
              <a:lnSpc>
                <a:spcPct val="100000"/>
              </a:lnSpc>
            </a:pPr>
            <a:r>
              <a:rPr b="0" lang="en-US" sz="4600" spc="-100" strike="noStrike">
                <a:solidFill>
                  <a:srgbClr val="675e47"/>
                </a:solidFill>
                <a:latin typeface="Cambria"/>
              </a:rPr>
              <a:t>Why do we care?</a:t>
            </a:r>
            <a:endParaRPr b="0" lang="en-US" sz="4600" spc="-1" strike="noStrike">
              <a:solidFill>
                <a:srgbClr val="2f2b20"/>
              </a:solidFill>
              <a:latin typeface="Calibri"/>
            </a:endParaRPr>
          </a:p>
        </p:txBody>
      </p:sp>
      <p:sp>
        <p:nvSpPr>
          <p:cNvPr id="153" name="TextShape 2"/>
          <p:cNvSpPr txBox="1"/>
          <p:nvPr/>
        </p:nvSpPr>
        <p:spPr>
          <a:xfrm>
            <a:off x="457200" y="1600200"/>
            <a:ext cx="7619760" cy="4935960"/>
          </a:xfrm>
          <a:prstGeom prst="rect">
            <a:avLst/>
          </a:prstGeom>
          <a:noFill/>
          <a:ln>
            <a:noFill/>
          </a:ln>
        </p:spPr>
        <p:txBody>
          <a:bodyPr>
            <a:normAutofit/>
          </a:bodyPr>
          <a:p>
            <a:pPr marL="343080" indent="-228240">
              <a:lnSpc>
                <a:spcPct val="100000"/>
              </a:lnSpc>
              <a:spcBef>
                <a:spcPts val="641"/>
              </a:spcBef>
              <a:buClr>
                <a:srgbClr val="a9a57c"/>
              </a:buClr>
              <a:buFont typeface="Arial"/>
              <a:buChar char="•"/>
            </a:pPr>
            <a:r>
              <a:rPr b="0" lang="en-US" sz="3200" spc="-1" strike="noStrike">
                <a:solidFill>
                  <a:srgbClr val="2f2b20"/>
                </a:solidFill>
                <a:latin typeface="Calibri"/>
              </a:rPr>
              <a:t>You may ask: why do we care about NFAs? </a:t>
            </a:r>
            <a:endParaRPr b="0" lang="en-US" sz="3200" spc="-1" strike="noStrike">
              <a:solidFill>
                <a:srgbClr val="2f2b20"/>
              </a:solidFill>
              <a:latin typeface="Calibri"/>
            </a:endParaRPr>
          </a:p>
          <a:p>
            <a:pPr marL="343080" indent="-228240">
              <a:lnSpc>
                <a:spcPct val="100000"/>
              </a:lnSpc>
              <a:spcBef>
                <a:spcPts val="641"/>
              </a:spcBef>
              <a:buClr>
                <a:srgbClr val="a9a57c"/>
              </a:buClr>
              <a:buFont typeface="Arial"/>
              <a:buChar char="•"/>
            </a:pPr>
            <a:r>
              <a:rPr b="0" lang="en-US" sz="3200" spc="-1" strike="noStrike">
                <a:solidFill>
                  <a:srgbClr val="2f2b20"/>
                </a:solidFill>
                <a:latin typeface="Calibri"/>
              </a:rPr>
              <a:t>Well, in terms of defining a parser, we usually start with regular expressions.</a:t>
            </a:r>
            <a:endParaRPr b="0" lang="en-US" sz="3200" spc="-1" strike="noStrike">
              <a:solidFill>
                <a:srgbClr val="2f2b20"/>
              </a:solidFill>
              <a:latin typeface="Calibri"/>
            </a:endParaRPr>
          </a:p>
          <a:p>
            <a:pPr marL="343080" indent="-228240">
              <a:lnSpc>
                <a:spcPct val="100000"/>
              </a:lnSpc>
              <a:spcBef>
                <a:spcPts val="641"/>
              </a:spcBef>
              <a:buClr>
                <a:srgbClr val="a9a57c"/>
              </a:buClr>
              <a:buFont typeface="Arial"/>
              <a:buChar char="•"/>
            </a:pPr>
            <a:r>
              <a:rPr b="0" lang="en-US" sz="3200" spc="-1" strike="noStrike">
                <a:solidFill>
                  <a:srgbClr val="2f2b20"/>
                </a:solidFill>
                <a:latin typeface="Calibri"/>
              </a:rPr>
              <a:t>We then need a DFA (since NFAs are harder to code). </a:t>
            </a:r>
            <a:endParaRPr b="0" lang="en-US" sz="3200" spc="-1" strike="noStrike">
              <a:solidFill>
                <a:srgbClr val="2f2b20"/>
              </a:solidFill>
              <a:latin typeface="Calibri"/>
            </a:endParaRPr>
          </a:p>
          <a:p>
            <a:pPr lvl="1" marL="640080" indent="-228240">
              <a:lnSpc>
                <a:spcPct val="100000"/>
              </a:lnSpc>
              <a:spcBef>
                <a:spcPts val="601"/>
              </a:spcBef>
              <a:buClr>
                <a:srgbClr val="9cbebd"/>
              </a:buClr>
              <a:buFont typeface="Arial"/>
              <a:buChar char="•"/>
            </a:pPr>
            <a:r>
              <a:rPr b="0" lang="en-US" sz="3000" spc="-1" strike="noStrike">
                <a:solidFill>
                  <a:srgbClr val="2f2b20"/>
                </a:solidFill>
                <a:latin typeface="Calibri"/>
              </a:rPr>
              <a:t>However, getting from a regular expression to a DFA in one step is difficult.</a:t>
            </a:r>
            <a:endParaRPr b="0" lang="en-US" sz="3000" spc="-1" strike="noStrike">
              <a:solidFill>
                <a:srgbClr val="2f2b20"/>
              </a:solidFill>
              <a:latin typeface="Calibri"/>
            </a:endParaRPr>
          </a:p>
          <a:p>
            <a:pPr lvl="1" marL="640080" indent="-228240">
              <a:lnSpc>
                <a:spcPct val="100000"/>
              </a:lnSpc>
              <a:spcBef>
                <a:spcPts val="601"/>
              </a:spcBef>
              <a:buClr>
                <a:srgbClr val="9cbebd"/>
              </a:buClr>
              <a:buFont typeface="Arial"/>
              <a:buChar char="•"/>
            </a:pPr>
            <a:r>
              <a:rPr b="0" lang="en-US" sz="3000" spc="-1" strike="noStrike">
                <a:solidFill>
                  <a:srgbClr val="2f2b20"/>
                </a:solidFill>
                <a:latin typeface="Calibri"/>
              </a:rPr>
              <a:t>Instead, programs convert to an NFA, and THEN to a DFA.</a:t>
            </a:r>
            <a:endParaRPr b="0" lang="en-US" sz="3000" spc="-1" strike="noStrike">
              <a:solidFill>
                <a:srgbClr val="2f2b20"/>
              </a:solidFill>
              <a:latin typeface="Calibri"/>
            </a:endParaRPr>
          </a:p>
          <a:p>
            <a:pPr lvl="1" marL="640080" indent="-228240">
              <a:lnSpc>
                <a:spcPct val="100000"/>
              </a:lnSpc>
              <a:spcBef>
                <a:spcPts val="601"/>
              </a:spcBef>
              <a:buClr>
                <a:srgbClr val="9cbebd"/>
              </a:buClr>
              <a:buFont typeface="Arial"/>
              <a:buChar char="•"/>
            </a:pPr>
            <a:r>
              <a:rPr b="0" lang="en-US" sz="3000" spc="-1" strike="noStrike">
                <a:solidFill>
                  <a:srgbClr val="2f2b20"/>
                </a:solidFill>
                <a:latin typeface="Calibri"/>
              </a:rPr>
              <a:t>Somewhat un-intuitively, this winds up being easier to code.</a:t>
            </a:r>
            <a:endParaRPr b="0" lang="en-US" sz="3000" spc="-1" strike="noStrike">
              <a:solidFill>
                <a:srgbClr val="2f2b20"/>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Shape 1"/>
          <p:cNvSpPr txBox="1"/>
          <p:nvPr/>
        </p:nvSpPr>
        <p:spPr>
          <a:xfrm>
            <a:off x="457200" y="274680"/>
            <a:ext cx="7619760" cy="1142640"/>
          </a:xfrm>
          <a:prstGeom prst="rect">
            <a:avLst/>
          </a:prstGeom>
          <a:noFill/>
          <a:ln>
            <a:noFill/>
          </a:ln>
        </p:spPr>
        <p:txBody>
          <a:bodyPr anchor="ctr">
            <a:noAutofit/>
          </a:bodyPr>
          <a:p>
            <a:pPr>
              <a:lnSpc>
                <a:spcPct val="100000"/>
              </a:lnSpc>
            </a:pPr>
            <a:r>
              <a:rPr b="0" lang="en-US" sz="4600" spc="-100" strike="noStrike">
                <a:solidFill>
                  <a:srgbClr val="675e47"/>
                </a:solidFill>
                <a:latin typeface="Cambria"/>
              </a:rPr>
              <a:t>Constructing NFAs</a:t>
            </a:r>
            <a:endParaRPr b="0" lang="en-US" sz="4600" spc="-1" strike="noStrike">
              <a:solidFill>
                <a:srgbClr val="2f2b20"/>
              </a:solidFill>
              <a:latin typeface="Calibri"/>
            </a:endParaRPr>
          </a:p>
        </p:txBody>
      </p:sp>
      <p:sp>
        <p:nvSpPr>
          <p:cNvPr id="155" name="TextShape 2"/>
          <p:cNvSpPr txBox="1"/>
          <p:nvPr/>
        </p:nvSpPr>
        <p:spPr>
          <a:xfrm>
            <a:off x="457200" y="1600200"/>
            <a:ext cx="7619760" cy="4800240"/>
          </a:xfrm>
          <a:prstGeom prst="rect">
            <a:avLst/>
          </a:prstGeom>
          <a:noFill/>
          <a:ln>
            <a:noFill/>
          </a:ln>
        </p:spPr>
        <p:txBody>
          <a:bodyPr>
            <a:normAutofit/>
          </a:bodyPr>
          <a:p>
            <a:pPr marL="343080" indent="-228240">
              <a:lnSpc>
                <a:spcPct val="100000"/>
              </a:lnSpc>
              <a:spcBef>
                <a:spcPts val="641"/>
              </a:spcBef>
              <a:buClr>
                <a:srgbClr val="a9a57c"/>
              </a:buClr>
              <a:buFont typeface="Arial"/>
              <a:buChar char="•"/>
            </a:pPr>
            <a:r>
              <a:rPr b="0" lang="en-US" sz="3200" spc="-1" strike="noStrike">
                <a:solidFill>
                  <a:srgbClr val="2f2b20"/>
                </a:solidFill>
                <a:latin typeface="Calibri"/>
              </a:rPr>
              <a:t>The construction process for NFAs is pretty easy.</a:t>
            </a:r>
            <a:endParaRPr b="0" lang="en-US" sz="3200" spc="-1" strike="noStrike">
              <a:solidFill>
                <a:srgbClr val="2f2b20"/>
              </a:solidFill>
              <a:latin typeface="Calibri"/>
            </a:endParaRPr>
          </a:p>
          <a:p>
            <a:pPr marL="343080" indent="-228240">
              <a:lnSpc>
                <a:spcPct val="100000"/>
              </a:lnSpc>
              <a:spcBef>
                <a:spcPts val="641"/>
              </a:spcBef>
              <a:buClr>
                <a:srgbClr val="a9a57c"/>
              </a:buClr>
              <a:buFont typeface="Arial"/>
              <a:buChar char="•"/>
            </a:pPr>
            <a:r>
              <a:rPr b="0" lang="en-US" sz="3200" spc="-1" strike="noStrike">
                <a:solidFill>
                  <a:srgbClr val="2f2b20"/>
                </a:solidFill>
                <a:latin typeface="Calibri"/>
              </a:rPr>
              <a:t>Recall how a regular expression is defined:</a:t>
            </a:r>
            <a:endParaRPr b="0" lang="en-US" sz="3200" spc="-1" strike="noStrike">
              <a:solidFill>
                <a:srgbClr val="2f2b20"/>
              </a:solidFill>
              <a:latin typeface="Calibri"/>
            </a:endParaRPr>
          </a:p>
          <a:p>
            <a:pPr lvl="1" marL="640080" indent="-228240">
              <a:lnSpc>
                <a:spcPct val="100000"/>
              </a:lnSpc>
              <a:spcBef>
                <a:spcPts val="601"/>
              </a:spcBef>
              <a:buClr>
                <a:srgbClr val="9cbebd"/>
              </a:buClr>
              <a:buFont typeface="Arial"/>
              <a:buChar char="•"/>
            </a:pPr>
            <a:r>
              <a:rPr b="0" lang="en-US" sz="3000" spc="-1" strike="noStrike">
                <a:solidFill>
                  <a:srgbClr val="2f2b20"/>
                </a:solidFill>
                <a:latin typeface="Calibri"/>
              </a:rPr>
              <a:t>A single character or ε</a:t>
            </a:r>
            <a:endParaRPr b="0" lang="en-US" sz="3000" spc="-1" strike="noStrike">
              <a:solidFill>
                <a:srgbClr val="2f2b20"/>
              </a:solidFill>
              <a:latin typeface="Calibri"/>
            </a:endParaRPr>
          </a:p>
          <a:p>
            <a:pPr lvl="1" marL="640080" indent="-228240">
              <a:lnSpc>
                <a:spcPct val="100000"/>
              </a:lnSpc>
              <a:spcBef>
                <a:spcPts val="601"/>
              </a:spcBef>
              <a:buClr>
                <a:srgbClr val="9cbebd"/>
              </a:buClr>
              <a:buFont typeface="Arial"/>
              <a:buChar char="•"/>
            </a:pPr>
            <a:r>
              <a:rPr b="0" lang="en-US" sz="3000" spc="-1" strike="noStrike">
                <a:solidFill>
                  <a:srgbClr val="2f2b20"/>
                </a:solidFill>
                <a:latin typeface="Calibri"/>
              </a:rPr>
              <a:t>Concatenation</a:t>
            </a:r>
            <a:endParaRPr b="0" lang="en-US" sz="3000" spc="-1" strike="noStrike">
              <a:solidFill>
                <a:srgbClr val="2f2b20"/>
              </a:solidFill>
              <a:latin typeface="Calibri"/>
            </a:endParaRPr>
          </a:p>
          <a:p>
            <a:pPr lvl="1" marL="640080" indent="-228240">
              <a:lnSpc>
                <a:spcPct val="100000"/>
              </a:lnSpc>
              <a:spcBef>
                <a:spcPts val="601"/>
              </a:spcBef>
              <a:buClr>
                <a:srgbClr val="9cbebd"/>
              </a:buClr>
              <a:buFont typeface="Arial"/>
              <a:buChar char="•"/>
            </a:pPr>
            <a:r>
              <a:rPr b="0" lang="en-US" sz="3000" spc="-1" strike="noStrike">
                <a:solidFill>
                  <a:srgbClr val="2f2b20"/>
                </a:solidFill>
                <a:latin typeface="Calibri"/>
              </a:rPr>
              <a:t>An “or”</a:t>
            </a:r>
            <a:endParaRPr b="0" lang="en-US" sz="3000" spc="-1" strike="noStrike">
              <a:solidFill>
                <a:srgbClr val="2f2b20"/>
              </a:solidFill>
              <a:latin typeface="Calibri"/>
            </a:endParaRPr>
          </a:p>
          <a:p>
            <a:pPr lvl="1" marL="640080" indent="-228240">
              <a:lnSpc>
                <a:spcPct val="100000"/>
              </a:lnSpc>
              <a:spcBef>
                <a:spcPts val="601"/>
              </a:spcBef>
              <a:buClr>
                <a:srgbClr val="9cbebd"/>
              </a:buClr>
              <a:buFont typeface="Arial"/>
              <a:buChar char="•"/>
            </a:pPr>
            <a:r>
              <a:rPr b="0" lang="en-US" sz="3000" spc="-1" strike="noStrike">
                <a:solidFill>
                  <a:srgbClr val="2f2b20"/>
                </a:solidFill>
                <a:latin typeface="Calibri"/>
              </a:rPr>
              <a:t>Kleene star</a:t>
            </a:r>
            <a:endParaRPr b="0" lang="en-US" sz="3000" spc="-1" strike="noStrike">
              <a:solidFill>
                <a:srgbClr val="2f2b20"/>
              </a:solidFill>
              <a:latin typeface="Calibri"/>
            </a:endParaRPr>
          </a:p>
          <a:p>
            <a:pPr marL="343080" indent="-228240">
              <a:lnSpc>
                <a:spcPct val="100000"/>
              </a:lnSpc>
              <a:spcBef>
                <a:spcPts val="641"/>
              </a:spcBef>
              <a:buClr>
                <a:srgbClr val="a9a57c"/>
              </a:buClr>
              <a:buFont typeface="Arial"/>
              <a:buChar char="•"/>
            </a:pPr>
            <a:r>
              <a:rPr b="0" lang="en-US" sz="3200" spc="-1" strike="noStrike">
                <a:solidFill>
                  <a:srgbClr val="2f2b20"/>
                </a:solidFill>
                <a:latin typeface="Calibri"/>
              </a:rPr>
              <a:t>So all we need to do is show how to do each of these in an NFA (and how to combine them)</a:t>
            </a:r>
            <a:endParaRPr b="0" lang="en-US" sz="3200" spc="-1" strike="noStrike">
              <a:solidFill>
                <a:srgbClr val="2f2b20"/>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TextShape 1"/>
          <p:cNvSpPr txBox="1"/>
          <p:nvPr/>
        </p:nvSpPr>
        <p:spPr>
          <a:xfrm>
            <a:off x="457200" y="274680"/>
            <a:ext cx="7619760" cy="1142640"/>
          </a:xfrm>
          <a:prstGeom prst="rect">
            <a:avLst/>
          </a:prstGeom>
          <a:noFill/>
          <a:ln>
            <a:noFill/>
          </a:ln>
        </p:spPr>
        <p:txBody>
          <a:bodyPr anchor="ctr">
            <a:noAutofit/>
          </a:bodyPr>
          <a:p>
            <a:pPr>
              <a:lnSpc>
                <a:spcPct val="100000"/>
              </a:lnSpc>
            </a:pPr>
            <a:r>
              <a:rPr b="0" lang="en-US" sz="4600" spc="-100" strike="noStrike">
                <a:solidFill>
                  <a:srgbClr val="675e47"/>
                </a:solidFill>
                <a:latin typeface="Cambria"/>
              </a:rPr>
              <a:t>Constructing NFAs</a:t>
            </a:r>
            <a:endParaRPr b="0" lang="en-US" sz="4600" spc="-1" strike="noStrike">
              <a:solidFill>
                <a:srgbClr val="2f2b20"/>
              </a:solidFill>
              <a:latin typeface="Calibri"/>
            </a:endParaRPr>
          </a:p>
        </p:txBody>
      </p:sp>
      <p:sp>
        <p:nvSpPr>
          <p:cNvPr id="157" name="TextShape 2"/>
          <p:cNvSpPr txBox="1"/>
          <p:nvPr/>
        </p:nvSpPr>
        <p:spPr>
          <a:xfrm>
            <a:off x="457200" y="1600200"/>
            <a:ext cx="7619760" cy="4800240"/>
          </a:xfrm>
          <a:prstGeom prst="rect">
            <a:avLst/>
          </a:prstGeom>
          <a:noFill/>
          <a:ln>
            <a:noFill/>
          </a:ln>
        </p:spPr>
        <p:txBody>
          <a:bodyPr>
            <a:normAutofit/>
          </a:bodyPr>
          <a:p>
            <a:pPr marL="343080" indent="-228240">
              <a:lnSpc>
                <a:spcPct val="100000"/>
              </a:lnSpc>
              <a:spcBef>
                <a:spcPts val="641"/>
              </a:spcBef>
              <a:buClr>
                <a:srgbClr val="a9a57c"/>
              </a:buClr>
              <a:buFont typeface="Arial"/>
              <a:buChar char="•"/>
            </a:pPr>
            <a:r>
              <a:rPr b="0" lang="en-US" sz="3200" spc="-1" strike="noStrike">
                <a:solidFill>
                  <a:srgbClr val="2f2b20"/>
                </a:solidFill>
                <a:latin typeface="Calibri"/>
              </a:rPr>
              <a:t>Easy first step: What is the NFA for a single character, or for the empty string?</a:t>
            </a:r>
            <a:endParaRPr b="0" lang="en-US" sz="3200" spc="-1" strike="noStrike">
              <a:solidFill>
                <a:srgbClr val="2f2b20"/>
              </a:solidFill>
              <a:latin typeface="Calibri"/>
            </a:endParaRPr>
          </a:p>
          <a:p>
            <a:pPr>
              <a:lnSpc>
                <a:spcPct val="100000"/>
              </a:lnSpc>
              <a:spcBef>
                <a:spcPts val="641"/>
              </a:spcBef>
            </a:pPr>
            <a:endParaRPr b="0" lang="en-US" sz="3200" spc="-1" strike="noStrike">
              <a:solidFill>
                <a:srgbClr val="2f2b20"/>
              </a:solidFill>
              <a:latin typeface="Calibri"/>
            </a:endParaRPr>
          </a:p>
          <a:p>
            <a:pPr>
              <a:lnSpc>
                <a:spcPct val="100000"/>
              </a:lnSpc>
              <a:spcBef>
                <a:spcPts val="641"/>
              </a:spcBef>
            </a:pPr>
            <a:endParaRPr b="0" lang="en-US" sz="3200" spc="-1" strike="noStrike">
              <a:solidFill>
                <a:srgbClr val="2f2b20"/>
              </a:solidFill>
              <a:latin typeface="Calibri"/>
            </a:endParaRPr>
          </a:p>
          <a:p>
            <a:pPr marL="343080" indent="-228240">
              <a:lnSpc>
                <a:spcPct val="100000"/>
              </a:lnSpc>
              <a:spcBef>
                <a:spcPts val="641"/>
              </a:spcBef>
              <a:buClr>
                <a:srgbClr val="a9a57c"/>
              </a:buClr>
              <a:buFont typeface="Arial"/>
              <a:buChar char="•"/>
            </a:pPr>
            <a:r>
              <a:rPr b="0" lang="en-US" sz="3200" spc="-1" strike="noStrike">
                <a:solidFill>
                  <a:srgbClr val="2f2b20"/>
                </a:solidFill>
                <a:latin typeface="Calibri"/>
              </a:rPr>
              <a:t>Now: what if I have NFAs for 2 regular expressions, and want to concatenate?</a:t>
            </a:r>
            <a:endParaRPr b="0" lang="en-US" sz="3200" spc="-1" strike="noStrike">
              <a:solidFill>
                <a:srgbClr val="2f2b20"/>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Shape 1"/>
          <p:cNvSpPr txBox="1"/>
          <p:nvPr/>
        </p:nvSpPr>
        <p:spPr>
          <a:xfrm>
            <a:off x="457200" y="274680"/>
            <a:ext cx="7619760" cy="1142640"/>
          </a:xfrm>
          <a:prstGeom prst="rect">
            <a:avLst/>
          </a:prstGeom>
          <a:noFill/>
          <a:ln>
            <a:noFill/>
          </a:ln>
        </p:spPr>
        <p:txBody>
          <a:bodyPr anchor="ctr">
            <a:noAutofit/>
          </a:bodyPr>
          <a:p>
            <a:pPr>
              <a:lnSpc>
                <a:spcPct val="100000"/>
              </a:lnSpc>
            </a:pPr>
            <a:r>
              <a:rPr b="0" lang="en-US" sz="4600" spc="-100" strike="noStrike">
                <a:solidFill>
                  <a:srgbClr val="675e47"/>
                </a:solidFill>
                <a:latin typeface="Cambria"/>
              </a:rPr>
              <a:t>Constructing NFAs</a:t>
            </a:r>
            <a:endParaRPr b="0" lang="en-US" sz="4600" spc="-1" strike="noStrike">
              <a:solidFill>
                <a:srgbClr val="2f2b20"/>
              </a:solidFill>
              <a:latin typeface="Calibri"/>
            </a:endParaRPr>
          </a:p>
        </p:txBody>
      </p:sp>
      <p:sp>
        <p:nvSpPr>
          <p:cNvPr id="159" name="TextShape 2"/>
          <p:cNvSpPr txBox="1"/>
          <p:nvPr/>
        </p:nvSpPr>
        <p:spPr>
          <a:xfrm>
            <a:off x="457200" y="1600200"/>
            <a:ext cx="7619760" cy="4800240"/>
          </a:xfrm>
          <a:prstGeom prst="rect">
            <a:avLst/>
          </a:prstGeom>
          <a:noFill/>
          <a:ln>
            <a:noFill/>
          </a:ln>
        </p:spPr>
        <p:txBody>
          <a:bodyPr>
            <a:normAutofit/>
          </a:bodyPr>
          <a:p>
            <a:pPr marL="343080" indent="-228240">
              <a:lnSpc>
                <a:spcPct val="100000"/>
              </a:lnSpc>
              <a:spcBef>
                <a:spcPts val="641"/>
              </a:spcBef>
              <a:buClr>
                <a:srgbClr val="a9a57c"/>
              </a:buClr>
              <a:buFont typeface="Arial"/>
              <a:buChar char="•"/>
            </a:pPr>
            <a:r>
              <a:rPr b="0" lang="en-US" sz="3200" spc="-1" strike="noStrike">
                <a:solidFill>
                  <a:srgbClr val="2f2b20"/>
                </a:solidFill>
                <a:latin typeface="Calibri"/>
              </a:rPr>
              <a:t>A bit harder: what about an “or” or Kleene star?</a:t>
            </a:r>
            <a:endParaRPr b="0" lang="en-US" sz="3200" spc="-1" strike="noStrike">
              <a:solidFill>
                <a:srgbClr val="2f2b2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TextShape 1"/>
          <p:cNvSpPr txBox="1"/>
          <p:nvPr/>
        </p:nvSpPr>
        <p:spPr>
          <a:xfrm>
            <a:off x="457200" y="274680"/>
            <a:ext cx="7619760" cy="1142640"/>
          </a:xfrm>
          <a:prstGeom prst="rect">
            <a:avLst/>
          </a:prstGeom>
          <a:noFill/>
          <a:ln>
            <a:noFill/>
          </a:ln>
        </p:spPr>
        <p:txBody>
          <a:bodyPr anchor="ctr">
            <a:noAutofit/>
          </a:bodyPr>
          <a:p>
            <a:pPr>
              <a:lnSpc>
                <a:spcPct val="100000"/>
              </a:lnSpc>
            </a:pPr>
            <a:r>
              <a:rPr b="0" lang="en-US" sz="4600" spc="-100" strike="noStrike">
                <a:solidFill>
                  <a:srgbClr val="675e47"/>
                </a:solidFill>
                <a:latin typeface="Cambria"/>
              </a:rPr>
              <a:t>Constructing NFAs</a:t>
            </a:r>
            <a:endParaRPr b="0" lang="en-US" sz="4600" spc="-1" strike="noStrike">
              <a:solidFill>
                <a:srgbClr val="2f2b20"/>
              </a:solidFill>
              <a:latin typeface="Calibri"/>
            </a:endParaRPr>
          </a:p>
        </p:txBody>
      </p:sp>
      <p:sp>
        <p:nvSpPr>
          <p:cNvPr id="161" name="TextShape 2"/>
          <p:cNvSpPr txBox="1"/>
          <p:nvPr/>
        </p:nvSpPr>
        <p:spPr>
          <a:xfrm>
            <a:off x="457200" y="1600200"/>
            <a:ext cx="7619760" cy="4800240"/>
          </a:xfrm>
          <a:prstGeom prst="rect">
            <a:avLst/>
          </a:prstGeom>
          <a:noFill/>
          <a:ln>
            <a:noFill/>
          </a:ln>
        </p:spPr>
        <p:txBody>
          <a:bodyPr>
            <a:normAutofit/>
          </a:bodyPr>
          <a:p>
            <a:pPr marL="343080" indent="-228240">
              <a:lnSpc>
                <a:spcPct val="100000"/>
              </a:lnSpc>
              <a:spcBef>
                <a:spcPts val="641"/>
              </a:spcBef>
              <a:buClr>
                <a:srgbClr val="a9a57c"/>
              </a:buClr>
              <a:buFont typeface="Arial"/>
              <a:buChar char="•"/>
            </a:pPr>
            <a:r>
              <a:rPr b="0" lang="en-US" sz="3200" spc="-1" strike="noStrike">
                <a:solidFill>
                  <a:srgbClr val="2f2b20"/>
                </a:solidFill>
                <a:latin typeface="Calibri"/>
              </a:rPr>
              <a:t>Final picture (2.7 in book):</a:t>
            </a:r>
            <a:endParaRPr b="0" lang="en-US" sz="3200" spc="-1" strike="noStrike">
              <a:solidFill>
                <a:srgbClr val="2f2b20"/>
              </a:solidFill>
              <a:latin typeface="Calibri"/>
            </a:endParaRPr>
          </a:p>
        </p:txBody>
      </p:sp>
      <p:pic>
        <p:nvPicPr>
          <p:cNvPr id="162" name="Picture 3" descr=""/>
          <p:cNvPicPr/>
          <p:nvPr/>
        </p:nvPicPr>
        <p:blipFill>
          <a:blip r:embed="rId1"/>
          <a:stretch/>
        </p:blipFill>
        <p:spPr>
          <a:xfrm>
            <a:off x="2039760" y="2115000"/>
            <a:ext cx="5616360" cy="453672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TextShape 1"/>
          <p:cNvSpPr txBox="1"/>
          <p:nvPr/>
        </p:nvSpPr>
        <p:spPr>
          <a:xfrm>
            <a:off x="457200" y="274680"/>
            <a:ext cx="7619760" cy="1142640"/>
          </a:xfrm>
          <a:prstGeom prst="rect">
            <a:avLst/>
          </a:prstGeom>
          <a:noFill/>
          <a:ln>
            <a:noFill/>
          </a:ln>
        </p:spPr>
        <p:txBody>
          <a:bodyPr anchor="ctr">
            <a:noAutofit/>
          </a:bodyPr>
          <a:p>
            <a:pPr>
              <a:lnSpc>
                <a:spcPct val="100000"/>
              </a:lnSpc>
            </a:pPr>
            <a:r>
              <a:rPr b="0" lang="en-US" sz="4600" spc="-100" strike="noStrike">
                <a:solidFill>
                  <a:srgbClr val="675e47"/>
                </a:solidFill>
                <a:latin typeface="Cambria"/>
              </a:rPr>
              <a:t>An example: decimals</a:t>
            </a:r>
            <a:endParaRPr b="0" lang="en-US" sz="4600" spc="-1" strike="noStrike">
              <a:solidFill>
                <a:srgbClr val="2f2b20"/>
              </a:solidFill>
              <a:latin typeface="Calibri"/>
            </a:endParaRPr>
          </a:p>
        </p:txBody>
      </p:sp>
      <p:sp>
        <p:nvSpPr>
          <p:cNvPr id="164" name="TextShape 2"/>
          <p:cNvSpPr txBox="1"/>
          <p:nvPr/>
        </p:nvSpPr>
        <p:spPr>
          <a:xfrm>
            <a:off x="457200" y="1600200"/>
            <a:ext cx="7619760" cy="4800240"/>
          </a:xfrm>
          <a:prstGeom prst="rect">
            <a:avLst/>
          </a:prstGeom>
          <a:noFill/>
          <a:ln>
            <a:noFill/>
          </a:ln>
        </p:spPr>
        <p:txBody>
          <a:bodyPr>
            <a:noAutofit/>
          </a:bodyPr>
          <a:p>
            <a:pPr marL="343080" indent="-228240">
              <a:lnSpc>
                <a:spcPct val="100000"/>
              </a:lnSpc>
              <a:spcBef>
                <a:spcPts val="439"/>
              </a:spcBef>
              <a:buClr>
                <a:srgbClr val="a9a57c"/>
              </a:buClr>
              <a:buFont typeface="Arial"/>
              <a:buChar char="•"/>
            </a:pPr>
            <a:r>
              <a:rPr b="0" lang="en-US" sz="2200" spc="-1" strike="noStrike">
                <a:solidFill>
                  <a:srgbClr val="2f2b20"/>
                </a:solidFill>
                <a:latin typeface="Calibri"/>
              </a:rPr>
              <a:t>Let d = [0-9], then decimals are: d* (.d | d. ) d*</a:t>
            </a:r>
            <a:endParaRPr b="0" lang="en-US" sz="2200" spc="-1" strike="noStrike">
              <a:solidFill>
                <a:srgbClr val="2f2b20"/>
              </a:solidFill>
              <a:latin typeface="Calibri"/>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Shape 1"/>
          <p:cNvSpPr txBox="1"/>
          <p:nvPr/>
        </p:nvSpPr>
        <p:spPr>
          <a:xfrm>
            <a:off x="457200" y="274680"/>
            <a:ext cx="7619760" cy="1142640"/>
          </a:xfrm>
          <a:prstGeom prst="rect">
            <a:avLst/>
          </a:prstGeom>
          <a:noFill/>
          <a:ln>
            <a:noFill/>
          </a:ln>
        </p:spPr>
        <p:txBody>
          <a:bodyPr anchor="ctr">
            <a:noAutofit/>
          </a:bodyPr>
          <a:p>
            <a:pPr>
              <a:lnSpc>
                <a:spcPct val="100000"/>
              </a:lnSpc>
            </a:pPr>
            <a:r>
              <a:rPr b="0" lang="en-US" sz="4600" spc="-100" strike="noStrike">
                <a:solidFill>
                  <a:srgbClr val="675e47"/>
                </a:solidFill>
                <a:latin typeface="Cambria"/>
              </a:rPr>
              <a:t>An example: decimals</a:t>
            </a:r>
            <a:endParaRPr b="0" lang="en-US" sz="4600" spc="-1" strike="noStrike">
              <a:solidFill>
                <a:srgbClr val="2f2b20"/>
              </a:solidFill>
              <a:latin typeface="Calibri"/>
            </a:endParaRPr>
          </a:p>
        </p:txBody>
      </p:sp>
      <p:sp>
        <p:nvSpPr>
          <p:cNvPr id="166" name="TextShape 2"/>
          <p:cNvSpPr txBox="1"/>
          <p:nvPr/>
        </p:nvSpPr>
        <p:spPr>
          <a:xfrm>
            <a:off x="457200" y="1600200"/>
            <a:ext cx="7619760" cy="4800240"/>
          </a:xfrm>
          <a:prstGeom prst="rect">
            <a:avLst/>
          </a:prstGeom>
          <a:noFill/>
          <a:ln>
            <a:noFill/>
          </a:ln>
        </p:spPr>
        <p:txBody>
          <a:bodyPr>
            <a:noAutofit/>
          </a:bodyPr>
          <a:p>
            <a:pPr marL="343080" indent="-228240">
              <a:lnSpc>
                <a:spcPct val="100000"/>
              </a:lnSpc>
              <a:spcBef>
                <a:spcPts val="439"/>
              </a:spcBef>
              <a:buClr>
                <a:srgbClr val="a9a57c"/>
              </a:buClr>
              <a:buFont typeface="Arial"/>
              <a:buChar char="•"/>
            </a:pPr>
            <a:r>
              <a:rPr b="0" lang="en-US" sz="2200" spc="-1" strike="noStrike">
                <a:solidFill>
                  <a:srgbClr val="2f2b20"/>
                </a:solidFill>
                <a:latin typeface="Calibri"/>
              </a:rPr>
              <a:t>Let d = [0-9], then decimals are: d* (.d | d. ) d*</a:t>
            </a:r>
            <a:endParaRPr b="0" lang="en-US" sz="2200" spc="-1" strike="noStrike">
              <a:solidFill>
                <a:srgbClr val="2f2b20"/>
              </a:solidFill>
              <a:latin typeface="Calibri"/>
            </a:endParaRPr>
          </a:p>
        </p:txBody>
      </p:sp>
      <p:pic>
        <p:nvPicPr>
          <p:cNvPr id="167" name="Picture 3" descr=""/>
          <p:cNvPicPr/>
          <p:nvPr/>
        </p:nvPicPr>
        <p:blipFill>
          <a:blip r:embed="rId1"/>
          <a:stretch/>
        </p:blipFill>
        <p:spPr>
          <a:xfrm>
            <a:off x="1399680" y="2221920"/>
            <a:ext cx="5905080" cy="441612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TextShape 1"/>
          <p:cNvSpPr txBox="1"/>
          <p:nvPr/>
        </p:nvSpPr>
        <p:spPr>
          <a:xfrm>
            <a:off x="457200" y="274680"/>
            <a:ext cx="7619760" cy="1142640"/>
          </a:xfrm>
          <a:prstGeom prst="rect">
            <a:avLst/>
          </a:prstGeom>
          <a:noFill/>
          <a:ln>
            <a:noFill/>
          </a:ln>
        </p:spPr>
        <p:txBody>
          <a:bodyPr anchor="ctr">
            <a:noAutofit/>
          </a:bodyPr>
          <a:p>
            <a:pPr>
              <a:lnSpc>
                <a:spcPct val="100000"/>
              </a:lnSpc>
            </a:pPr>
            <a:r>
              <a:rPr b="0" lang="en-US" sz="4600" spc="-100" strike="noStrike">
                <a:solidFill>
                  <a:srgbClr val="675e47"/>
                </a:solidFill>
                <a:latin typeface="Cambria"/>
              </a:rPr>
              <a:t>From NFAs to DFAs</a:t>
            </a:r>
            <a:endParaRPr b="0" lang="en-US" sz="4600" spc="-1" strike="noStrike">
              <a:solidFill>
                <a:srgbClr val="2f2b20"/>
              </a:solidFill>
              <a:latin typeface="Calibri"/>
            </a:endParaRPr>
          </a:p>
        </p:txBody>
      </p:sp>
      <p:sp>
        <p:nvSpPr>
          <p:cNvPr id="169" name="TextShape 2"/>
          <p:cNvSpPr txBox="1"/>
          <p:nvPr/>
        </p:nvSpPr>
        <p:spPr>
          <a:xfrm>
            <a:off x="457200" y="1600200"/>
            <a:ext cx="7619760" cy="4800240"/>
          </a:xfrm>
          <a:prstGeom prst="rect">
            <a:avLst/>
          </a:prstGeom>
          <a:noFill/>
          <a:ln>
            <a:noFill/>
          </a:ln>
        </p:spPr>
        <p:txBody>
          <a:bodyPr>
            <a:normAutofit/>
          </a:bodyPr>
          <a:p>
            <a:pPr marL="343080" indent="-228240">
              <a:lnSpc>
                <a:spcPct val="100000"/>
              </a:lnSpc>
              <a:spcBef>
                <a:spcPts val="641"/>
              </a:spcBef>
              <a:buClr>
                <a:srgbClr val="a9a57c"/>
              </a:buClr>
              <a:buFont typeface="Arial"/>
              <a:buChar char="•"/>
            </a:pPr>
            <a:r>
              <a:rPr b="0" lang="en-US" sz="3200" spc="-1" strike="noStrike">
                <a:solidFill>
                  <a:srgbClr val="2f2b20"/>
                </a:solidFill>
                <a:latin typeface="Calibri"/>
              </a:rPr>
              <a:t>Next, a scanning program needs to go from this NFA to a DFA</a:t>
            </a:r>
            <a:endParaRPr b="0" lang="en-US" sz="3200" spc="-1" strike="noStrike">
              <a:solidFill>
                <a:srgbClr val="2f2b20"/>
              </a:solidFill>
              <a:latin typeface="Calibri"/>
            </a:endParaRPr>
          </a:p>
          <a:p>
            <a:pPr lvl="1" marL="640080" indent="-228240">
              <a:lnSpc>
                <a:spcPct val="100000"/>
              </a:lnSpc>
              <a:spcBef>
                <a:spcPts val="601"/>
              </a:spcBef>
              <a:buClr>
                <a:srgbClr val="9cbebd"/>
              </a:buClr>
              <a:buFont typeface="Arial"/>
              <a:buChar char="•"/>
            </a:pPr>
            <a:r>
              <a:rPr b="0" lang="en-US" sz="3000" spc="-1" strike="noStrike">
                <a:solidFill>
                  <a:srgbClr val="2f2b20"/>
                </a:solidFill>
                <a:latin typeface="Calibri"/>
              </a:rPr>
              <a:t>Mainly because “guessing” the right transition if there are multiple ones is really hard to code</a:t>
            </a:r>
            <a:endParaRPr b="0" lang="en-US" sz="3000" spc="-1" strike="noStrike">
              <a:solidFill>
                <a:srgbClr val="2f2b20"/>
              </a:solidFill>
              <a:latin typeface="Calibri"/>
            </a:endParaRPr>
          </a:p>
          <a:p>
            <a:pPr lvl="1" marL="640080" indent="-228240">
              <a:lnSpc>
                <a:spcPct val="100000"/>
              </a:lnSpc>
              <a:spcBef>
                <a:spcPts val="601"/>
              </a:spcBef>
              <a:buClr>
                <a:srgbClr val="9cbebd"/>
              </a:buClr>
              <a:buFont typeface="Arial"/>
              <a:buChar char="•"/>
            </a:pPr>
            <a:r>
              <a:rPr b="0" lang="en-US" sz="3000" spc="-1" strike="noStrike">
                <a:solidFill>
                  <a:srgbClr val="2f2b20"/>
                </a:solidFill>
                <a:latin typeface="Calibri"/>
              </a:rPr>
              <a:t>Much easier to convert to DFA, even though it can get bigger.</a:t>
            </a:r>
            <a:endParaRPr b="0" lang="en-US" sz="3000" spc="-1" strike="noStrike">
              <a:solidFill>
                <a:srgbClr val="2f2b20"/>
              </a:solidFill>
              <a:latin typeface="Calibri"/>
            </a:endParaRPr>
          </a:p>
          <a:p>
            <a:pPr lvl="1" marL="640080" indent="-228240">
              <a:lnSpc>
                <a:spcPct val="100000"/>
              </a:lnSpc>
              <a:spcBef>
                <a:spcPts val="601"/>
              </a:spcBef>
              <a:buClr>
                <a:srgbClr val="9cbebd"/>
              </a:buClr>
              <a:buFont typeface="Arial"/>
              <a:buChar char="•"/>
            </a:pPr>
            <a:r>
              <a:rPr b="0" lang="en-US" sz="3000" spc="-1" strike="noStrike">
                <a:solidFill>
                  <a:srgbClr val="2f2b20"/>
                </a:solidFill>
                <a:latin typeface="Calibri"/>
              </a:rPr>
              <a:t>(Side note: how much bigger?)</a:t>
            </a:r>
            <a:endParaRPr b="0" lang="en-US" sz="3000" spc="-1" strike="noStrike">
              <a:solidFill>
                <a:srgbClr val="2f2b20"/>
              </a:solidFill>
              <a:latin typeface="Calibri"/>
            </a:endParaRPr>
          </a:p>
          <a:p>
            <a:pPr marL="343080" indent="-228240">
              <a:lnSpc>
                <a:spcPct val="100000"/>
              </a:lnSpc>
              <a:spcBef>
                <a:spcPts val="641"/>
              </a:spcBef>
              <a:buClr>
                <a:srgbClr val="a9a57c"/>
              </a:buClr>
              <a:buFont typeface="Arial"/>
              <a:buChar char="•"/>
            </a:pPr>
            <a:r>
              <a:rPr b="0" lang="en-US" sz="3200" spc="-1" strike="noStrike">
                <a:solidFill>
                  <a:srgbClr val="2f2b20"/>
                </a:solidFill>
                <a:latin typeface="Calibri"/>
              </a:rPr>
              <a:t>Let’s go back to our decimal example on the board…</a:t>
            </a:r>
            <a:endParaRPr b="0" lang="en-US" sz="3200" spc="-1" strike="noStrike">
              <a:solidFill>
                <a:srgbClr val="2f2b20"/>
              </a:solidFill>
              <a:latin typeface="Calibri"/>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TextShape 1"/>
          <p:cNvSpPr txBox="1"/>
          <p:nvPr/>
        </p:nvSpPr>
        <p:spPr>
          <a:xfrm>
            <a:off x="457200" y="274680"/>
            <a:ext cx="7619760" cy="1142640"/>
          </a:xfrm>
          <a:prstGeom prst="rect">
            <a:avLst/>
          </a:prstGeom>
          <a:noFill/>
          <a:ln>
            <a:noFill/>
          </a:ln>
        </p:spPr>
        <p:txBody>
          <a:bodyPr anchor="ctr">
            <a:noAutofit/>
          </a:bodyPr>
          <a:p>
            <a:pPr>
              <a:lnSpc>
                <a:spcPct val="100000"/>
              </a:lnSpc>
            </a:pPr>
            <a:r>
              <a:rPr b="0" lang="en-US" sz="4600" spc="-100" strike="noStrike">
                <a:solidFill>
                  <a:srgbClr val="675e47"/>
                </a:solidFill>
                <a:latin typeface="Cambria"/>
              </a:rPr>
              <a:t>From NFAs to DFAs</a:t>
            </a:r>
            <a:endParaRPr b="0" lang="en-US" sz="4600" spc="-1" strike="noStrike">
              <a:solidFill>
                <a:srgbClr val="2f2b20"/>
              </a:solidFill>
              <a:latin typeface="Calibri"/>
            </a:endParaRPr>
          </a:p>
        </p:txBody>
      </p:sp>
      <p:sp>
        <p:nvSpPr>
          <p:cNvPr id="171" name="TextShape 2"/>
          <p:cNvSpPr txBox="1"/>
          <p:nvPr/>
        </p:nvSpPr>
        <p:spPr>
          <a:xfrm>
            <a:off x="457200" y="1600200"/>
            <a:ext cx="7619760" cy="4800240"/>
          </a:xfrm>
          <a:prstGeom prst="rect">
            <a:avLst/>
          </a:prstGeom>
          <a:noFill/>
          <a:ln>
            <a:noFill/>
          </a:ln>
        </p:spPr>
        <p:txBody>
          <a:bodyPr>
            <a:normAutofit/>
          </a:bodyPr>
          <a:p>
            <a:pPr marL="343080" indent="-228240">
              <a:lnSpc>
                <a:spcPct val="100000"/>
              </a:lnSpc>
              <a:spcBef>
                <a:spcPts val="641"/>
              </a:spcBef>
              <a:buClr>
                <a:srgbClr val="a9a57c"/>
              </a:buClr>
              <a:buFont typeface="Arial"/>
              <a:buChar char="•"/>
            </a:pPr>
            <a:r>
              <a:rPr b="0" lang="en-US" sz="3200" spc="-1" strike="noStrike">
                <a:solidFill>
                  <a:srgbClr val="2f2b20"/>
                </a:solidFill>
                <a:latin typeface="Calibri"/>
              </a:rPr>
              <a:t>If we automate this conversion on our last NFA (of decimals), we get:</a:t>
            </a:r>
            <a:endParaRPr b="0" lang="en-US" sz="3200" spc="-1" strike="noStrike">
              <a:solidFill>
                <a:srgbClr val="2f2b20"/>
              </a:solidFill>
              <a:latin typeface="Calibri"/>
            </a:endParaRPr>
          </a:p>
        </p:txBody>
      </p:sp>
      <p:pic>
        <p:nvPicPr>
          <p:cNvPr id="172" name="Picture 3" descr=""/>
          <p:cNvPicPr/>
          <p:nvPr/>
        </p:nvPicPr>
        <p:blipFill>
          <a:blip r:embed="rId1"/>
          <a:stretch/>
        </p:blipFill>
        <p:spPr>
          <a:xfrm>
            <a:off x="1868400" y="2804040"/>
            <a:ext cx="4961880" cy="3858840"/>
          </a:xfrm>
          <a:prstGeom prst="rect">
            <a:avLst/>
          </a:prstGeom>
          <a:ln>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TextShape 1"/>
          <p:cNvSpPr txBox="1"/>
          <p:nvPr/>
        </p:nvSpPr>
        <p:spPr>
          <a:xfrm>
            <a:off x="457200" y="274680"/>
            <a:ext cx="7619760" cy="1142640"/>
          </a:xfrm>
          <a:prstGeom prst="rect">
            <a:avLst/>
          </a:prstGeom>
          <a:noFill/>
          <a:ln>
            <a:noFill/>
          </a:ln>
        </p:spPr>
        <p:txBody>
          <a:bodyPr anchor="ctr">
            <a:noAutofit/>
          </a:bodyPr>
          <a:p>
            <a:pPr>
              <a:lnSpc>
                <a:spcPct val="100000"/>
              </a:lnSpc>
            </a:pPr>
            <a:r>
              <a:rPr b="0" lang="en-US" sz="4600" spc="-100" strike="noStrike">
                <a:solidFill>
                  <a:srgbClr val="675e47"/>
                </a:solidFill>
                <a:latin typeface="Cambria"/>
              </a:rPr>
              <a:t>Minimizing DFAs</a:t>
            </a:r>
            <a:endParaRPr b="0" lang="en-US" sz="4600" spc="-1" strike="noStrike">
              <a:solidFill>
                <a:srgbClr val="2f2b20"/>
              </a:solidFill>
              <a:latin typeface="Calibri"/>
            </a:endParaRPr>
          </a:p>
        </p:txBody>
      </p:sp>
      <p:sp>
        <p:nvSpPr>
          <p:cNvPr id="174" name="TextShape 2"/>
          <p:cNvSpPr txBox="1"/>
          <p:nvPr/>
        </p:nvSpPr>
        <p:spPr>
          <a:xfrm>
            <a:off x="139320" y="1536120"/>
            <a:ext cx="3755160" cy="4590000"/>
          </a:xfrm>
          <a:prstGeom prst="rect">
            <a:avLst/>
          </a:prstGeom>
          <a:noFill/>
          <a:ln>
            <a:noFill/>
          </a:ln>
        </p:spPr>
        <p:txBody>
          <a:bodyPr>
            <a:normAutofit fontScale="91000"/>
          </a:bodyPr>
          <a:p>
            <a:pPr marL="343080" indent="-228240">
              <a:lnSpc>
                <a:spcPct val="100000"/>
              </a:lnSpc>
              <a:spcBef>
                <a:spcPts val="641"/>
              </a:spcBef>
              <a:buClr>
                <a:srgbClr val="a9a57c"/>
              </a:buClr>
              <a:buFont typeface="Arial"/>
              <a:buChar char="•"/>
            </a:pPr>
            <a:r>
              <a:rPr b="0" lang="en-US" sz="3200" spc="-1" strike="noStrike">
                <a:solidFill>
                  <a:srgbClr val="2f2b20"/>
                </a:solidFill>
                <a:latin typeface="Calibri"/>
              </a:rPr>
              <a:t>In addition, scanners take this final DFA and minimize.  </a:t>
            </a:r>
            <a:endParaRPr b="0" lang="en-US" sz="3200" spc="-1" strike="noStrike">
              <a:solidFill>
                <a:srgbClr val="2f2b20"/>
              </a:solidFill>
              <a:latin typeface="Calibri"/>
            </a:endParaRPr>
          </a:p>
          <a:p>
            <a:pPr lvl="1" marL="640080" indent="-228240">
              <a:lnSpc>
                <a:spcPct val="100000"/>
              </a:lnSpc>
              <a:spcBef>
                <a:spcPts val="601"/>
              </a:spcBef>
              <a:buClr>
                <a:srgbClr val="9cbebd"/>
              </a:buClr>
              <a:buFont typeface="Arial"/>
              <a:buChar char="•"/>
            </a:pPr>
            <a:r>
              <a:rPr b="0" lang="en-US" sz="3000" spc="-1" strike="noStrike">
                <a:solidFill>
                  <a:srgbClr val="2f2b20"/>
                </a:solidFill>
                <a:latin typeface="Calibri"/>
              </a:rPr>
              <a:t>(We won’t do this part by hand – I just want you to know that the computer does it automatically, to speed things up later.)</a:t>
            </a:r>
            <a:endParaRPr b="0" lang="en-US" sz="3000" spc="-1" strike="noStrike">
              <a:solidFill>
                <a:srgbClr val="2f2b20"/>
              </a:solidFill>
              <a:latin typeface="Calibri"/>
            </a:endParaRPr>
          </a:p>
        </p:txBody>
      </p:sp>
      <p:sp>
        <p:nvSpPr>
          <p:cNvPr id="175" name="TextShape 3"/>
          <p:cNvSpPr txBox="1"/>
          <p:nvPr/>
        </p:nvSpPr>
        <p:spPr>
          <a:xfrm>
            <a:off x="4419720" y="1536120"/>
            <a:ext cx="3657240" cy="4590000"/>
          </a:xfrm>
          <a:prstGeom prst="rect">
            <a:avLst/>
          </a:prstGeom>
          <a:noFill/>
          <a:ln>
            <a:noFill/>
          </a:ln>
        </p:spPr>
        <p:txBody>
          <a:bodyPr>
            <a:normAutofit/>
          </a:bodyPr>
          <a:p>
            <a:endParaRPr b="0" lang="en-US" sz="2200" spc="-1" strike="noStrike">
              <a:solidFill>
                <a:srgbClr val="2f2b20"/>
              </a:solidFill>
              <a:latin typeface="Calibri"/>
            </a:endParaRPr>
          </a:p>
        </p:txBody>
      </p:sp>
      <p:pic>
        <p:nvPicPr>
          <p:cNvPr id="176" name="Picture 3" descr=""/>
          <p:cNvPicPr/>
          <p:nvPr/>
        </p:nvPicPr>
        <p:blipFill>
          <a:blip r:embed="rId1"/>
          <a:stretch/>
        </p:blipFill>
        <p:spPr>
          <a:xfrm>
            <a:off x="3895200" y="2215080"/>
            <a:ext cx="4406760" cy="307944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TextShape 1"/>
          <p:cNvSpPr txBox="1"/>
          <p:nvPr/>
        </p:nvSpPr>
        <p:spPr>
          <a:xfrm>
            <a:off x="457200" y="274680"/>
            <a:ext cx="7619760" cy="1142640"/>
          </a:xfrm>
          <a:prstGeom prst="rect">
            <a:avLst/>
          </a:prstGeom>
          <a:noFill/>
          <a:ln>
            <a:noFill/>
          </a:ln>
        </p:spPr>
        <p:txBody>
          <a:bodyPr anchor="ctr">
            <a:noAutofit/>
          </a:bodyPr>
          <a:p>
            <a:pPr>
              <a:lnSpc>
                <a:spcPct val="100000"/>
              </a:lnSpc>
            </a:pPr>
            <a:r>
              <a:rPr b="0" lang="en-US" sz="4600" spc="-100" strike="noStrike">
                <a:solidFill>
                  <a:srgbClr val="675e47"/>
                </a:solidFill>
                <a:latin typeface="Cambria"/>
              </a:rPr>
              <a:t>Admin stuff</a:t>
            </a:r>
            <a:endParaRPr b="0" lang="en-US" sz="4600" spc="-1" strike="noStrike">
              <a:solidFill>
                <a:srgbClr val="2f2b20"/>
              </a:solidFill>
              <a:latin typeface="Calibri"/>
            </a:endParaRPr>
          </a:p>
        </p:txBody>
      </p:sp>
      <p:sp>
        <p:nvSpPr>
          <p:cNvPr id="133" name="TextShape 2"/>
          <p:cNvSpPr txBox="1"/>
          <p:nvPr/>
        </p:nvSpPr>
        <p:spPr>
          <a:xfrm>
            <a:off x="457200" y="1600200"/>
            <a:ext cx="7619760" cy="4800240"/>
          </a:xfrm>
          <a:prstGeom prst="rect">
            <a:avLst/>
          </a:prstGeom>
          <a:noFill/>
          <a:ln>
            <a:noFill/>
          </a:ln>
        </p:spPr>
        <p:txBody>
          <a:bodyPr>
            <a:noAutofit/>
          </a:bodyPr>
          <a:p>
            <a:pPr marL="343080" indent="-228240">
              <a:lnSpc>
                <a:spcPct val="100000"/>
              </a:lnSpc>
              <a:spcBef>
                <a:spcPts val="439"/>
              </a:spcBef>
              <a:buClr>
                <a:srgbClr val="a9a57c"/>
              </a:buClr>
              <a:buFont typeface="Arial"/>
              <a:buChar char="•"/>
            </a:pPr>
            <a:r>
              <a:rPr b="0" lang="en-US" sz="2200" spc="-1" strike="noStrike">
                <a:solidFill>
                  <a:srgbClr val="2f2b20"/>
                </a:solidFill>
                <a:latin typeface="Calibri"/>
              </a:rPr>
              <a:t>Homework due next Wednesday</a:t>
            </a:r>
            <a:endParaRPr b="0" lang="en-US" sz="2200" spc="-1" strike="noStrike">
              <a:solidFill>
                <a:srgbClr val="2f2b20"/>
              </a:solidFill>
              <a:latin typeface="Calibri"/>
            </a:endParaRPr>
          </a:p>
          <a:p>
            <a:pPr marL="343080" indent="-228240">
              <a:lnSpc>
                <a:spcPct val="100000"/>
              </a:lnSpc>
              <a:spcBef>
                <a:spcPts val="439"/>
              </a:spcBef>
              <a:buClr>
                <a:srgbClr val="a9a57c"/>
              </a:buClr>
              <a:buFont typeface="Arial"/>
              <a:buChar char="•"/>
            </a:pPr>
            <a:r>
              <a:rPr b="0" lang="en-US" sz="2200" spc="-1" strike="noStrike">
                <a:solidFill>
                  <a:srgbClr val="2f2b20"/>
                </a:solidFill>
                <a:latin typeface="Calibri"/>
              </a:rPr>
              <a:t>Sub: Next Friday 1/31 through Friday 2/7</a:t>
            </a:r>
            <a:endParaRPr b="0" lang="en-US" sz="2200" spc="-1" strike="noStrike">
              <a:solidFill>
                <a:srgbClr val="2f2b20"/>
              </a:solidFill>
              <a:latin typeface="Calibri"/>
            </a:endParaRPr>
          </a:p>
          <a:p>
            <a:pPr lvl="1" marL="640080" indent="-228240">
              <a:lnSpc>
                <a:spcPct val="100000"/>
              </a:lnSpc>
              <a:spcBef>
                <a:spcPts val="400"/>
              </a:spcBef>
              <a:buClr>
                <a:srgbClr val="9cbebd"/>
              </a:buClr>
              <a:buFont typeface="Arial"/>
              <a:buChar char="•"/>
            </a:pPr>
            <a:r>
              <a:rPr b="0" lang="en-US" sz="2000" spc="-1" strike="noStrike">
                <a:solidFill>
                  <a:srgbClr val="2f2b20"/>
                </a:solidFill>
                <a:latin typeface="Calibri"/>
              </a:rPr>
              <a:t>Be nice, and yes, you’ll get a HW over what he does!</a:t>
            </a:r>
            <a:endParaRPr b="0" lang="en-US" sz="2000" spc="-1" strike="noStrike">
              <a:solidFill>
                <a:srgbClr val="2f2b20"/>
              </a:solidFill>
              <a:latin typeface="Calibri"/>
            </a:endParaRPr>
          </a:p>
          <a:p>
            <a:pPr marL="343080" indent="-228240">
              <a:lnSpc>
                <a:spcPct val="100000"/>
              </a:lnSpc>
              <a:spcBef>
                <a:spcPts val="439"/>
              </a:spcBef>
              <a:buClr>
                <a:srgbClr val="a9a57c"/>
              </a:buClr>
              <a:buFont typeface="Arial"/>
              <a:buChar char="•"/>
            </a:pPr>
            <a:r>
              <a:rPr b="0" lang="en-US" sz="2200" spc="-1" strike="noStrike">
                <a:solidFill>
                  <a:srgbClr val="2f2b20"/>
                </a:solidFill>
                <a:latin typeface="Calibri"/>
              </a:rPr>
              <a:t>Next homework: programming assignment, coding a scanner-like program using flex, which we’ll discuss today/Monday</a:t>
            </a:r>
            <a:endParaRPr b="0" lang="en-US" sz="2200" spc="-1" strike="noStrike">
              <a:solidFill>
                <a:srgbClr val="2f2b20"/>
              </a:solidFill>
              <a:latin typeface="Calibri"/>
            </a:endParaRPr>
          </a:p>
          <a:p>
            <a:pPr lvl="1" marL="640080" indent="-228240">
              <a:lnSpc>
                <a:spcPct val="100000"/>
              </a:lnSpc>
              <a:spcBef>
                <a:spcPts val="400"/>
              </a:spcBef>
              <a:buClr>
                <a:srgbClr val="9cbebd"/>
              </a:buClr>
              <a:buFont typeface="Arial"/>
              <a:buChar char="•"/>
            </a:pPr>
            <a:r>
              <a:rPr b="0" lang="en-US" sz="2000" spc="-1" strike="noStrike">
                <a:solidFill>
                  <a:srgbClr val="2f2b20"/>
                </a:solidFill>
                <a:latin typeface="Calibri"/>
              </a:rPr>
              <a:t>Likely due Feb. 9 or 10</a:t>
            </a:r>
            <a:endParaRPr b="0" lang="en-US" sz="2000" spc="-1" strike="noStrike">
              <a:solidFill>
                <a:srgbClr val="2f2b20"/>
              </a:solidFill>
              <a:latin typeface="Calibri"/>
            </a:endParaRPr>
          </a:p>
          <a:p>
            <a:pPr lvl="1" marL="640080" indent="-228240">
              <a:lnSpc>
                <a:spcPct val="100000"/>
              </a:lnSpc>
              <a:spcBef>
                <a:spcPts val="400"/>
              </a:spcBef>
              <a:buClr>
                <a:srgbClr val="9cbebd"/>
              </a:buClr>
              <a:buFont typeface="Arial"/>
              <a:buChar char="•"/>
            </a:pPr>
            <a:r>
              <a:rPr b="0" lang="en-US" sz="2000" spc="-1" strike="noStrike">
                <a:solidFill>
                  <a:srgbClr val="2f2b20"/>
                </a:solidFill>
                <a:latin typeface="Calibri"/>
              </a:rPr>
              <a:t>(I’ll be back by the 7th</a:t>
            </a:r>
            <a:r>
              <a:rPr b="0" lang="en-US" sz="2000" spc="-1" strike="noStrike" baseline="30000">
                <a:solidFill>
                  <a:srgbClr val="2f2b20"/>
                </a:solidFill>
                <a:latin typeface="Calibri"/>
              </a:rPr>
              <a:t>st</a:t>
            </a:r>
            <a:r>
              <a:rPr b="0" lang="en-US" sz="2000" spc="-1" strike="noStrike">
                <a:solidFill>
                  <a:srgbClr val="2f2b20"/>
                </a:solidFill>
                <a:latin typeface="Calibri"/>
              </a:rPr>
              <a:t>, and my sub can help with this assignment)</a:t>
            </a:r>
            <a:endParaRPr b="0" lang="en-US" sz="2000" spc="-1" strike="noStrike">
              <a:solidFill>
                <a:srgbClr val="2f2b20"/>
              </a:solidFill>
              <a:latin typeface="Calibri"/>
            </a:endParaRPr>
          </a:p>
          <a:p>
            <a:pPr lvl="1" marL="640080" indent="-228240">
              <a:lnSpc>
                <a:spcPct val="100000"/>
              </a:lnSpc>
              <a:spcBef>
                <a:spcPts val="400"/>
              </a:spcBef>
              <a:buClr>
                <a:srgbClr val="9cbebd"/>
              </a:buClr>
              <a:buFont typeface="Arial"/>
              <a:buChar char="•"/>
            </a:pPr>
            <a:r>
              <a:rPr b="0" lang="en-US" sz="2000" spc="-1" strike="noStrike">
                <a:solidFill>
                  <a:srgbClr val="2f2b20"/>
                </a:solidFill>
                <a:latin typeface="Calibri"/>
              </a:rPr>
              <a:t>Note that this will be the first assignment submitted via git! I’ll go over instructions for this course git next week, and will have the homework posted early in the week</a:t>
            </a:r>
            <a:endParaRPr b="0" lang="en-US" sz="2000" spc="-1" strike="noStrike">
              <a:solidFill>
                <a:srgbClr val="2f2b20"/>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TextShape 1"/>
          <p:cNvSpPr txBox="1"/>
          <p:nvPr/>
        </p:nvSpPr>
        <p:spPr>
          <a:xfrm>
            <a:off x="457200" y="274680"/>
            <a:ext cx="7619760" cy="1142640"/>
          </a:xfrm>
          <a:prstGeom prst="rect">
            <a:avLst/>
          </a:prstGeom>
          <a:noFill/>
          <a:ln>
            <a:noFill/>
          </a:ln>
        </p:spPr>
        <p:txBody>
          <a:bodyPr anchor="ctr">
            <a:noAutofit/>
          </a:bodyPr>
          <a:p>
            <a:pPr>
              <a:lnSpc>
                <a:spcPct val="100000"/>
              </a:lnSpc>
            </a:pPr>
            <a:r>
              <a:rPr b="0" lang="en-US" sz="4600" spc="-100" strike="noStrike">
                <a:solidFill>
                  <a:srgbClr val="675e47"/>
                </a:solidFill>
                <a:latin typeface="Cambria"/>
              </a:rPr>
              <a:t>Coding DFAs (scanners)</a:t>
            </a:r>
            <a:endParaRPr b="0" lang="en-US" sz="4600" spc="-1" strike="noStrike">
              <a:solidFill>
                <a:srgbClr val="2f2b20"/>
              </a:solidFill>
              <a:latin typeface="Calibri"/>
            </a:endParaRPr>
          </a:p>
        </p:txBody>
      </p:sp>
      <p:sp>
        <p:nvSpPr>
          <p:cNvPr id="178" name="TextShape 2"/>
          <p:cNvSpPr txBox="1"/>
          <p:nvPr/>
        </p:nvSpPr>
        <p:spPr>
          <a:xfrm>
            <a:off x="457200" y="1600200"/>
            <a:ext cx="7619760" cy="4800240"/>
          </a:xfrm>
          <a:prstGeom prst="rect">
            <a:avLst/>
          </a:prstGeom>
          <a:noFill/>
          <a:ln>
            <a:noFill/>
          </a:ln>
        </p:spPr>
        <p:txBody>
          <a:bodyPr>
            <a:normAutofit/>
          </a:bodyPr>
          <a:p>
            <a:pPr marL="343080" indent="-228240">
              <a:lnSpc>
                <a:spcPct val="100000"/>
              </a:lnSpc>
              <a:spcBef>
                <a:spcPts val="641"/>
              </a:spcBef>
              <a:buClr>
                <a:srgbClr val="a9a57c"/>
              </a:buClr>
              <a:buFont typeface="Arial"/>
              <a:buChar char="•"/>
            </a:pPr>
            <a:r>
              <a:rPr b="0" lang="en-US" sz="3200" spc="-1" strike="noStrike">
                <a:solidFill>
                  <a:srgbClr val="2f2b20"/>
                </a:solidFill>
                <a:latin typeface="Calibri"/>
              </a:rPr>
              <a:t>Then, given a DFA, code can be implemented in 2 ways:</a:t>
            </a:r>
            <a:endParaRPr b="0" lang="en-US" sz="3200" spc="-1" strike="noStrike">
              <a:solidFill>
                <a:srgbClr val="2f2b20"/>
              </a:solidFill>
              <a:latin typeface="Calibri"/>
            </a:endParaRPr>
          </a:p>
          <a:p>
            <a:pPr lvl="1" marL="640080" indent="-228240">
              <a:lnSpc>
                <a:spcPct val="100000"/>
              </a:lnSpc>
              <a:spcBef>
                <a:spcPts val="601"/>
              </a:spcBef>
              <a:buClr>
                <a:srgbClr val="9cbebd"/>
              </a:buClr>
              <a:buFont typeface="Arial"/>
              <a:buChar char="•"/>
            </a:pPr>
            <a:r>
              <a:rPr b="0" lang="en-US" sz="3000" spc="-1" strike="noStrike">
                <a:solidFill>
                  <a:srgbClr val="2f2b20"/>
                </a:solidFill>
                <a:latin typeface="Calibri"/>
              </a:rPr>
              <a:t>A bunch of if/switch/case statements</a:t>
            </a:r>
            <a:endParaRPr b="0" lang="en-US" sz="3000" spc="-1" strike="noStrike">
              <a:solidFill>
                <a:srgbClr val="2f2b20"/>
              </a:solidFill>
              <a:latin typeface="Calibri"/>
            </a:endParaRPr>
          </a:p>
          <a:p>
            <a:pPr lvl="1" marL="640080" indent="-228240">
              <a:lnSpc>
                <a:spcPct val="100000"/>
              </a:lnSpc>
              <a:spcBef>
                <a:spcPts val="601"/>
              </a:spcBef>
              <a:buClr>
                <a:srgbClr val="9cbebd"/>
              </a:buClr>
              <a:buFont typeface="Arial"/>
              <a:buChar char="•"/>
            </a:pPr>
            <a:r>
              <a:rPr b="0" lang="en-US" sz="3000" spc="-1" strike="noStrike">
                <a:solidFill>
                  <a:srgbClr val="2f2b20"/>
                </a:solidFill>
                <a:latin typeface="Calibri"/>
              </a:rPr>
              <a:t>A table and driver</a:t>
            </a:r>
            <a:endParaRPr b="0" lang="en-US" sz="3000" spc="-1" strike="noStrike">
              <a:solidFill>
                <a:srgbClr val="2f2b20"/>
              </a:solidFill>
              <a:latin typeface="Calibri"/>
            </a:endParaRPr>
          </a:p>
          <a:p>
            <a:pPr marL="343080" indent="-228240">
              <a:lnSpc>
                <a:spcPct val="100000"/>
              </a:lnSpc>
              <a:spcBef>
                <a:spcPts val="641"/>
              </a:spcBef>
              <a:buClr>
                <a:srgbClr val="a9a57c"/>
              </a:buClr>
              <a:buFont typeface="Arial"/>
              <a:buChar char="•"/>
            </a:pPr>
            <a:r>
              <a:rPr b="0" lang="en-US" sz="3200" spc="-1" strike="noStrike">
                <a:solidFill>
                  <a:srgbClr val="2f2b20"/>
                </a:solidFill>
                <a:latin typeface="Calibri"/>
              </a:rPr>
              <a:t>Both have merits, and are described further in the book.</a:t>
            </a:r>
            <a:endParaRPr b="0" lang="en-US" sz="3200" spc="-1" strike="noStrike">
              <a:solidFill>
                <a:srgbClr val="2f2b20"/>
              </a:solidFill>
              <a:latin typeface="Calibri"/>
            </a:endParaRPr>
          </a:p>
          <a:p>
            <a:pPr marL="343080" indent="-228240">
              <a:lnSpc>
                <a:spcPct val="100000"/>
              </a:lnSpc>
              <a:spcBef>
                <a:spcPts val="641"/>
              </a:spcBef>
              <a:buClr>
                <a:srgbClr val="a9a57c"/>
              </a:buClr>
              <a:buFont typeface="Arial"/>
              <a:buChar char="•"/>
            </a:pPr>
            <a:r>
              <a:rPr b="0" lang="en-US" sz="3200" spc="-1" strike="noStrike">
                <a:solidFill>
                  <a:srgbClr val="2f2b20"/>
                </a:solidFill>
                <a:latin typeface="Calibri"/>
              </a:rPr>
              <a:t>We’ll mainly use the second route in homework, simply because there are many good tools out there.</a:t>
            </a:r>
            <a:endParaRPr b="0" lang="en-US" sz="3200" spc="-1" strike="noStrike">
              <a:solidFill>
                <a:srgbClr val="2f2b20"/>
              </a:solidFill>
              <a:latin typeface="Calibri"/>
            </a:endParaRPr>
          </a:p>
          <a:p>
            <a:endParaRPr b="0" lang="en-US" sz="3200" spc="-1" strike="noStrike">
              <a:solidFill>
                <a:srgbClr val="2f2b20"/>
              </a:solidFill>
              <a:latin typeface="Calibri"/>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Shape 1"/>
          <p:cNvSpPr txBox="1"/>
          <p:nvPr/>
        </p:nvSpPr>
        <p:spPr>
          <a:xfrm>
            <a:off x="457200" y="274680"/>
            <a:ext cx="7619760" cy="1142640"/>
          </a:xfrm>
          <a:prstGeom prst="rect">
            <a:avLst/>
          </a:prstGeom>
          <a:noFill/>
          <a:ln>
            <a:noFill/>
          </a:ln>
        </p:spPr>
        <p:txBody>
          <a:bodyPr anchor="ctr">
            <a:noAutofit/>
          </a:bodyPr>
          <a:p>
            <a:pPr>
              <a:lnSpc>
                <a:spcPct val="100000"/>
              </a:lnSpc>
            </a:pPr>
            <a:r>
              <a:rPr b="0" lang="en-US" sz="4600" spc="-100" strike="noStrike">
                <a:solidFill>
                  <a:srgbClr val="675e47"/>
                </a:solidFill>
                <a:latin typeface="Cambria"/>
              </a:rPr>
              <a:t>Scanners</a:t>
            </a:r>
            <a:endParaRPr b="0" lang="en-US" sz="4600" spc="-1" strike="noStrike">
              <a:solidFill>
                <a:srgbClr val="2f2b20"/>
              </a:solidFill>
              <a:latin typeface="Calibri"/>
            </a:endParaRPr>
          </a:p>
        </p:txBody>
      </p:sp>
      <p:sp>
        <p:nvSpPr>
          <p:cNvPr id="180" name="TextShape 2"/>
          <p:cNvSpPr txBox="1"/>
          <p:nvPr/>
        </p:nvSpPr>
        <p:spPr>
          <a:xfrm>
            <a:off x="457200" y="1600200"/>
            <a:ext cx="7619760" cy="4800240"/>
          </a:xfrm>
          <a:prstGeom prst="rect">
            <a:avLst/>
          </a:prstGeom>
          <a:noFill/>
          <a:ln>
            <a:noFill/>
          </a:ln>
        </p:spPr>
        <p:txBody>
          <a:bodyPr>
            <a:normAutofit fontScale="94000"/>
          </a:bodyPr>
          <a:p>
            <a:pPr marL="343080" indent="-228240">
              <a:lnSpc>
                <a:spcPct val="100000"/>
              </a:lnSpc>
              <a:spcBef>
                <a:spcPts val="641"/>
              </a:spcBef>
              <a:buClr>
                <a:srgbClr val="a9a57c"/>
              </a:buClr>
              <a:buFont typeface="Arial"/>
              <a:buChar char="•"/>
            </a:pPr>
            <a:r>
              <a:rPr b="0" lang="en-US" sz="3200" spc="-1" strike="noStrike">
                <a:solidFill>
                  <a:srgbClr val="2f2b20"/>
                </a:solidFill>
                <a:latin typeface="Calibri"/>
              </a:rPr>
              <a:t>Writing a pure DFA as a set of nested case statements is a surprisingly useful programming technique </a:t>
            </a:r>
            <a:endParaRPr b="0" lang="en-US" sz="3200" spc="-1" strike="noStrike">
              <a:solidFill>
                <a:srgbClr val="2f2b20"/>
              </a:solidFill>
              <a:latin typeface="Calibri"/>
            </a:endParaRPr>
          </a:p>
          <a:p>
            <a:pPr lvl="1" marL="782640" indent="-228240">
              <a:lnSpc>
                <a:spcPct val="100000"/>
              </a:lnSpc>
              <a:spcBef>
                <a:spcPts val="561"/>
              </a:spcBef>
              <a:buClr>
                <a:srgbClr val="9cbebd"/>
              </a:buClr>
              <a:buFont typeface="Arial"/>
              <a:buChar char="•"/>
            </a:pPr>
            <a:r>
              <a:rPr b="0" lang="en-US" sz="2800" spc="-1" strike="noStrike">
                <a:solidFill>
                  <a:srgbClr val="2f2b20"/>
                </a:solidFill>
                <a:latin typeface="Calibri"/>
              </a:rPr>
              <a:t>though it's often easier to use perl, awk, sed</a:t>
            </a:r>
            <a:endParaRPr b="0" lang="en-US" sz="2800" spc="-1" strike="noStrike">
              <a:solidFill>
                <a:srgbClr val="2f2b20"/>
              </a:solidFill>
              <a:latin typeface="Calibri"/>
            </a:endParaRPr>
          </a:p>
          <a:p>
            <a:pPr lvl="1" marL="782640" indent="-228240">
              <a:lnSpc>
                <a:spcPct val="100000"/>
              </a:lnSpc>
              <a:spcBef>
                <a:spcPts val="561"/>
              </a:spcBef>
              <a:buClr>
                <a:srgbClr val="9cbebd"/>
              </a:buClr>
              <a:buFont typeface="Arial"/>
              <a:buChar char="•"/>
            </a:pPr>
            <a:r>
              <a:rPr b="0" lang="en-US" sz="2800" spc="-1" strike="noStrike">
                <a:solidFill>
                  <a:srgbClr val="2f2b20"/>
                </a:solidFill>
                <a:latin typeface="Calibri"/>
              </a:rPr>
              <a:t>for details see Figure 2.11</a:t>
            </a:r>
            <a:endParaRPr b="0" lang="en-US" sz="2800" spc="-1" strike="noStrike">
              <a:solidFill>
                <a:srgbClr val="2f2b20"/>
              </a:solidFill>
              <a:latin typeface="Calibri"/>
            </a:endParaRPr>
          </a:p>
          <a:p>
            <a:pPr marL="343080" indent="-228240">
              <a:lnSpc>
                <a:spcPct val="100000"/>
              </a:lnSpc>
              <a:spcBef>
                <a:spcPts val="641"/>
              </a:spcBef>
              <a:buClr>
                <a:srgbClr val="a9a57c"/>
              </a:buClr>
              <a:buFont typeface="Arial"/>
              <a:buChar char="•"/>
            </a:pPr>
            <a:r>
              <a:rPr b="0" lang="en-US" sz="3200" spc="-1" strike="noStrike">
                <a:solidFill>
                  <a:srgbClr val="2f2b20"/>
                </a:solidFill>
                <a:latin typeface="Calibri"/>
              </a:rPr>
              <a:t>Table-driven DFA is what lex and scangen produce</a:t>
            </a:r>
            <a:endParaRPr b="0" lang="en-US" sz="3200" spc="-1" strike="noStrike">
              <a:solidFill>
                <a:srgbClr val="2f2b20"/>
              </a:solidFill>
              <a:latin typeface="Calibri"/>
            </a:endParaRPr>
          </a:p>
          <a:p>
            <a:pPr lvl="1" marL="782640" indent="-228240">
              <a:lnSpc>
                <a:spcPct val="100000"/>
              </a:lnSpc>
              <a:spcBef>
                <a:spcPts val="561"/>
              </a:spcBef>
              <a:buClr>
                <a:srgbClr val="9cbebd"/>
              </a:buClr>
              <a:buFont typeface="Arial"/>
              <a:buChar char="•"/>
            </a:pPr>
            <a:r>
              <a:rPr b="0" lang="en-US" sz="2800" spc="-1" strike="noStrike">
                <a:solidFill>
                  <a:srgbClr val="2f2b20"/>
                </a:solidFill>
                <a:latin typeface="Calibri"/>
              </a:rPr>
              <a:t>lex (or really flex) does this in the form of C code – this will be an upcoming homework</a:t>
            </a:r>
            <a:endParaRPr b="0" lang="en-US" sz="2800" spc="-1" strike="noStrike">
              <a:solidFill>
                <a:srgbClr val="2f2b20"/>
              </a:solidFill>
              <a:latin typeface="Calibri"/>
            </a:endParaRPr>
          </a:p>
          <a:p>
            <a:pPr lvl="1" marL="782640" indent="-228240">
              <a:lnSpc>
                <a:spcPct val="100000"/>
              </a:lnSpc>
              <a:spcBef>
                <a:spcPts val="561"/>
              </a:spcBef>
              <a:buClr>
                <a:srgbClr val="9cbebd"/>
              </a:buClr>
              <a:buFont typeface="Arial"/>
              <a:buChar char="•"/>
            </a:pPr>
            <a:r>
              <a:rPr b="0" lang="en-US" sz="2800" spc="-1" strike="noStrike">
                <a:solidFill>
                  <a:srgbClr val="2f2b20"/>
                </a:solidFill>
                <a:latin typeface="Calibri"/>
              </a:rPr>
              <a:t>scangen makes these in the form of numeric tables and a separate driver (for details see Figure 2.12)</a:t>
            </a:r>
            <a:endParaRPr b="0" lang="en-US" sz="2800" spc="-1" strike="noStrike">
              <a:solidFill>
                <a:srgbClr val="2f2b20"/>
              </a:solidFill>
              <a:latin typeface="Calibri"/>
            </a:endParaRPr>
          </a:p>
          <a:p>
            <a:pPr>
              <a:lnSpc>
                <a:spcPct val="100000"/>
              </a:lnSpc>
              <a:spcBef>
                <a:spcPts val="439"/>
              </a:spcBef>
            </a:pPr>
            <a:endParaRPr b="0" lang="en-US" sz="2800" spc="-1" strike="noStrike">
              <a:solidFill>
                <a:srgbClr val="2f2b20"/>
              </a:solidFill>
              <a:latin typeface="Calibri"/>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TextShape 1"/>
          <p:cNvSpPr txBox="1"/>
          <p:nvPr/>
        </p:nvSpPr>
        <p:spPr>
          <a:xfrm>
            <a:off x="457200" y="274680"/>
            <a:ext cx="7619760" cy="1142640"/>
          </a:xfrm>
          <a:prstGeom prst="rect">
            <a:avLst/>
          </a:prstGeom>
          <a:noFill/>
          <a:ln>
            <a:noFill/>
          </a:ln>
        </p:spPr>
        <p:txBody>
          <a:bodyPr anchor="ctr">
            <a:noAutofit/>
          </a:bodyPr>
          <a:p>
            <a:pPr>
              <a:lnSpc>
                <a:spcPct val="100000"/>
              </a:lnSpc>
            </a:pPr>
            <a:r>
              <a:rPr b="0" lang="en-US" sz="4600" spc="-100" strike="noStrike">
                <a:solidFill>
                  <a:srgbClr val="675e47"/>
                </a:solidFill>
                <a:latin typeface="Cambria"/>
              </a:rPr>
              <a:t>lex &amp; flex</a:t>
            </a:r>
            <a:endParaRPr b="0" lang="en-US" sz="4600" spc="-1" strike="noStrike">
              <a:solidFill>
                <a:srgbClr val="2f2b20"/>
              </a:solidFill>
              <a:latin typeface="Calibri"/>
            </a:endParaRPr>
          </a:p>
        </p:txBody>
      </p:sp>
      <p:sp>
        <p:nvSpPr>
          <p:cNvPr id="182" name="TextShape 2"/>
          <p:cNvSpPr txBox="1"/>
          <p:nvPr/>
        </p:nvSpPr>
        <p:spPr>
          <a:xfrm>
            <a:off x="457200" y="1600200"/>
            <a:ext cx="7619760" cy="4800240"/>
          </a:xfrm>
          <a:prstGeom prst="rect">
            <a:avLst/>
          </a:prstGeom>
          <a:noFill/>
          <a:ln>
            <a:noFill/>
          </a:ln>
        </p:spPr>
        <p:txBody>
          <a:bodyPr>
            <a:normAutofit/>
          </a:bodyPr>
          <a:p>
            <a:pPr marL="343080" indent="-228240">
              <a:lnSpc>
                <a:spcPct val="100000"/>
              </a:lnSpc>
              <a:spcBef>
                <a:spcPts val="641"/>
              </a:spcBef>
              <a:buClr>
                <a:srgbClr val="a9a57c"/>
              </a:buClr>
              <a:buFont typeface="Arial"/>
              <a:buChar char="•"/>
            </a:pPr>
            <a:r>
              <a:rPr b="0" lang="en-US" sz="3200" spc="-1" strike="noStrike">
                <a:solidFill>
                  <a:srgbClr val="2f2b20"/>
                </a:solidFill>
                <a:latin typeface="Calibri"/>
              </a:rPr>
              <a:t>lex is a tool to generate a scanner</a:t>
            </a:r>
            <a:endParaRPr b="0" lang="en-US" sz="3200" spc="-1" strike="noStrike">
              <a:solidFill>
                <a:srgbClr val="2f2b20"/>
              </a:solidFill>
              <a:latin typeface="Calibri"/>
            </a:endParaRPr>
          </a:p>
          <a:p>
            <a:pPr lvl="1" marL="640080" indent="-228240">
              <a:lnSpc>
                <a:spcPct val="100000"/>
              </a:lnSpc>
              <a:spcBef>
                <a:spcPts val="601"/>
              </a:spcBef>
              <a:buClr>
                <a:srgbClr val="9cbebd"/>
              </a:buClr>
              <a:buFont typeface="Arial"/>
              <a:buChar char="•"/>
            </a:pPr>
            <a:r>
              <a:rPr b="0" lang="en-US" sz="3000" spc="-1" strike="noStrike">
                <a:solidFill>
                  <a:srgbClr val="2f2b20"/>
                </a:solidFill>
                <a:latin typeface="Calibri"/>
              </a:rPr>
              <a:t>written by Mike Lesk and Eric Schmidt</a:t>
            </a:r>
            <a:endParaRPr b="0" lang="en-US" sz="3000" spc="-1" strike="noStrike">
              <a:solidFill>
                <a:srgbClr val="2f2b20"/>
              </a:solidFill>
              <a:latin typeface="Calibri"/>
            </a:endParaRPr>
          </a:p>
          <a:p>
            <a:pPr lvl="1" marL="640080" indent="-228240">
              <a:lnSpc>
                <a:spcPct val="100000"/>
              </a:lnSpc>
              <a:spcBef>
                <a:spcPts val="601"/>
              </a:spcBef>
              <a:buClr>
                <a:srgbClr val="9cbebd"/>
              </a:buClr>
              <a:buFont typeface="Arial"/>
              <a:buChar char="•"/>
            </a:pPr>
            <a:r>
              <a:rPr b="0" lang="en-US" sz="3000" spc="-1" strike="noStrike">
                <a:solidFill>
                  <a:srgbClr val="2f2b20"/>
                </a:solidFill>
                <a:latin typeface="Calibri"/>
              </a:rPr>
              <a:t>not really used anymore</a:t>
            </a:r>
            <a:endParaRPr b="0" lang="en-US" sz="3000" spc="-1" strike="noStrike">
              <a:solidFill>
                <a:srgbClr val="2f2b20"/>
              </a:solidFill>
              <a:latin typeface="Calibri"/>
            </a:endParaRPr>
          </a:p>
          <a:p>
            <a:pPr marL="343080" indent="-228240">
              <a:lnSpc>
                <a:spcPct val="100000"/>
              </a:lnSpc>
              <a:spcBef>
                <a:spcPts val="641"/>
              </a:spcBef>
              <a:buClr>
                <a:srgbClr val="a9a57c"/>
              </a:buClr>
              <a:buFont typeface="Arial"/>
              <a:buChar char="•"/>
            </a:pPr>
            <a:r>
              <a:rPr b="0" lang="en-US" sz="3200" spc="-1" strike="noStrike">
                <a:solidFill>
                  <a:srgbClr val="2f2b20"/>
                </a:solidFill>
                <a:latin typeface="Calibri"/>
              </a:rPr>
              <a:t>Flex: fast lexical analyzer generator</a:t>
            </a:r>
            <a:endParaRPr b="0" lang="en-US" sz="3200" spc="-1" strike="noStrike">
              <a:solidFill>
                <a:srgbClr val="2f2b20"/>
              </a:solidFill>
              <a:latin typeface="Calibri"/>
            </a:endParaRPr>
          </a:p>
          <a:p>
            <a:pPr lvl="1" marL="640080" indent="-228240">
              <a:lnSpc>
                <a:spcPct val="100000"/>
              </a:lnSpc>
              <a:spcBef>
                <a:spcPts val="601"/>
              </a:spcBef>
              <a:buClr>
                <a:srgbClr val="9cbebd"/>
              </a:buClr>
              <a:buFont typeface="Arial"/>
              <a:buChar char="•"/>
            </a:pPr>
            <a:r>
              <a:rPr b="0" lang="en-US" sz="3000" spc="-1" strike="noStrike">
                <a:solidFill>
                  <a:srgbClr val="2f2b20"/>
                </a:solidFill>
                <a:latin typeface="Calibri"/>
              </a:rPr>
              <a:t>free and open source alternative</a:t>
            </a:r>
            <a:endParaRPr b="0" lang="en-US" sz="3000" spc="-1" strike="noStrike">
              <a:solidFill>
                <a:srgbClr val="2f2b20"/>
              </a:solidFill>
              <a:latin typeface="Calibri"/>
            </a:endParaRPr>
          </a:p>
          <a:p>
            <a:pPr lvl="1" marL="640080" indent="-228240">
              <a:lnSpc>
                <a:spcPct val="100000"/>
              </a:lnSpc>
              <a:spcBef>
                <a:spcPts val="601"/>
              </a:spcBef>
              <a:buClr>
                <a:srgbClr val="9cbebd"/>
              </a:buClr>
              <a:buFont typeface="Arial"/>
              <a:buChar char="•"/>
            </a:pPr>
            <a:r>
              <a:rPr b="0" lang="en-US" sz="3000" spc="-1" strike="noStrike">
                <a:solidFill>
                  <a:srgbClr val="2f2b20"/>
                </a:solidFill>
                <a:latin typeface="Calibri"/>
              </a:rPr>
              <a:t>our software of choice this semester – on hopper, as well as the lab machines</a:t>
            </a:r>
            <a:endParaRPr b="0" lang="en-US" sz="3000" spc="-1" strike="noStrike">
              <a:solidFill>
                <a:srgbClr val="2f2b20"/>
              </a:solidFill>
              <a:latin typeface="Calibri"/>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Shape 1"/>
          <p:cNvSpPr txBox="1"/>
          <p:nvPr/>
        </p:nvSpPr>
        <p:spPr>
          <a:xfrm>
            <a:off x="457200" y="274680"/>
            <a:ext cx="7619760" cy="1142640"/>
          </a:xfrm>
          <a:prstGeom prst="rect">
            <a:avLst/>
          </a:prstGeom>
          <a:noFill/>
          <a:ln>
            <a:noFill/>
          </a:ln>
        </p:spPr>
        <p:txBody>
          <a:bodyPr anchor="ctr">
            <a:noAutofit/>
          </a:bodyPr>
          <a:p>
            <a:pPr>
              <a:lnSpc>
                <a:spcPct val="100000"/>
              </a:lnSpc>
            </a:pPr>
            <a:r>
              <a:rPr b="0" lang="en-US" sz="4600" spc="-100" strike="noStrike">
                <a:solidFill>
                  <a:srgbClr val="675e47"/>
                </a:solidFill>
                <a:latin typeface="Cambria"/>
              </a:rPr>
              <a:t>Flex overview</a:t>
            </a:r>
            <a:endParaRPr b="0" lang="en-US" sz="4600" spc="-1" strike="noStrike">
              <a:solidFill>
                <a:srgbClr val="2f2b20"/>
              </a:solidFill>
              <a:latin typeface="Calibri"/>
            </a:endParaRPr>
          </a:p>
        </p:txBody>
      </p:sp>
      <p:sp>
        <p:nvSpPr>
          <p:cNvPr id="184" name="TextShape 2"/>
          <p:cNvSpPr txBox="1"/>
          <p:nvPr/>
        </p:nvSpPr>
        <p:spPr>
          <a:xfrm>
            <a:off x="457200" y="1417680"/>
            <a:ext cx="7619760" cy="3303720"/>
          </a:xfrm>
          <a:prstGeom prst="rect">
            <a:avLst/>
          </a:prstGeom>
          <a:noFill/>
          <a:ln>
            <a:noFill/>
          </a:ln>
        </p:spPr>
        <p:txBody>
          <a:bodyPr>
            <a:normAutofit fontScale="76000"/>
          </a:bodyPr>
          <a:p>
            <a:pPr marL="343080" indent="-228240">
              <a:lnSpc>
                <a:spcPct val="100000"/>
              </a:lnSpc>
              <a:spcBef>
                <a:spcPts val="641"/>
              </a:spcBef>
              <a:buClr>
                <a:srgbClr val="a9a57c"/>
              </a:buClr>
              <a:buFont typeface="Arial"/>
              <a:buChar char="•"/>
            </a:pPr>
            <a:r>
              <a:rPr b="0" lang="en-US" sz="3200" spc="-1" strike="noStrike">
                <a:solidFill>
                  <a:srgbClr val="2f2b20"/>
                </a:solidFill>
                <a:latin typeface="Calibri"/>
              </a:rPr>
              <a:t>First, FLEX reads a specification of a scanner either from an input file *.lex, or from standard input, and it generates as output a C source file lex.yy.c. </a:t>
            </a:r>
            <a:endParaRPr b="0" lang="en-US" sz="3200" spc="-1" strike="noStrike">
              <a:solidFill>
                <a:srgbClr val="2f2b20"/>
              </a:solidFill>
              <a:latin typeface="Calibri"/>
            </a:endParaRPr>
          </a:p>
          <a:p>
            <a:pPr marL="343080" indent="-228240">
              <a:lnSpc>
                <a:spcPct val="100000"/>
              </a:lnSpc>
              <a:spcBef>
                <a:spcPts val="641"/>
              </a:spcBef>
              <a:buClr>
                <a:srgbClr val="a9a57c"/>
              </a:buClr>
              <a:buFont typeface="Arial"/>
              <a:buChar char="•"/>
            </a:pPr>
            <a:r>
              <a:rPr b="0" lang="en-US" sz="3200" spc="-1" strike="noStrike">
                <a:solidFill>
                  <a:srgbClr val="2f2b20"/>
                </a:solidFill>
                <a:latin typeface="Calibri"/>
              </a:rPr>
              <a:t>Then, lex.yy.c is compiled and linked with the "-lfl" library to produce an executable a.out. </a:t>
            </a:r>
            <a:endParaRPr b="0" lang="en-US" sz="3200" spc="-1" strike="noStrike">
              <a:solidFill>
                <a:srgbClr val="2f2b20"/>
              </a:solidFill>
              <a:latin typeface="Calibri"/>
            </a:endParaRPr>
          </a:p>
          <a:p>
            <a:pPr marL="343080" indent="-228240">
              <a:lnSpc>
                <a:spcPct val="100000"/>
              </a:lnSpc>
              <a:spcBef>
                <a:spcPts val="641"/>
              </a:spcBef>
              <a:buClr>
                <a:srgbClr val="a9a57c"/>
              </a:buClr>
              <a:buFont typeface="Arial"/>
              <a:buChar char="•"/>
            </a:pPr>
            <a:r>
              <a:rPr b="0" lang="en-US" sz="3200" spc="-1" strike="noStrike">
                <a:solidFill>
                  <a:srgbClr val="2f2b20"/>
                </a:solidFill>
                <a:latin typeface="Calibri"/>
              </a:rPr>
              <a:t>Finally, a.out analyzes its input stream and transforms it into a sequence of tokens.</a:t>
            </a:r>
            <a:endParaRPr b="0" lang="en-US" sz="3200" spc="-1" strike="noStrike">
              <a:solidFill>
                <a:srgbClr val="2f2b20"/>
              </a:solidFill>
              <a:latin typeface="Calibri"/>
            </a:endParaRPr>
          </a:p>
        </p:txBody>
      </p:sp>
      <p:pic>
        <p:nvPicPr>
          <p:cNvPr id="185" name="Picture 8" descr=""/>
          <p:cNvPicPr/>
          <p:nvPr/>
        </p:nvPicPr>
        <p:blipFill>
          <a:blip r:embed="rId1"/>
          <a:stretch/>
        </p:blipFill>
        <p:spPr>
          <a:xfrm>
            <a:off x="1093680" y="4702320"/>
            <a:ext cx="6791040" cy="2049480"/>
          </a:xfrm>
          <a:prstGeom prst="rect">
            <a:avLst/>
          </a:prstGeom>
          <a:ln>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TextShape 1"/>
          <p:cNvSpPr txBox="1"/>
          <p:nvPr/>
        </p:nvSpPr>
        <p:spPr>
          <a:xfrm>
            <a:off x="457200" y="274680"/>
            <a:ext cx="7619760" cy="1142640"/>
          </a:xfrm>
          <a:prstGeom prst="rect">
            <a:avLst/>
          </a:prstGeom>
          <a:noFill/>
          <a:ln>
            <a:noFill/>
          </a:ln>
        </p:spPr>
        <p:txBody>
          <a:bodyPr anchor="ctr">
            <a:noAutofit/>
          </a:bodyPr>
          <a:p>
            <a:pPr>
              <a:lnSpc>
                <a:spcPct val="100000"/>
              </a:lnSpc>
            </a:pPr>
            <a:r>
              <a:rPr b="0" lang="en-US" sz="4600" spc="-100" strike="noStrike">
                <a:solidFill>
                  <a:srgbClr val="675e47"/>
                </a:solidFill>
                <a:latin typeface="Cambria"/>
              </a:rPr>
              <a:t>Flex intro (cont)</a:t>
            </a:r>
            <a:endParaRPr b="0" lang="en-US" sz="4600" spc="-1" strike="noStrike">
              <a:solidFill>
                <a:srgbClr val="2f2b20"/>
              </a:solidFill>
              <a:latin typeface="Calibri"/>
            </a:endParaRPr>
          </a:p>
        </p:txBody>
      </p:sp>
      <p:sp>
        <p:nvSpPr>
          <p:cNvPr id="187" name="TextShape 2"/>
          <p:cNvSpPr txBox="1"/>
          <p:nvPr/>
        </p:nvSpPr>
        <p:spPr>
          <a:xfrm>
            <a:off x="457200" y="1600200"/>
            <a:ext cx="7619760" cy="4800240"/>
          </a:xfrm>
          <a:prstGeom prst="rect">
            <a:avLst/>
          </a:prstGeom>
          <a:noFill/>
          <a:ln>
            <a:noFill/>
          </a:ln>
        </p:spPr>
        <p:txBody>
          <a:bodyPr>
            <a:normAutofit fontScale="94000"/>
          </a:bodyPr>
          <a:p>
            <a:pPr marL="343080" indent="-228240">
              <a:lnSpc>
                <a:spcPct val="100000"/>
              </a:lnSpc>
              <a:spcBef>
                <a:spcPts val="641"/>
              </a:spcBef>
              <a:buClr>
                <a:srgbClr val="a9a57c"/>
              </a:buClr>
              <a:buFont typeface="Arial"/>
              <a:buChar char="•"/>
            </a:pPr>
            <a:r>
              <a:rPr b="0" lang="en-US" sz="3200" spc="-1" strike="noStrike">
                <a:solidFill>
                  <a:srgbClr val="2f2b20"/>
                </a:solidFill>
                <a:latin typeface="Calibri"/>
              </a:rPr>
              <a:t>Flex reads given input files or standard input, and tokenizes the input according to the rules you specify</a:t>
            </a:r>
            <a:endParaRPr b="0" lang="en-US" sz="3200" spc="-1" strike="noStrike">
              <a:solidFill>
                <a:srgbClr val="2f2b20"/>
              </a:solidFill>
              <a:latin typeface="Calibri"/>
            </a:endParaRPr>
          </a:p>
          <a:p>
            <a:pPr marL="343080" indent="-228240">
              <a:lnSpc>
                <a:spcPct val="100000"/>
              </a:lnSpc>
              <a:spcBef>
                <a:spcPts val="641"/>
              </a:spcBef>
              <a:buClr>
                <a:srgbClr val="a9a57c"/>
              </a:buClr>
              <a:buFont typeface="Arial"/>
              <a:buChar char="•"/>
            </a:pPr>
            <a:r>
              <a:rPr b="0" lang="en-US" sz="3200" spc="-1" strike="noStrike">
                <a:solidFill>
                  <a:srgbClr val="2f2b20"/>
                </a:solidFill>
                <a:latin typeface="Calibri"/>
              </a:rPr>
              <a:t>As output, it generates a function yylex()</a:t>
            </a:r>
            <a:endParaRPr b="0" lang="en-US" sz="3200" spc="-1" strike="noStrike">
              <a:solidFill>
                <a:srgbClr val="2f2b20"/>
              </a:solidFill>
              <a:latin typeface="Calibri"/>
            </a:endParaRPr>
          </a:p>
          <a:p>
            <a:pPr lvl="1" marL="640080" indent="-228240">
              <a:lnSpc>
                <a:spcPct val="100000"/>
              </a:lnSpc>
              <a:spcBef>
                <a:spcPts val="601"/>
              </a:spcBef>
              <a:buClr>
                <a:srgbClr val="9cbebd"/>
              </a:buClr>
              <a:buFont typeface="Arial"/>
              <a:buChar char="•"/>
            </a:pPr>
            <a:r>
              <a:rPr b="0" lang="en-US" sz="3000" spc="-1" strike="noStrike">
                <a:solidFill>
                  <a:srgbClr val="2f2b20"/>
                </a:solidFill>
                <a:latin typeface="Calibri"/>
              </a:rPr>
              <a:t>(This is why you use –lfl option, so that it links to the flex runtime library)</a:t>
            </a:r>
            <a:endParaRPr b="0" lang="en-US" sz="3000" spc="-1" strike="noStrike">
              <a:solidFill>
                <a:srgbClr val="2f2b20"/>
              </a:solidFill>
              <a:latin typeface="Calibri"/>
            </a:endParaRPr>
          </a:p>
          <a:p>
            <a:pPr marL="343080" indent="-228240">
              <a:lnSpc>
                <a:spcPct val="100000"/>
              </a:lnSpc>
              <a:spcBef>
                <a:spcPts val="641"/>
              </a:spcBef>
              <a:buClr>
                <a:srgbClr val="a9a57c"/>
              </a:buClr>
              <a:buFont typeface="Arial"/>
              <a:buChar char="•"/>
            </a:pPr>
            <a:r>
              <a:rPr b="0" lang="en-US" sz="3200" spc="-1" strike="noStrike">
                <a:solidFill>
                  <a:srgbClr val="2f2b20"/>
                </a:solidFill>
                <a:latin typeface="Calibri"/>
              </a:rPr>
              <a:t>When you run the final executable, it analyzes input for occurrences of regular expressions</a:t>
            </a:r>
            <a:endParaRPr b="0" lang="en-US" sz="3200" spc="-1" strike="noStrike">
              <a:solidFill>
                <a:srgbClr val="2f2b20"/>
              </a:solidFill>
              <a:latin typeface="Calibri"/>
            </a:endParaRPr>
          </a:p>
          <a:p>
            <a:pPr marL="343080" indent="-228240">
              <a:lnSpc>
                <a:spcPct val="100000"/>
              </a:lnSpc>
              <a:spcBef>
                <a:spcPts val="641"/>
              </a:spcBef>
              <a:buClr>
                <a:srgbClr val="a9a57c"/>
              </a:buClr>
              <a:buFont typeface="Arial"/>
              <a:buChar char="•"/>
            </a:pPr>
            <a:r>
              <a:rPr b="0" lang="en-US" sz="3200" spc="-1" strike="noStrike">
                <a:solidFill>
                  <a:srgbClr val="2f2b20"/>
                </a:solidFill>
                <a:latin typeface="Calibri"/>
              </a:rPr>
              <a:t>If found, executes the matching C code</a:t>
            </a:r>
            <a:endParaRPr b="0" lang="en-US" sz="3200" spc="-1" strike="noStrike">
              <a:solidFill>
                <a:srgbClr val="2f2b20"/>
              </a:solidFill>
              <a:latin typeface="Calibri"/>
            </a:endParaRPr>
          </a:p>
          <a:p>
            <a:pPr marL="343080" indent="-228240">
              <a:lnSpc>
                <a:spcPct val="100000"/>
              </a:lnSpc>
              <a:spcBef>
                <a:spcPts val="641"/>
              </a:spcBef>
              <a:buClr>
                <a:srgbClr val="a9a57c"/>
              </a:buClr>
              <a:buFont typeface="Arial"/>
              <a:buChar char="•"/>
            </a:pPr>
            <a:r>
              <a:rPr b="0" lang="en-US" sz="3200" spc="-1" strike="noStrike">
                <a:solidFill>
                  <a:srgbClr val="2f2b20"/>
                </a:solidFill>
                <a:latin typeface="Calibri"/>
              </a:rPr>
              <a:t>Also can track states, to mimic a DFA</a:t>
            </a:r>
            <a:endParaRPr b="0" lang="en-US" sz="3200" spc="-1" strike="noStrike">
              <a:solidFill>
                <a:srgbClr val="2f2b20"/>
              </a:solidFill>
              <a:latin typeface="Calibri"/>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TextShape 1"/>
          <p:cNvSpPr txBox="1"/>
          <p:nvPr/>
        </p:nvSpPr>
        <p:spPr>
          <a:xfrm>
            <a:off x="457200" y="274680"/>
            <a:ext cx="7619760" cy="1142640"/>
          </a:xfrm>
          <a:prstGeom prst="rect">
            <a:avLst/>
          </a:prstGeom>
          <a:noFill/>
          <a:ln>
            <a:noFill/>
          </a:ln>
        </p:spPr>
        <p:txBody>
          <a:bodyPr anchor="ctr">
            <a:noAutofit/>
          </a:bodyPr>
          <a:p>
            <a:pPr>
              <a:lnSpc>
                <a:spcPct val="100000"/>
              </a:lnSpc>
            </a:pPr>
            <a:r>
              <a:rPr b="0" lang="en-US" sz="4600" spc="-100" strike="noStrike">
                <a:solidFill>
                  <a:srgbClr val="675e47"/>
                </a:solidFill>
                <a:latin typeface="Cambria"/>
              </a:rPr>
              <a:t>Format of a flex file</a:t>
            </a:r>
            <a:endParaRPr b="0" lang="en-US" sz="4600" spc="-1" strike="noStrike">
              <a:solidFill>
                <a:srgbClr val="2f2b20"/>
              </a:solidFill>
              <a:latin typeface="Calibri"/>
            </a:endParaRPr>
          </a:p>
        </p:txBody>
      </p:sp>
      <p:sp>
        <p:nvSpPr>
          <p:cNvPr id="189" name="TextShape 2"/>
          <p:cNvSpPr txBox="1"/>
          <p:nvPr/>
        </p:nvSpPr>
        <p:spPr>
          <a:xfrm>
            <a:off x="457200" y="1600200"/>
            <a:ext cx="7619760" cy="4800240"/>
          </a:xfrm>
          <a:prstGeom prst="rect">
            <a:avLst/>
          </a:prstGeom>
          <a:noFill/>
          <a:ln>
            <a:noFill/>
          </a:ln>
        </p:spPr>
        <p:txBody>
          <a:bodyPr>
            <a:normAutofit/>
          </a:bodyPr>
          <a:p>
            <a:pPr marL="343080" indent="-228240">
              <a:lnSpc>
                <a:spcPct val="100000"/>
              </a:lnSpc>
              <a:spcBef>
                <a:spcPts val="479"/>
              </a:spcBef>
              <a:buClr>
                <a:srgbClr val="a9a57c"/>
              </a:buClr>
              <a:buFont typeface="Arial"/>
              <a:buChar char="•"/>
            </a:pPr>
            <a:r>
              <a:rPr b="0" lang="en-US" sz="2400" spc="-1" strike="noStrike">
                <a:solidFill>
                  <a:srgbClr val="2f2b20"/>
                </a:solidFill>
                <a:latin typeface="Calibri"/>
              </a:rPr>
              <a:t>Three main sections of any flex file:</a:t>
            </a:r>
            <a:endParaRPr b="0" lang="en-US" sz="2400" spc="-1" strike="noStrike">
              <a:solidFill>
                <a:srgbClr val="2f2b20"/>
              </a:solidFill>
              <a:latin typeface="Calibri"/>
            </a:endParaRPr>
          </a:p>
          <a:p>
            <a:pPr>
              <a:lnSpc>
                <a:spcPct val="100000"/>
              </a:lnSpc>
              <a:spcBef>
                <a:spcPts val="479"/>
              </a:spcBef>
            </a:pPr>
            <a:endParaRPr b="0" lang="en-US" sz="2400" spc="-1" strike="noStrike">
              <a:solidFill>
                <a:srgbClr val="2f2b20"/>
              </a:solidFill>
              <a:latin typeface="Calibri"/>
            </a:endParaRPr>
          </a:p>
        </p:txBody>
      </p:sp>
      <p:pic>
        <p:nvPicPr>
          <p:cNvPr id="190" name="Picture 6" descr=""/>
          <p:cNvPicPr/>
          <p:nvPr/>
        </p:nvPicPr>
        <p:blipFill>
          <a:blip r:embed="rId1"/>
          <a:stretch/>
        </p:blipFill>
        <p:spPr>
          <a:xfrm>
            <a:off x="1844280" y="2539080"/>
            <a:ext cx="4762440" cy="3276000"/>
          </a:xfrm>
          <a:prstGeom prst="rect">
            <a:avLst/>
          </a:prstGeom>
          <a:ln>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Shape 1"/>
          <p:cNvSpPr txBox="1"/>
          <p:nvPr/>
        </p:nvSpPr>
        <p:spPr>
          <a:xfrm>
            <a:off x="457200" y="274680"/>
            <a:ext cx="7619760" cy="1142640"/>
          </a:xfrm>
          <a:prstGeom prst="rect">
            <a:avLst/>
          </a:prstGeom>
          <a:noFill/>
          <a:ln>
            <a:noFill/>
          </a:ln>
        </p:spPr>
        <p:txBody>
          <a:bodyPr anchor="ctr">
            <a:noAutofit/>
          </a:bodyPr>
          <a:p>
            <a:pPr>
              <a:lnSpc>
                <a:spcPct val="100000"/>
              </a:lnSpc>
            </a:pPr>
            <a:r>
              <a:rPr b="0" lang="en-US" sz="4600" spc="-100" strike="noStrike">
                <a:solidFill>
                  <a:srgbClr val="675e47"/>
                </a:solidFill>
                <a:latin typeface="Cambria"/>
              </a:rPr>
              <a:t>First section: definitions</a:t>
            </a:r>
            <a:endParaRPr b="0" lang="en-US" sz="4600" spc="-1" strike="noStrike">
              <a:solidFill>
                <a:srgbClr val="2f2b20"/>
              </a:solidFill>
              <a:latin typeface="Calibri"/>
            </a:endParaRPr>
          </a:p>
        </p:txBody>
      </p:sp>
      <p:sp>
        <p:nvSpPr>
          <p:cNvPr id="192" name="TextShape 2"/>
          <p:cNvSpPr txBox="1"/>
          <p:nvPr/>
        </p:nvSpPr>
        <p:spPr>
          <a:xfrm>
            <a:off x="457200" y="1600200"/>
            <a:ext cx="7619760" cy="4800240"/>
          </a:xfrm>
          <a:prstGeom prst="rect">
            <a:avLst/>
          </a:prstGeom>
          <a:noFill/>
          <a:ln>
            <a:noFill/>
          </a:ln>
        </p:spPr>
        <p:txBody>
          <a:bodyPr>
            <a:normAutofit/>
          </a:bodyPr>
          <a:p>
            <a:pPr marL="343080" indent="-228240">
              <a:lnSpc>
                <a:spcPct val="100000"/>
              </a:lnSpc>
              <a:spcBef>
                <a:spcPts val="479"/>
              </a:spcBef>
              <a:buClr>
                <a:srgbClr val="a9a57c"/>
              </a:buClr>
              <a:buFont typeface="Arial"/>
              <a:buChar char="•"/>
            </a:pPr>
            <a:r>
              <a:rPr b="0" lang="en-US" sz="2400" spc="-1" strike="noStrike">
                <a:solidFill>
                  <a:srgbClr val="2f2b20"/>
                </a:solidFill>
                <a:latin typeface="Calibri"/>
              </a:rPr>
              <a:t>The first section is mainly for definitions that will make coding easier.</a:t>
            </a:r>
            <a:endParaRPr b="0" lang="en-US" sz="2400" spc="-1" strike="noStrike">
              <a:solidFill>
                <a:srgbClr val="2f2b20"/>
              </a:solidFill>
              <a:latin typeface="Calibri"/>
            </a:endParaRPr>
          </a:p>
          <a:p>
            <a:pPr marL="343080" indent="-228240">
              <a:lnSpc>
                <a:spcPct val="100000"/>
              </a:lnSpc>
              <a:spcBef>
                <a:spcPts val="479"/>
              </a:spcBef>
              <a:buClr>
                <a:srgbClr val="a9a57c"/>
              </a:buClr>
              <a:buFont typeface="Arial"/>
              <a:buChar char="•"/>
            </a:pPr>
            <a:r>
              <a:rPr b="0" lang="en-US" sz="2400" spc="-1" strike="noStrike">
                <a:solidFill>
                  <a:srgbClr val="2f2b20"/>
                </a:solidFill>
                <a:latin typeface="Calibri"/>
              </a:rPr>
              <a:t>Form: </a:t>
            </a:r>
            <a:r>
              <a:rPr b="0" lang="en-US" sz="2400" spc="-1" strike="noStrike">
                <a:solidFill>
                  <a:srgbClr val="2f2b20"/>
                </a:solidFill>
                <a:latin typeface="Courier New"/>
              </a:rPr>
              <a:t>name definition</a:t>
            </a:r>
            <a:endParaRPr b="0" lang="en-US" sz="2400" spc="-1" strike="noStrike">
              <a:solidFill>
                <a:srgbClr val="2f2b20"/>
              </a:solidFill>
              <a:latin typeface="Calibri"/>
            </a:endParaRPr>
          </a:p>
          <a:p>
            <a:pPr marL="343080" indent="-228240">
              <a:lnSpc>
                <a:spcPct val="100000"/>
              </a:lnSpc>
              <a:spcBef>
                <a:spcPts val="479"/>
              </a:spcBef>
              <a:buClr>
                <a:srgbClr val="a9a57c"/>
              </a:buClr>
              <a:buFont typeface="Arial"/>
              <a:buChar char="•"/>
            </a:pPr>
            <a:r>
              <a:rPr b="0" lang="en-US" sz="2400" spc="-1" strike="noStrike">
                <a:solidFill>
                  <a:srgbClr val="2f2b20"/>
                </a:solidFill>
                <a:latin typeface="Calibri"/>
              </a:rPr>
              <a:t>Examples:</a:t>
            </a:r>
            <a:endParaRPr b="0" lang="en-US" sz="2400" spc="-1" strike="noStrike">
              <a:solidFill>
                <a:srgbClr val="2f2b20"/>
              </a:solidFill>
              <a:latin typeface="Calibri"/>
            </a:endParaRPr>
          </a:p>
          <a:p>
            <a:pPr lvl="1" marL="640080" indent="-228240">
              <a:lnSpc>
                <a:spcPct val="100000"/>
              </a:lnSpc>
              <a:spcBef>
                <a:spcPts val="451"/>
              </a:spcBef>
              <a:buClr>
                <a:srgbClr val="9cbebd"/>
              </a:buClr>
              <a:buFont typeface="Arial"/>
              <a:buChar char="•"/>
            </a:pPr>
            <a:r>
              <a:rPr b="0" lang="en-US" sz="2250" spc="-1" strike="noStrike">
                <a:solidFill>
                  <a:srgbClr val="2f2b20"/>
                </a:solidFill>
                <a:latin typeface="Courier New"/>
              </a:rPr>
              <a:t>digit [0-9]</a:t>
            </a:r>
            <a:endParaRPr b="0" lang="en-US" sz="2250" spc="-1" strike="noStrike">
              <a:solidFill>
                <a:srgbClr val="2f2b20"/>
              </a:solidFill>
              <a:latin typeface="Calibri"/>
            </a:endParaRPr>
          </a:p>
          <a:p>
            <a:pPr lvl="1" marL="640080" indent="-228240">
              <a:lnSpc>
                <a:spcPct val="100000"/>
              </a:lnSpc>
              <a:spcBef>
                <a:spcPts val="451"/>
              </a:spcBef>
              <a:buClr>
                <a:srgbClr val="9cbebd"/>
              </a:buClr>
              <a:buFont typeface="Arial"/>
              <a:buChar char="•"/>
            </a:pPr>
            <a:r>
              <a:rPr b="0" lang="en-US" sz="2250" spc="-1" strike="noStrike">
                <a:solidFill>
                  <a:srgbClr val="2f2b20"/>
                </a:solidFill>
                <a:latin typeface="Courier New"/>
              </a:rPr>
              <a:t>ID [a-z][a-z0-9]*</a:t>
            </a:r>
            <a:endParaRPr b="0" lang="en-US" sz="2250" spc="-1" strike="noStrike">
              <a:solidFill>
                <a:srgbClr val="2f2b20"/>
              </a:solidFill>
              <a:latin typeface="Calibri"/>
            </a:endParaRPr>
          </a:p>
          <a:p>
            <a:pPr marL="343080" indent="-228240">
              <a:lnSpc>
                <a:spcPct val="100000"/>
              </a:lnSpc>
              <a:spcBef>
                <a:spcPts val="479"/>
              </a:spcBef>
              <a:buClr>
                <a:srgbClr val="a9a57c"/>
              </a:buClr>
              <a:buFont typeface="Arial"/>
              <a:buChar char="•"/>
            </a:pPr>
            <a:r>
              <a:rPr b="0" lang="en-US" sz="2400" spc="-1" strike="noStrike">
                <a:solidFill>
                  <a:srgbClr val="2f2b20"/>
                </a:solidFill>
                <a:latin typeface="Calibri"/>
              </a:rPr>
              <a:t>Note: these are regular expressions!</a:t>
            </a:r>
            <a:endParaRPr b="0" lang="en-US" sz="2400" spc="-1" strike="noStrike">
              <a:solidFill>
                <a:srgbClr val="2f2b20"/>
              </a:solidFill>
              <a:latin typeface="Calibri"/>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TextShape 1"/>
          <p:cNvSpPr txBox="1"/>
          <p:nvPr/>
        </p:nvSpPr>
        <p:spPr>
          <a:xfrm>
            <a:off x="457200" y="274680"/>
            <a:ext cx="7619760" cy="1142640"/>
          </a:xfrm>
          <a:prstGeom prst="rect">
            <a:avLst/>
          </a:prstGeom>
          <a:noFill/>
          <a:ln>
            <a:noFill/>
          </a:ln>
        </p:spPr>
        <p:txBody>
          <a:bodyPr anchor="ctr">
            <a:noAutofit/>
          </a:bodyPr>
          <a:p>
            <a:pPr>
              <a:lnSpc>
                <a:spcPct val="100000"/>
              </a:lnSpc>
            </a:pPr>
            <a:r>
              <a:rPr b="0" lang="en-US" sz="4600" spc="-100" strike="noStrike">
                <a:solidFill>
                  <a:srgbClr val="675e47"/>
                </a:solidFill>
                <a:latin typeface="Cambria"/>
              </a:rPr>
              <a:t>Definitions section (cont.)</a:t>
            </a:r>
            <a:endParaRPr b="0" lang="en-US" sz="4600" spc="-1" strike="noStrike">
              <a:solidFill>
                <a:srgbClr val="2f2b20"/>
              </a:solidFill>
              <a:latin typeface="Calibri"/>
            </a:endParaRPr>
          </a:p>
        </p:txBody>
      </p:sp>
      <p:sp>
        <p:nvSpPr>
          <p:cNvPr id="194" name="TextShape 2"/>
          <p:cNvSpPr txBox="1"/>
          <p:nvPr/>
        </p:nvSpPr>
        <p:spPr>
          <a:xfrm>
            <a:off x="457200" y="1600200"/>
            <a:ext cx="7619760" cy="4800240"/>
          </a:xfrm>
          <a:prstGeom prst="rect">
            <a:avLst/>
          </a:prstGeom>
          <a:noFill/>
          <a:ln>
            <a:noFill/>
          </a:ln>
        </p:spPr>
        <p:txBody>
          <a:bodyPr>
            <a:normAutofit/>
          </a:bodyPr>
          <a:p>
            <a:pPr marL="343080" indent="-228240">
              <a:lnSpc>
                <a:spcPct val="100000"/>
              </a:lnSpc>
              <a:spcBef>
                <a:spcPts val="479"/>
              </a:spcBef>
              <a:buClr>
                <a:srgbClr val="a9a57c"/>
              </a:buClr>
              <a:buFont typeface="Arial"/>
              <a:buChar char="•"/>
            </a:pPr>
            <a:r>
              <a:rPr b="0" lang="en-US" sz="2400" spc="-1" strike="noStrike">
                <a:solidFill>
                  <a:srgbClr val="2f2b20"/>
                </a:solidFill>
                <a:latin typeface="Calibri"/>
              </a:rPr>
              <a:t>An indented comments (starting with /*) is copied verbatim to the output, up to the next matching */</a:t>
            </a:r>
            <a:endParaRPr b="0" lang="en-US" sz="2400" spc="-1" strike="noStrike">
              <a:solidFill>
                <a:srgbClr val="2f2b20"/>
              </a:solidFill>
              <a:latin typeface="Calibri"/>
            </a:endParaRPr>
          </a:p>
          <a:p>
            <a:pPr marL="343080" indent="-228240">
              <a:lnSpc>
                <a:spcPct val="100000"/>
              </a:lnSpc>
              <a:spcBef>
                <a:spcPts val="479"/>
              </a:spcBef>
              <a:buClr>
                <a:srgbClr val="a9a57c"/>
              </a:buClr>
              <a:buFont typeface="Arial"/>
              <a:buChar char="•"/>
            </a:pPr>
            <a:r>
              <a:rPr b="0" lang="en-US" sz="2400" spc="-1" strike="noStrike">
                <a:solidFill>
                  <a:srgbClr val="2f2b20"/>
                </a:solidFill>
                <a:latin typeface="Calibri"/>
              </a:rPr>
              <a:t>Any indented text or text enclosed in %{}% is copied verbatim (with the  %{}% removed)</a:t>
            </a:r>
            <a:endParaRPr b="0" lang="en-US" sz="2400" spc="-1" strike="noStrike">
              <a:solidFill>
                <a:srgbClr val="2f2b20"/>
              </a:solidFill>
              <a:latin typeface="Calibri"/>
            </a:endParaRPr>
          </a:p>
          <a:p>
            <a:pPr marL="343080" indent="-228240">
              <a:lnSpc>
                <a:spcPct val="100000"/>
              </a:lnSpc>
              <a:spcBef>
                <a:spcPts val="479"/>
              </a:spcBef>
              <a:buClr>
                <a:srgbClr val="a9a57c"/>
              </a:buClr>
              <a:buFont typeface="Arial"/>
              <a:buChar char="•"/>
            </a:pPr>
            <a:r>
              <a:rPr b="0" lang="en-US" sz="2400" spc="-1" strike="noStrike">
                <a:solidFill>
                  <a:srgbClr val="2f2b20"/>
                </a:solidFill>
                <a:latin typeface="Calibri"/>
              </a:rPr>
              <a:t>%top makes sure that lines are copied to the top of the output C file</a:t>
            </a:r>
            <a:endParaRPr b="0" lang="en-US" sz="2400" spc="-1" strike="noStrike">
              <a:solidFill>
                <a:srgbClr val="2f2b20"/>
              </a:solidFill>
              <a:latin typeface="Calibri"/>
            </a:endParaRPr>
          </a:p>
          <a:p>
            <a:pPr lvl="1" marL="640080" indent="-228240">
              <a:lnSpc>
                <a:spcPct val="100000"/>
              </a:lnSpc>
              <a:spcBef>
                <a:spcPts val="451"/>
              </a:spcBef>
              <a:buClr>
                <a:srgbClr val="9cbebd"/>
              </a:buClr>
              <a:buFont typeface="Arial"/>
              <a:buChar char="•"/>
            </a:pPr>
            <a:r>
              <a:rPr b="0" lang="en-US" sz="2250" spc="-1" strike="noStrike">
                <a:solidFill>
                  <a:srgbClr val="2f2b20"/>
                </a:solidFill>
                <a:latin typeface="Calibri"/>
              </a:rPr>
              <a:t>usually used for #include</a:t>
            </a:r>
            <a:endParaRPr b="0" lang="en-US" sz="2250" spc="-1" strike="noStrike">
              <a:solidFill>
                <a:srgbClr val="2f2b20"/>
              </a:solidFill>
              <a:latin typeface="Calibri"/>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TextShape 1"/>
          <p:cNvSpPr txBox="1"/>
          <p:nvPr/>
        </p:nvSpPr>
        <p:spPr>
          <a:xfrm>
            <a:off x="457200" y="274680"/>
            <a:ext cx="7619760" cy="1142640"/>
          </a:xfrm>
          <a:prstGeom prst="rect">
            <a:avLst/>
          </a:prstGeom>
          <a:noFill/>
          <a:ln>
            <a:noFill/>
          </a:ln>
        </p:spPr>
        <p:txBody>
          <a:bodyPr anchor="ctr">
            <a:noAutofit/>
          </a:bodyPr>
          <a:p>
            <a:pPr>
              <a:lnSpc>
                <a:spcPct val="100000"/>
              </a:lnSpc>
            </a:pPr>
            <a:r>
              <a:rPr b="0" lang="en-US" sz="4600" spc="-100" strike="noStrike">
                <a:solidFill>
                  <a:srgbClr val="675e47"/>
                </a:solidFill>
                <a:latin typeface="Cambria"/>
              </a:rPr>
              <a:t>The rules section</a:t>
            </a:r>
            <a:endParaRPr b="0" lang="en-US" sz="4600" spc="-1" strike="noStrike">
              <a:solidFill>
                <a:srgbClr val="2f2b20"/>
              </a:solidFill>
              <a:latin typeface="Calibri"/>
            </a:endParaRPr>
          </a:p>
        </p:txBody>
      </p:sp>
      <p:sp>
        <p:nvSpPr>
          <p:cNvPr id="196" name="TextShape 2"/>
          <p:cNvSpPr txBox="1"/>
          <p:nvPr/>
        </p:nvSpPr>
        <p:spPr>
          <a:xfrm>
            <a:off x="457200" y="1600200"/>
            <a:ext cx="7619760" cy="4800240"/>
          </a:xfrm>
          <a:prstGeom prst="rect">
            <a:avLst/>
          </a:prstGeom>
          <a:noFill/>
          <a:ln>
            <a:noFill/>
          </a:ln>
        </p:spPr>
        <p:txBody>
          <a:bodyPr>
            <a:normAutofit/>
          </a:bodyPr>
          <a:p>
            <a:pPr marL="343080" indent="-228240">
              <a:lnSpc>
                <a:spcPct val="100000"/>
              </a:lnSpc>
              <a:spcBef>
                <a:spcPts val="479"/>
              </a:spcBef>
              <a:buClr>
                <a:srgbClr val="a9a57c"/>
              </a:buClr>
              <a:buFont typeface="Arial"/>
              <a:buChar char="•"/>
            </a:pPr>
            <a:r>
              <a:rPr b="0" lang="en-US" sz="2400" spc="-1" strike="noStrike">
                <a:solidFill>
                  <a:srgbClr val="2f2b20"/>
                </a:solidFill>
                <a:latin typeface="Calibri"/>
              </a:rPr>
              <a:t>The second section is essentially specifying a DFA’s transition function</a:t>
            </a:r>
            <a:endParaRPr b="0" lang="en-US" sz="2400" spc="-1" strike="noStrike">
              <a:solidFill>
                <a:srgbClr val="2f2b20"/>
              </a:solidFill>
              <a:latin typeface="Calibri"/>
            </a:endParaRPr>
          </a:p>
          <a:p>
            <a:pPr marL="343080" indent="-228240">
              <a:lnSpc>
                <a:spcPct val="100000"/>
              </a:lnSpc>
              <a:spcBef>
                <a:spcPts val="479"/>
              </a:spcBef>
              <a:buClr>
                <a:srgbClr val="a9a57c"/>
              </a:buClr>
              <a:buFont typeface="Arial"/>
              <a:buChar char="•"/>
            </a:pPr>
            <a:r>
              <a:rPr b="0" lang="en-US" sz="2400" spc="-1" strike="noStrike">
                <a:solidFill>
                  <a:srgbClr val="2f2b20"/>
                </a:solidFill>
                <a:latin typeface="Calibri"/>
              </a:rPr>
              <a:t>Format: </a:t>
            </a:r>
            <a:r>
              <a:rPr b="0" lang="en-US" sz="2400" spc="-1" strike="noStrike">
                <a:solidFill>
                  <a:srgbClr val="2f2b20"/>
                </a:solidFill>
                <a:latin typeface="Courier New"/>
              </a:rPr>
              <a:t>pattern action</a:t>
            </a:r>
            <a:r>
              <a:rPr b="0" lang="en-US" sz="2400" spc="-1" strike="noStrike">
                <a:solidFill>
                  <a:srgbClr val="2f2b20"/>
                </a:solidFill>
                <a:latin typeface="Calibri"/>
              </a:rPr>
              <a:t> where </a:t>
            </a:r>
            <a:r>
              <a:rPr b="0" lang="en-US" sz="2400" spc="-1" strike="noStrike">
                <a:solidFill>
                  <a:srgbClr val="2f2b20"/>
                </a:solidFill>
                <a:latin typeface="Courier New"/>
              </a:rPr>
              <a:t>pattern</a:t>
            </a:r>
            <a:r>
              <a:rPr b="0" lang="en-US" sz="2400" spc="-1" strike="noStrike">
                <a:solidFill>
                  <a:srgbClr val="2f2b20"/>
                </a:solidFill>
                <a:latin typeface="Calibri"/>
              </a:rPr>
              <a:t> is unindented and </a:t>
            </a:r>
            <a:r>
              <a:rPr b="0" lang="en-US" sz="2400" spc="-1" strike="noStrike">
                <a:solidFill>
                  <a:srgbClr val="2f2b20"/>
                </a:solidFill>
                <a:latin typeface="Courier New"/>
              </a:rPr>
              <a:t>action</a:t>
            </a:r>
            <a:r>
              <a:rPr b="0" lang="en-US" sz="2400" spc="-1" strike="noStrike">
                <a:solidFill>
                  <a:srgbClr val="2f2b20"/>
                </a:solidFill>
                <a:latin typeface="Calibri"/>
              </a:rPr>
              <a:t> is on the same line</a:t>
            </a:r>
            <a:endParaRPr b="0" lang="en-US" sz="2400" spc="-1" strike="noStrike">
              <a:solidFill>
                <a:srgbClr val="2f2b20"/>
              </a:solidFill>
              <a:latin typeface="Calibri"/>
            </a:endParaRPr>
          </a:p>
          <a:p>
            <a:pPr marL="343080" indent="-228240">
              <a:lnSpc>
                <a:spcPct val="100000"/>
              </a:lnSpc>
              <a:spcBef>
                <a:spcPts val="479"/>
              </a:spcBef>
              <a:buClr>
                <a:srgbClr val="a9a57c"/>
              </a:buClr>
              <a:buFont typeface="Arial"/>
              <a:buChar char="•"/>
            </a:pPr>
            <a:r>
              <a:rPr b="0" lang="en-US" sz="2400" spc="-1" strike="noStrike">
                <a:solidFill>
                  <a:srgbClr val="2f2b20"/>
                </a:solidFill>
                <a:latin typeface="Calibri"/>
              </a:rPr>
              <a:t>Any indented line or line surrounded by a %{}% can be used to declare variables, etc.</a:t>
            </a:r>
            <a:endParaRPr b="0" lang="en-US" sz="2400" spc="-1" strike="noStrike">
              <a:solidFill>
                <a:srgbClr val="2f2b20"/>
              </a:solidFill>
              <a:latin typeface="Calibri"/>
            </a:endParaRPr>
          </a:p>
          <a:p>
            <a:pPr marL="343080" indent="-228240">
              <a:lnSpc>
                <a:spcPct val="100000"/>
              </a:lnSpc>
              <a:spcBef>
                <a:spcPts val="479"/>
              </a:spcBef>
              <a:buClr>
                <a:srgbClr val="a9a57c"/>
              </a:buClr>
              <a:buFont typeface="Arial"/>
              <a:buChar char="•"/>
            </a:pPr>
            <a:r>
              <a:rPr b="0" lang="en-US" sz="2400" spc="-1" strike="noStrike">
                <a:solidFill>
                  <a:srgbClr val="2f2b20"/>
                </a:solidFill>
                <a:latin typeface="Calibri"/>
              </a:rPr>
              <a:t>Note: deviations from this format cause compile issues!</a:t>
            </a:r>
            <a:endParaRPr b="0" lang="en-US" sz="2400" spc="-1" strike="noStrike">
              <a:solidFill>
                <a:srgbClr val="2f2b20"/>
              </a:solidFill>
              <a:latin typeface="Calibri"/>
            </a:endParaRPr>
          </a:p>
          <a:p>
            <a:pPr>
              <a:lnSpc>
                <a:spcPct val="100000"/>
              </a:lnSpc>
              <a:spcBef>
                <a:spcPts val="479"/>
              </a:spcBef>
            </a:pPr>
            <a:endParaRPr b="0" lang="en-US" sz="2400" spc="-1" strike="noStrike">
              <a:solidFill>
                <a:srgbClr val="2f2b20"/>
              </a:solidFill>
              <a:latin typeface="Calibri"/>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TextShape 1"/>
          <p:cNvSpPr txBox="1"/>
          <p:nvPr/>
        </p:nvSpPr>
        <p:spPr>
          <a:xfrm>
            <a:off x="457200" y="274680"/>
            <a:ext cx="7619760" cy="1142640"/>
          </a:xfrm>
          <a:prstGeom prst="rect">
            <a:avLst/>
          </a:prstGeom>
          <a:noFill/>
          <a:ln>
            <a:noFill/>
          </a:ln>
        </p:spPr>
        <p:txBody>
          <a:bodyPr anchor="ctr">
            <a:noAutofit/>
          </a:bodyPr>
          <a:p>
            <a:pPr>
              <a:lnSpc>
                <a:spcPct val="100000"/>
              </a:lnSpc>
            </a:pPr>
            <a:r>
              <a:rPr b="0" lang="en-US" sz="4600" spc="-100" strike="noStrike">
                <a:solidFill>
                  <a:srgbClr val="675e47"/>
                </a:solidFill>
                <a:latin typeface="Cambria"/>
              </a:rPr>
              <a:t>Rules section: allowed patterns</a:t>
            </a:r>
            <a:endParaRPr b="0" lang="en-US" sz="4600" spc="-1" strike="noStrike">
              <a:solidFill>
                <a:srgbClr val="2f2b20"/>
              </a:solidFill>
              <a:latin typeface="Calibri"/>
            </a:endParaRPr>
          </a:p>
        </p:txBody>
      </p:sp>
      <p:sp>
        <p:nvSpPr>
          <p:cNvPr id="198" name="TextShape 2"/>
          <p:cNvSpPr txBox="1"/>
          <p:nvPr/>
        </p:nvSpPr>
        <p:spPr>
          <a:xfrm>
            <a:off x="457200" y="1600200"/>
            <a:ext cx="7619760" cy="4800240"/>
          </a:xfrm>
          <a:prstGeom prst="rect">
            <a:avLst/>
          </a:prstGeom>
          <a:noFill/>
          <a:ln>
            <a:noFill/>
          </a:ln>
        </p:spPr>
        <p:txBody>
          <a:bodyPr>
            <a:normAutofit/>
          </a:bodyPr>
          <a:p>
            <a:pPr marL="343080" indent="-228240">
              <a:lnSpc>
                <a:spcPct val="100000"/>
              </a:lnSpc>
              <a:spcBef>
                <a:spcPts val="479"/>
              </a:spcBef>
              <a:buClr>
                <a:srgbClr val="a9a57c"/>
              </a:buClr>
              <a:buFont typeface="Arial"/>
              <a:buChar char="•"/>
            </a:pPr>
            <a:r>
              <a:rPr b="0" lang="en-US" sz="2400" spc="-1" strike="noStrike">
                <a:solidFill>
                  <a:srgbClr val="2f2b20"/>
                </a:solidFill>
                <a:latin typeface="Calibri"/>
              </a:rPr>
              <a:t>Patterns are what encode the regular expressions that are recognized</a:t>
            </a:r>
            <a:endParaRPr b="0" lang="en-US" sz="2400" spc="-1" strike="noStrike">
              <a:solidFill>
                <a:srgbClr val="2f2b20"/>
              </a:solidFill>
              <a:latin typeface="Calibri"/>
            </a:endParaRPr>
          </a:p>
          <a:p>
            <a:pPr marL="343080" indent="-228240">
              <a:lnSpc>
                <a:spcPct val="100000"/>
              </a:lnSpc>
              <a:spcBef>
                <a:spcPts val="479"/>
              </a:spcBef>
              <a:buClr>
                <a:srgbClr val="a9a57c"/>
              </a:buClr>
              <a:buFont typeface="Arial"/>
              <a:buChar char="•"/>
            </a:pPr>
            <a:r>
              <a:rPr b="0" lang="en-US" sz="2400" spc="-1" strike="noStrike">
                <a:solidFill>
                  <a:srgbClr val="2f2b20"/>
                </a:solidFill>
                <a:latin typeface="Calibri"/>
              </a:rPr>
              <a:t>Examples:</a:t>
            </a:r>
            <a:endParaRPr b="0" lang="en-US" sz="2400" spc="-1" strike="noStrike">
              <a:solidFill>
                <a:srgbClr val="2f2b20"/>
              </a:solidFill>
              <a:latin typeface="Calibri"/>
            </a:endParaRPr>
          </a:p>
          <a:p>
            <a:pPr lvl="1" marL="640080" indent="-228240">
              <a:lnSpc>
                <a:spcPct val="100000"/>
              </a:lnSpc>
              <a:spcBef>
                <a:spcPts val="451"/>
              </a:spcBef>
              <a:buClr>
                <a:srgbClr val="9cbebd"/>
              </a:buClr>
              <a:buFont typeface="Arial"/>
              <a:buChar char="•"/>
            </a:pPr>
            <a:r>
              <a:rPr b="0" lang="en-US" sz="2250" spc="-1" strike="noStrike">
                <a:solidFill>
                  <a:srgbClr val="2f2b20"/>
                </a:solidFill>
                <a:latin typeface="Courier New"/>
              </a:rPr>
              <a:t>‘</a:t>
            </a:r>
            <a:r>
              <a:rPr b="0" lang="en-US" sz="2250" spc="-1" strike="noStrike">
                <a:solidFill>
                  <a:srgbClr val="2f2b20"/>
                </a:solidFill>
                <a:latin typeface="Courier New"/>
              </a:rPr>
              <a:t>x’ </a:t>
            </a:r>
            <a:r>
              <a:rPr b="0" lang="en-US" sz="2250" spc="-1" strike="noStrike">
                <a:solidFill>
                  <a:srgbClr val="2f2b20"/>
                </a:solidFill>
                <a:latin typeface="Calibri"/>
              </a:rPr>
              <a:t>- match the character x</a:t>
            </a:r>
            <a:endParaRPr b="0" lang="en-US" sz="2250" spc="-1" strike="noStrike">
              <a:solidFill>
                <a:srgbClr val="2f2b20"/>
              </a:solidFill>
              <a:latin typeface="Calibri"/>
            </a:endParaRPr>
          </a:p>
          <a:p>
            <a:pPr lvl="1" marL="640080" indent="-228240">
              <a:lnSpc>
                <a:spcPct val="100000"/>
              </a:lnSpc>
              <a:spcBef>
                <a:spcPts val="451"/>
              </a:spcBef>
              <a:buClr>
                <a:srgbClr val="9cbebd"/>
              </a:buClr>
              <a:buFont typeface="Arial"/>
              <a:buChar char="•"/>
            </a:pPr>
            <a:r>
              <a:rPr b="0" lang="en-US" sz="2250" spc="-1" strike="noStrike">
                <a:solidFill>
                  <a:srgbClr val="2f2b20"/>
                </a:solidFill>
                <a:latin typeface="Courier New"/>
              </a:rPr>
              <a:t>‘</a:t>
            </a:r>
            <a:r>
              <a:rPr b="0" lang="en-US" sz="2250" spc="-1" strike="noStrike">
                <a:solidFill>
                  <a:srgbClr val="2f2b20"/>
                </a:solidFill>
                <a:latin typeface="Courier New"/>
              </a:rPr>
              <a:t>.’ </a:t>
            </a:r>
            <a:r>
              <a:rPr b="0" lang="en-US" sz="2250" spc="-1" strike="noStrike">
                <a:solidFill>
                  <a:srgbClr val="2f2b20"/>
                </a:solidFill>
                <a:latin typeface="Calibri"/>
              </a:rPr>
              <a:t>- any character except a newline</a:t>
            </a:r>
            <a:endParaRPr b="0" lang="en-US" sz="2250" spc="-1" strike="noStrike">
              <a:solidFill>
                <a:srgbClr val="2f2b20"/>
              </a:solidFill>
              <a:latin typeface="Calibri"/>
            </a:endParaRPr>
          </a:p>
          <a:p>
            <a:pPr lvl="1" marL="640080" indent="-228240">
              <a:lnSpc>
                <a:spcPct val="100000"/>
              </a:lnSpc>
              <a:spcBef>
                <a:spcPts val="451"/>
              </a:spcBef>
              <a:buClr>
                <a:srgbClr val="9cbebd"/>
              </a:buClr>
              <a:buFont typeface="Arial"/>
              <a:buChar char="•"/>
            </a:pPr>
            <a:r>
              <a:rPr b="0" lang="en-US" sz="2250" spc="-1" strike="noStrike">
                <a:solidFill>
                  <a:srgbClr val="2f2b20"/>
                </a:solidFill>
                <a:latin typeface="Courier New"/>
              </a:rPr>
              <a:t>‘</a:t>
            </a:r>
            <a:r>
              <a:rPr b="0" lang="en-US" sz="2250" spc="-1" strike="noStrike">
                <a:solidFill>
                  <a:srgbClr val="2f2b20"/>
                </a:solidFill>
                <a:latin typeface="Courier New"/>
              </a:rPr>
              <a:t>xyz’ </a:t>
            </a:r>
            <a:r>
              <a:rPr b="0" lang="en-US" sz="2250" spc="-1" strike="noStrike">
                <a:solidFill>
                  <a:srgbClr val="2f2b20"/>
                </a:solidFill>
                <a:latin typeface="Calibri"/>
              </a:rPr>
              <a:t>- matches x, y, or z</a:t>
            </a:r>
            <a:endParaRPr b="0" lang="en-US" sz="2250" spc="-1" strike="noStrike">
              <a:solidFill>
                <a:srgbClr val="2f2b20"/>
              </a:solidFill>
              <a:latin typeface="Calibri"/>
            </a:endParaRPr>
          </a:p>
          <a:p>
            <a:pPr lvl="1" marL="640080" indent="-228240">
              <a:lnSpc>
                <a:spcPct val="100000"/>
              </a:lnSpc>
              <a:spcBef>
                <a:spcPts val="451"/>
              </a:spcBef>
              <a:buClr>
                <a:srgbClr val="9cbebd"/>
              </a:buClr>
              <a:buFont typeface="Arial"/>
              <a:buChar char="•"/>
            </a:pPr>
            <a:r>
              <a:rPr b="0" lang="en-US" sz="2250" spc="-1" strike="noStrike">
                <a:solidFill>
                  <a:srgbClr val="2f2b20"/>
                </a:solidFill>
                <a:latin typeface="Courier New"/>
              </a:rPr>
              <a:t>‘</a:t>
            </a:r>
            <a:r>
              <a:rPr b="0" lang="en-US" sz="2250" spc="-1" strike="noStrike">
                <a:solidFill>
                  <a:srgbClr val="2f2b20"/>
                </a:solidFill>
                <a:latin typeface="Courier New"/>
              </a:rPr>
              <a:t>abj-oZ’ </a:t>
            </a:r>
            <a:r>
              <a:rPr b="0" lang="en-US" sz="2250" spc="-1" strike="noStrike">
                <a:solidFill>
                  <a:srgbClr val="2f2b20"/>
                </a:solidFill>
                <a:latin typeface="Calibri"/>
              </a:rPr>
              <a:t>- matches a,b,j,k,l,m,n,o, or Z</a:t>
            </a:r>
            <a:endParaRPr b="0" lang="en-US" sz="2250" spc="-1" strike="noStrike">
              <a:solidFill>
                <a:srgbClr val="2f2b20"/>
              </a:solidFill>
              <a:latin typeface="Calibri"/>
            </a:endParaRPr>
          </a:p>
          <a:p>
            <a:pPr lvl="1" marL="640080" indent="-228240">
              <a:lnSpc>
                <a:spcPct val="100000"/>
              </a:lnSpc>
              <a:spcBef>
                <a:spcPts val="451"/>
              </a:spcBef>
              <a:buClr>
                <a:srgbClr val="9cbebd"/>
              </a:buClr>
              <a:buFont typeface="Arial"/>
              <a:buChar char="•"/>
            </a:pPr>
            <a:r>
              <a:rPr b="0" lang="en-US" sz="2250" spc="-1" strike="noStrike">
                <a:solidFill>
                  <a:srgbClr val="2f2b20"/>
                </a:solidFill>
                <a:latin typeface="Courier New"/>
              </a:rPr>
              <a:t>‘</a:t>
            </a:r>
            <a:r>
              <a:rPr b="0" lang="en-US" sz="2250" spc="-1" strike="noStrike">
                <a:solidFill>
                  <a:srgbClr val="2f2b20"/>
                </a:solidFill>
                <a:latin typeface="Courier New"/>
              </a:rPr>
              <a:t>[^A-Z]’ </a:t>
            </a:r>
            <a:r>
              <a:rPr b="0" lang="en-US" sz="2250" spc="-1" strike="noStrike">
                <a:solidFill>
                  <a:srgbClr val="2f2b20"/>
                </a:solidFill>
                <a:latin typeface="Calibri"/>
              </a:rPr>
              <a:t>– characters OTHER than A-Z (negation)</a:t>
            </a:r>
            <a:endParaRPr b="0" lang="en-US" sz="2250" spc="-1" strike="noStrike">
              <a:solidFill>
                <a:srgbClr val="2f2b2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Shape 1"/>
          <p:cNvSpPr txBox="1"/>
          <p:nvPr/>
        </p:nvSpPr>
        <p:spPr>
          <a:xfrm>
            <a:off x="457200" y="274680"/>
            <a:ext cx="7619760" cy="1142640"/>
          </a:xfrm>
          <a:prstGeom prst="rect">
            <a:avLst/>
          </a:prstGeom>
          <a:noFill/>
          <a:ln>
            <a:noFill/>
          </a:ln>
        </p:spPr>
        <p:txBody>
          <a:bodyPr anchor="ctr">
            <a:noAutofit/>
          </a:bodyPr>
          <a:p>
            <a:pPr>
              <a:lnSpc>
                <a:spcPct val="100000"/>
              </a:lnSpc>
            </a:pPr>
            <a:r>
              <a:rPr b="0" lang="en-US" sz="4600" spc="-100" strike="noStrike">
                <a:solidFill>
                  <a:srgbClr val="675e47"/>
                </a:solidFill>
                <a:latin typeface="Cambria"/>
              </a:rPr>
              <a:t>Recap</a:t>
            </a:r>
            <a:endParaRPr b="0" lang="en-US" sz="4600" spc="-1" strike="noStrike">
              <a:solidFill>
                <a:srgbClr val="2f2b20"/>
              </a:solidFill>
              <a:latin typeface="Calibri"/>
            </a:endParaRPr>
          </a:p>
        </p:txBody>
      </p:sp>
      <p:sp>
        <p:nvSpPr>
          <p:cNvPr id="135" name="TextShape 2"/>
          <p:cNvSpPr txBox="1"/>
          <p:nvPr/>
        </p:nvSpPr>
        <p:spPr>
          <a:xfrm>
            <a:off x="457200" y="1600200"/>
            <a:ext cx="7619760" cy="4800240"/>
          </a:xfrm>
          <a:prstGeom prst="rect">
            <a:avLst/>
          </a:prstGeom>
          <a:noFill/>
          <a:ln>
            <a:noFill/>
          </a:ln>
        </p:spPr>
        <p:txBody>
          <a:bodyPr>
            <a:normAutofit/>
          </a:bodyPr>
          <a:p>
            <a:pPr marL="343080" indent="-228240">
              <a:lnSpc>
                <a:spcPct val="100000"/>
              </a:lnSpc>
              <a:spcBef>
                <a:spcPts val="641"/>
              </a:spcBef>
              <a:buClr>
                <a:srgbClr val="a9a57c"/>
              </a:buClr>
              <a:buFont typeface="Arial"/>
              <a:buChar char="•"/>
            </a:pPr>
            <a:r>
              <a:rPr b="0" lang="en-US" sz="3200" spc="-1" strike="noStrike">
                <a:solidFill>
                  <a:srgbClr val="2f2b20"/>
                </a:solidFill>
                <a:latin typeface="Calibri"/>
              </a:rPr>
              <a:t>We’re looking at compilers:</a:t>
            </a:r>
            <a:endParaRPr b="0" lang="en-US" sz="3200" spc="-1" strike="noStrike">
              <a:solidFill>
                <a:srgbClr val="2f2b20"/>
              </a:solidFill>
              <a:latin typeface="Calibri"/>
            </a:endParaRPr>
          </a:p>
        </p:txBody>
      </p:sp>
      <p:pic>
        <p:nvPicPr>
          <p:cNvPr id="136" name="Picture 1" descr=""/>
          <p:cNvPicPr/>
          <p:nvPr/>
        </p:nvPicPr>
        <p:blipFill>
          <a:blip r:embed="rId1"/>
          <a:stretch/>
        </p:blipFill>
        <p:spPr>
          <a:xfrm>
            <a:off x="1311120" y="2390400"/>
            <a:ext cx="5720040" cy="3360600"/>
          </a:xfrm>
          <a:prstGeom prst="rect">
            <a:avLst/>
          </a:prstGeom>
          <a:ln>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457200" y="274680"/>
            <a:ext cx="7619760" cy="1142640"/>
          </a:xfrm>
          <a:prstGeom prst="rect">
            <a:avLst/>
          </a:prstGeom>
          <a:noFill/>
          <a:ln>
            <a:noFill/>
          </a:ln>
        </p:spPr>
        <p:txBody>
          <a:bodyPr anchor="ctr">
            <a:noAutofit/>
          </a:bodyPr>
          <a:p>
            <a:pPr>
              <a:lnSpc>
                <a:spcPct val="100000"/>
              </a:lnSpc>
            </a:pPr>
            <a:r>
              <a:rPr b="0" lang="en-US" sz="4600" spc="-100" strike="noStrike">
                <a:solidFill>
                  <a:srgbClr val="675e47"/>
                </a:solidFill>
                <a:latin typeface="Cambria"/>
              </a:rPr>
              <a:t>More patterns</a:t>
            </a:r>
            <a:endParaRPr b="0" lang="en-US" sz="4600" spc="-1" strike="noStrike">
              <a:solidFill>
                <a:srgbClr val="2f2b20"/>
              </a:solidFill>
              <a:latin typeface="Calibri"/>
            </a:endParaRPr>
          </a:p>
        </p:txBody>
      </p:sp>
      <p:sp>
        <p:nvSpPr>
          <p:cNvPr id="200" name="TextShape 2"/>
          <p:cNvSpPr txBox="1"/>
          <p:nvPr/>
        </p:nvSpPr>
        <p:spPr>
          <a:xfrm>
            <a:off x="457200" y="1600200"/>
            <a:ext cx="7619760" cy="4800240"/>
          </a:xfrm>
          <a:prstGeom prst="rect">
            <a:avLst/>
          </a:prstGeom>
          <a:noFill/>
          <a:ln>
            <a:noFill/>
          </a:ln>
        </p:spPr>
        <p:txBody>
          <a:bodyPr>
            <a:normAutofit/>
          </a:bodyPr>
          <a:p>
            <a:pPr marL="343080" indent="-228240">
              <a:lnSpc>
                <a:spcPct val="100000"/>
              </a:lnSpc>
              <a:spcBef>
                <a:spcPts val="479"/>
              </a:spcBef>
              <a:buClr>
                <a:srgbClr val="a9a57c"/>
              </a:buClr>
              <a:buFont typeface="Arial"/>
              <a:buChar char="•"/>
            </a:pPr>
            <a:r>
              <a:rPr b="0" lang="en-US" sz="2400" spc="-1" strike="noStrike">
                <a:solidFill>
                  <a:srgbClr val="2f2b20"/>
                </a:solidFill>
                <a:latin typeface="Courier New"/>
              </a:rPr>
              <a:t>‘</a:t>
            </a:r>
            <a:r>
              <a:rPr b="0" lang="en-US" sz="2400" spc="-1" strike="noStrike">
                <a:solidFill>
                  <a:srgbClr val="2f2b20"/>
                </a:solidFill>
                <a:latin typeface="Courier New"/>
              </a:rPr>
              <a:t>[a-z]{-}[aeiou]’ </a:t>
            </a:r>
            <a:r>
              <a:rPr b="0" lang="en-US" sz="2400" spc="-1" strike="noStrike">
                <a:solidFill>
                  <a:srgbClr val="2f2b20"/>
                </a:solidFill>
                <a:latin typeface="Calibri"/>
              </a:rPr>
              <a:t>– any lower case consonant</a:t>
            </a:r>
            <a:endParaRPr b="0" lang="en-US" sz="2400" spc="-1" strike="noStrike">
              <a:solidFill>
                <a:srgbClr val="2f2b20"/>
              </a:solidFill>
              <a:latin typeface="Calibri"/>
            </a:endParaRPr>
          </a:p>
          <a:p>
            <a:pPr marL="343080" indent="-228240">
              <a:lnSpc>
                <a:spcPct val="100000"/>
              </a:lnSpc>
              <a:spcBef>
                <a:spcPts val="479"/>
              </a:spcBef>
              <a:buClr>
                <a:srgbClr val="a9a57c"/>
              </a:buClr>
              <a:buFont typeface="Arial"/>
              <a:buChar char="•"/>
            </a:pPr>
            <a:r>
              <a:rPr b="0" lang="en-US" sz="2400" spc="-1" strike="noStrike">
                <a:solidFill>
                  <a:srgbClr val="2f2b20"/>
                </a:solidFill>
                <a:latin typeface="Courier New"/>
              </a:rPr>
              <a:t>‘</a:t>
            </a:r>
            <a:r>
              <a:rPr b="0" lang="en-US" sz="2400" spc="-1" strike="noStrike">
                <a:solidFill>
                  <a:srgbClr val="2f2b20"/>
                </a:solidFill>
                <a:latin typeface="Courier New"/>
              </a:rPr>
              <a:t>r*’ </a:t>
            </a:r>
            <a:r>
              <a:rPr b="0" lang="en-US" sz="2400" spc="-1" strike="noStrike">
                <a:solidFill>
                  <a:srgbClr val="2f2b20"/>
                </a:solidFill>
                <a:latin typeface="Calibri"/>
              </a:rPr>
              <a:t>-  0 or more of expression r</a:t>
            </a:r>
            <a:endParaRPr b="0" lang="en-US" sz="2400" spc="-1" strike="noStrike">
              <a:solidFill>
                <a:srgbClr val="2f2b20"/>
              </a:solidFill>
              <a:latin typeface="Calibri"/>
            </a:endParaRPr>
          </a:p>
          <a:p>
            <a:pPr marL="343080" indent="-228240">
              <a:lnSpc>
                <a:spcPct val="100000"/>
              </a:lnSpc>
              <a:spcBef>
                <a:spcPts val="479"/>
              </a:spcBef>
              <a:buClr>
                <a:srgbClr val="a9a57c"/>
              </a:buClr>
              <a:buFont typeface="Arial"/>
              <a:buChar char="•"/>
            </a:pPr>
            <a:r>
              <a:rPr b="0" lang="en-US" sz="2400" spc="-1" strike="noStrike">
                <a:solidFill>
                  <a:srgbClr val="2f2b20"/>
                </a:solidFill>
                <a:latin typeface="Courier New"/>
              </a:rPr>
              <a:t>‘</a:t>
            </a:r>
            <a:r>
              <a:rPr b="0" lang="en-US" sz="2400" spc="-1" strike="noStrike">
                <a:solidFill>
                  <a:srgbClr val="2f2b20"/>
                </a:solidFill>
                <a:latin typeface="Courier New"/>
              </a:rPr>
              <a:t>r+’ </a:t>
            </a:r>
            <a:r>
              <a:rPr b="0" lang="en-US" sz="2400" spc="-1" strike="noStrike">
                <a:solidFill>
                  <a:srgbClr val="2f2b20"/>
                </a:solidFill>
                <a:latin typeface="Calibri"/>
              </a:rPr>
              <a:t>– 1 or more of expression r</a:t>
            </a:r>
            <a:endParaRPr b="0" lang="en-US" sz="2400" spc="-1" strike="noStrike">
              <a:solidFill>
                <a:srgbClr val="2f2b20"/>
              </a:solidFill>
              <a:latin typeface="Calibri"/>
            </a:endParaRPr>
          </a:p>
          <a:p>
            <a:pPr marL="343080" indent="-228240">
              <a:lnSpc>
                <a:spcPct val="100000"/>
              </a:lnSpc>
              <a:spcBef>
                <a:spcPts val="479"/>
              </a:spcBef>
              <a:buClr>
                <a:srgbClr val="a9a57c"/>
              </a:buClr>
              <a:buFont typeface="Arial"/>
              <a:buChar char="•"/>
            </a:pPr>
            <a:r>
              <a:rPr b="0" lang="en-US" sz="2400" spc="-1" strike="noStrike">
                <a:solidFill>
                  <a:srgbClr val="2f2b20"/>
                </a:solidFill>
                <a:latin typeface="Courier New"/>
              </a:rPr>
              <a:t>‘</a:t>
            </a:r>
            <a:r>
              <a:rPr b="0" lang="en-US" sz="2400" spc="-1" strike="noStrike">
                <a:solidFill>
                  <a:srgbClr val="2f2b20"/>
                </a:solidFill>
                <a:latin typeface="Courier New"/>
              </a:rPr>
              <a:t>r?’ </a:t>
            </a:r>
            <a:r>
              <a:rPr b="0" lang="en-US" sz="2400" spc="-1" strike="noStrike">
                <a:solidFill>
                  <a:srgbClr val="2f2b20"/>
                </a:solidFill>
                <a:latin typeface="Calibri"/>
              </a:rPr>
              <a:t>– 0 or 1 r’s</a:t>
            </a:r>
            <a:endParaRPr b="0" lang="en-US" sz="2400" spc="-1" strike="noStrike">
              <a:solidFill>
                <a:srgbClr val="2f2b20"/>
              </a:solidFill>
              <a:latin typeface="Calibri"/>
            </a:endParaRPr>
          </a:p>
          <a:p>
            <a:pPr marL="343080" indent="-228240">
              <a:lnSpc>
                <a:spcPct val="100000"/>
              </a:lnSpc>
              <a:spcBef>
                <a:spcPts val="479"/>
              </a:spcBef>
              <a:buClr>
                <a:srgbClr val="a9a57c"/>
              </a:buClr>
              <a:buFont typeface="Arial"/>
              <a:buChar char="•"/>
            </a:pPr>
            <a:r>
              <a:rPr b="0" lang="en-US" sz="2400" spc="-1" strike="noStrike">
                <a:solidFill>
                  <a:srgbClr val="2f2b20"/>
                </a:solidFill>
                <a:latin typeface="Courier New"/>
              </a:rPr>
              <a:t>‘</a:t>
            </a:r>
            <a:r>
              <a:rPr b="0" lang="en-US" sz="2400" spc="-1" strike="noStrike">
                <a:solidFill>
                  <a:srgbClr val="2f2b20"/>
                </a:solidFill>
                <a:latin typeface="Courier New"/>
              </a:rPr>
              <a:t>r{2-5}’ </a:t>
            </a:r>
            <a:r>
              <a:rPr b="0" lang="en-US" sz="2400" spc="-1" strike="noStrike">
                <a:solidFill>
                  <a:srgbClr val="2f2b20"/>
                </a:solidFill>
                <a:latin typeface="Calibri"/>
              </a:rPr>
              <a:t>– between 2 and 5 r’s</a:t>
            </a:r>
            <a:endParaRPr b="0" lang="en-US" sz="2400" spc="-1" strike="noStrike">
              <a:solidFill>
                <a:srgbClr val="2f2b20"/>
              </a:solidFill>
              <a:latin typeface="Calibri"/>
            </a:endParaRPr>
          </a:p>
          <a:p>
            <a:pPr marL="343080" indent="-228240">
              <a:lnSpc>
                <a:spcPct val="100000"/>
              </a:lnSpc>
              <a:spcBef>
                <a:spcPts val="479"/>
              </a:spcBef>
              <a:buClr>
                <a:srgbClr val="a9a57c"/>
              </a:buClr>
              <a:buFont typeface="Arial"/>
              <a:buChar char="•"/>
            </a:pPr>
            <a:r>
              <a:rPr b="0" lang="en-US" sz="2400" spc="-1" strike="noStrike">
                <a:solidFill>
                  <a:srgbClr val="2f2b20"/>
                </a:solidFill>
                <a:latin typeface="Courier New"/>
              </a:rPr>
              <a:t>‘</a:t>
            </a:r>
            <a:r>
              <a:rPr b="0" lang="en-US" sz="2400" spc="-1" strike="noStrike">
                <a:solidFill>
                  <a:srgbClr val="2f2b20"/>
                </a:solidFill>
                <a:latin typeface="Courier New"/>
              </a:rPr>
              <a:t>r{4}’ </a:t>
            </a:r>
            <a:r>
              <a:rPr b="0" lang="en-US" sz="2400" spc="-1" strike="noStrike">
                <a:solidFill>
                  <a:srgbClr val="2f2b20"/>
                </a:solidFill>
                <a:latin typeface="Calibri"/>
              </a:rPr>
              <a:t>– exactly 4 r’s</a:t>
            </a:r>
            <a:endParaRPr b="0" lang="en-US" sz="2400" spc="-1" strike="noStrike">
              <a:solidFill>
                <a:srgbClr val="2f2b20"/>
              </a:solidFill>
              <a:latin typeface="Calibri"/>
            </a:endParaRPr>
          </a:p>
          <a:p>
            <a:pPr marL="343080" indent="-228240">
              <a:lnSpc>
                <a:spcPct val="100000"/>
              </a:lnSpc>
              <a:spcBef>
                <a:spcPts val="479"/>
              </a:spcBef>
              <a:buClr>
                <a:srgbClr val="a9a57c"/>
              </a:buClr>
              <a:buFont typeface="Arial"/>
              <a:buChar char="•"/>
            </a:pPr>
            <a:r>
              <a:rPr b="0" lang="en-US" sz="2400" spc="-1" strike="noStrike">
                <a:solidFill>
                  <a:srgbClr val="2f2b20"/>
                </a:solidFill>
                <a:latin typeface="Courier New"/>
              </a:rPr>
              <a:t>‘</a:t>
            </a:r>
            <a:r>
              <a:rPr b="0" lang="en-US" sz="2400" spc="-1" strike="noStrike">
                <a:solidFill>
                  <a:srgbClr val="2f2b20"/>
                </a:solidFill>
                <a:latin typeface="Courier New"/>
              </a:rPr>
              <a:t>{name}’ </a:t>
            </a:r>
            <a:r>
              <a:rPr b="0" lang="en-US" sz="2400" spc="-1" strike="noStrike">
                <a:solidFill>
                  <a:srgbClr val="2f2b20"/>
                </a:solidFill>
                <a:latin typeface="Calibri"/>
              </a:rPr>
              <a:t>– expansion of some name from your definitions section</a:t>
            </a:r>
            <a:endParaRPr b="0" lang="en-US" sz="2400" spc="-1" strike="noStrike">
              <a:solidFill>
                <a:srgbClr val="2f2b20"/>
              </a:solidFill>
              <a:latin typeface="Calibri"/>
            </a:endParaRPr>
          </a:p>
          <a:p>
            <a:pPr marL="343080" indent="-228240">
              <a:lnSpc>
                <a:spcPct val="100000"/>
              </a:lnSpc>
              <a:spcBef>
                <a:spcPts val="479"/>
              </a:spcBef>
              <a:buClr>
                <a:srgbClr val="a9a57c"/>
              </a:buClr>
              <a:buFont typeface="Arial"/>
              <a:buChar char="•"/>
            </a:pPr>
            <a:r>
              <a:rPr b="0" lang="en-US" sz="2400" spc="-1" strike="noStrike">
                <a:solidFill>
                  <a:srgbClr val="2f2b20"/>
                </a:solidFill>
                <a:latin typeface="Courier New"/>
              </a:rPr>
              <a:t>‘</a:t>
            </a:r>
            <a:r>
              <a:rPr b="0" lang="en-US" sz="2400" spc="-1" strike="noStrike">
                <a:solidFill>
                  <a:srgbClr val="2f2b20"/>
                </a:solidFill>
                <a:latin typeface="Courier New"/>
              </a:rPr>
              <a:t>r$’ </a:t>
            </a:r>
            <a:r>
              <a:rPr b="0" lang="en-US" sz="2400" spc="-1" strike="noStrike">
                <a:solidFill>
                  <a:srgbClr val="2f2b20"/>
                </a:solidFill>
                <a:latin typeface="Calibri"/>
              </a:rPr>
              <a:t>– r at the end of a line</a:t>
            </a:r>
            <a:endParaRPr b="0" lang="en-US" sz="2400" spc="-1" strike="noStrike">
              <a:solidFill>
                <a:srgbClr val="2f2b20"/>
              </a:solidFill>
              <a:latin typeface="Calibri"/>
            </a:endParaRPr>
          </a:p>
          <a:p>
            <a:pPr>
              <a:lnSpc>
                <a:spcPct val="100000"/>
              </a:lnSpc>
              <a:spcBef>
                <a:spcPts val="479"/>
              </a:spcBef>
            </a:pPr>
            <a:endParaRPr b="0" lang="en-US" sz="2400" spc="-1" strike="noStrike">
              <a:solidFill>
                <a:srgbClr val="2f2b20"/>
              </a:solidFill>
              <a:latin typeface="Calibri"/>
            </a:endParaRPr>
          </a:p>
          <a:p>
            <a:pPr>
              <a:lnSpc>
                <a:spcPct val="100000"/>
              </a:lnSpc>
              <a:spcBef>
                <a:spcPts val="479"/>
              </a:spcBef>
            </a:pPr>
            <a:endParaRPr b="0" lang="en-US" sz="2400" spc="-1" strike="noStrike">
              <a:solidFill>
                <a:srgbClr val="2f2b20"/>
              </a:solidFill>
              <a:latin typeface="Calibri"/>
            </a:endParaRPr>
          </a:p>
          <a:p>
            <a:pPr>
              <a:lnSpc>
                <a:spcPct val="100000"/>
              </a:lnSpc>
              <a:spcBef>
                <a:spcPts val="479"/>
              </a:spcBef>
            </a:pPr>
            <a:endParaRPr b="0" lang="en-US" sz="2400" spc="-1" strike="noStrike">
              <a:solidFill>
                <a:srgbClr val="2f2b20"/>
              </a:solidFill>
              <a:latin typeface="Calibri"/>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TextShape 1"/>
          <p:cNvSpPr txBox="1"/>
          <p:nvPr/>
        </p:nvSpPr>
        <p:spPr>
          <a:xfrm>
            <a:off x="457200" y="274680"/>
            <a:ext cx="7619760" cy="1142640"/>
          </a:xfrm>
          <a:prstGeom prst="rect">
            <a:avLst/>
          </a:prstGeom>
          <a:noFill/>
          <a:ln>
            <a:noFill/>
          </a:ln>
        </p:spPr>
        <p:txBody>
          <a:bodyPr anchor="ctr">
            <a:noAutofit/>
          </a:bodyPr>
          <a:p>
            <a:pPr>
              <a:lnSpc>
                <a:spcPct val="100000"/>
              </a:lnSpc>
            </a:pPr>
            <a:r>
              <a:rPr b="0" lang="en-US" sz="4600" spc="-100" strike="noStrike">
                <a:solidFill>
                  <a:srgbClr val="675e47"/>
                </a:solidFill>
                <a:latin typeface="Cambria"/>
              </a:rPr>
              <a:t>A simple example</a:t>
            </a:r>
            <a:endParaRPr b="0" lang="en-US" sz="4600" spc="-1" strike="noStrike">
              <a:solidFill>
                <a:srgbClr val="2f2b20"/>
              </a:solidFill>
              <a:latin typeface="Calibri"/>
            </a:endParaRPr>
          </a:p>
        </p:txBody>
      </p:sp>
      <p:sp>
        <p:nvSpPr>
          <p:cNvPr id="202" name="TextShape 2"/>
          <p:cNvSpPr txBox="1"/>
          <p:nvPr/>
        </p:nvSpPr>
        <p:spPr>
          <a:xfrm>
            <a:off x="457200" y="1600200"/>
            <a:ext cx="7619760" cy="4800240"/>
          </a:xfrm>
          <a:prstGeom prst="rect">
            <a:avLst/>
          </a:prstGeom>
          <a:noFill/>
          <a:ln>
            <a:noFill/>
          </a:ln>
        </p:spPr>
        <p:txBody>
          <a:bodyPr>
            <a:normAutofit/>
          </a:bodyPr>
          <a:p>
            <a:pPr marL="85680">
              <a:lnSpc>
                <a:spcPct val="100000"/>
              </a:lnSpc>
              <a:spcBef>
                <a:spcPts val="360"/>
              </a:spcBef>
            </a:pPr>
            <a:r>
              <a:rPr b="0" lang="en-US" sz="1800" spc="-1" strike="noStrike">
                <a:solidFill>
                  <a:srgbClr val="2f2b20"/>
                </a:solidFill>
                <a:latin typeface="Courier New"/>
              </a:rPr>
              <a:t>%%</a:t>
            </a:r>
            <a:endParaRPr b="0" lang="en-US" sz="1800" spc="-1" strike="noStrike">
              <a:solidFill>
                <a:srgbClr val="2f2b20"/>
              </a:solidFill>
              <a:latin typeface="Calibri"/>
            </a:endParaRPr>
          </a:p>
          <a:p>
            <a:pPr marL="85680">
              <a:lnSpc>
                <a:spcPct val="100000"/>
              </a:lnSpc>
              <a:spcBef>
                <a:spcPts val="360"/>
              </a:spcBef>
            </a:pPr>
            <a:r>
              <a:rPr b="0" lang="en-US" sz="1800" spc="-1" strike="noStrike">
                <a:solidFill>
                  <a:srgbClr val="2f2b20"/>
                </a:solidFill>
                <a:latin typeface="Courier New"/>
              </a:rPr>
              <a:t>username    printf( "%s", getlogin() );</a:t>
            </a:r>
            <a:endParaRPr b="0" lang="en-US" sz="1800" spc="-1" strike="noStrike">
              <a:solidFill>
                <a:srgbClr val="2f2b20"/>
              </a:solidFill>
              <a:latin typeface="Calibri"/>
            </a:endParaRPr>
          </a:p>
          <a:p>
            <a:pPr marL="343080" indent="-228240">
              <a:lnSpc>
                <a:spcPct val="100000"/>
              </a:lnSpc>
              <a:spcBef>
                <a:spcPts val="479"/>
              </a:spcBef>
              <a:buClr>
                <a:srgbClr val="a9a57c"/>
              </a:buClr>
              <a:buFont typeface="Arial"/>
              <a:buChar char="•"/>
            </a:pPr>
            <a:r>
              <a:rPr b="0" lang="en-US" sz="2400" spc="-1" strike="noStrike">
                <a:solidFill>
                  <a:srgbClr val="2f2b20"/>
                </a:solidFill>
                <a:latin typeface="Calibri"/>
              </a:rPr>
              <a:t>Explanation: </a:t>
            </a:r>
            <a:endParaRPr b="0" lang="en-US" sz="2400" spc="-1" strike="noStrike">
              <a:solidFill>
                <a:srgbClr val="2f2b20"/>
              </a:solidFill>
              <a:latin typeface="Calibri"/>
            </a:endParaRPr>
          </a:p>
          <a:p>
            <a:pPr lvl="1" marL="640080" indent="-228240">
              <a:lnSpc>
                <a:spcPct val="100000"/>
              </a:lnSpc>
              <a:spcBef>
                <a:spcPts val="451"/>
              </a:spcBef>
              <a:buClr>
                <a:srgbClr val="9cbebd"/>
              </a:buClr>
              <a:buFont typeface="Arial"/>
              <a:buChar char="•"/>
            </a:pPr>
            <a:r>
              <a:rPr b="0" lang="en-US" sz="2250" spc="-1" strike="noStrike">
                <a:solidFill>
                  <a:srgbClr val="2f2b20"/>
                </a:solidFill>
                <a:latin typeface="Calibri"/>
              </a:rPr>
              <a:t>The first section is blank, so no definitions</a:t>
            </a:r>
            <a:endParaRPr b="0" lang="en-US" sz="2250" spc="-1" strike="noStrike">
              <a:solidFill>
                <a:srgbClr val="2f2b20"/>
              </a:solidFill>
              <a:latin typeface="Calibri"/>
            </a:endParaRPr>
          </a:p>
          <a:p>
            <a:pPr lvl="1" marL="640080" indent="-228240">
              <a:lnSpc>
                <a:spcPct val="100000"/>
              </a:lnSpc>
              <a:spcBef>
                <a:spcPts val="451"/>
              </a:spcBef>
              <a:buClr>
                <a:srgbClr val="9cbebd"/>
              </a:buClr>
              <a:buFont typeface="Arial"/>
              <a:buChar char="•"/>
            </a:pPr>
            <a:r>
              <a:rPr b="0" lang="en-US" sz="2250" spc="-1" strike="noStrike">
                <a:solidFill>
                  <a:srgbClr val="2f2b20"/>
                </a:solidFill>
                <a:latin typeface="Calibri"/>
              </a:rPr>
              <a:t>The third section is missing, so no C code in this simple example either</a:t>
            </a:r>
            <a:endParaRPr b="0" lang="en-US" sz="2250" spc="-1" strike="noStrike">
              <a:solidFill>
                <a:srgbClr val="2f2b20"/>
              </a:solidFill>
              <a:latin typeface="Calibri"/>
            </a:endParaRPr>
          </a:p>
          <a:p>
            <a:pPr lvl="1" marL="640080" indent="-228240">
              <a:lnSpc>
                <a:spcPct val="100000"/>
              </a:lnSpc>
              <a:spcBef>
                <a:spcPts val="451"/>
              </a:spcBef>
              <a:buClr>
                <a:srgbClr val="9cbebd"/>
              </a:buClr>
              <a:buFont typeface="Arial"/>
              <a:buChar char="•"/>
            </a:pPr>
            <a:r>
              <a:rPr b="0" lang="en-US" sz="2250" spc="-1" strike="noStrike">
                <a:solidFill>
                  <a:srgbClr val="2f2b20"/>
                </a:solidFill>
                <a:latin typeface="Calibri"/>
              </a:rPr>
              <a:t>The middle is rules: by default, flex just copies input to the output if it doesn’t match a rule, so that’s what will happen here for most input</a:t>
            </a:r>
            <a:endParaRPr b="0" lang="en-US" sz="2250" spc="-1" strike="noStrike">
              <a:solidFill>
                <a:srgbClr val="2f2b20"/>
              </a:solidFill>
              <a:latin typeface="Calibri"/>
            </a:endParaRPr>
          </a:p>
          <a:p>
            <a:pPr lvl="1" marL="640080" indent="-228240">
              <a:lnSpc>
                <a:spcPct val="100000"/>
              </a:lnSpc>
              <a:spcBef>
                <a:spcPts val="451"/>
              </a:spcBef>
              <a:buClr>
                <a:srgbClr val="9cbebd"/>
              </a:buClr>
              <a:buFont typeface="Arial"/>
              <a:buChar char="•"/>
            </a:pPr>
            <a:r>
              <a:rPr b="0" lang="en-US" sz="2250" spc="-1" strike="noStrike">
                <a:solidFill>
                  <a:srgbClr val="2f2b20"/>
                </a:solidFill>
                <a:latin typeface="Calibri"/>
              </a:rPr>
              <a:t>The only exception is that if it encounters “username”, it will then run this c code and replace that with the username expanded</a:t>
            </a:r>
            <a:endParaRPr b="0" lang="en-US" sz="2250" spc="-1" strike="noStrike">
              <a:solidFill>
                <a:srgbClr val="2f2b20"/>
              </a:solidFill>
              <a:latin typeface="Calibri"/>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TextShape 1"/>
          <p:cNvSpPr txBox="1"/>
          <p:nvPr/>
        </p:nvSpPr>
        <p:spPr>
          <a:xfrm>
            <a:off x="457200" y="274680"/>
            <a:ext cx="7619760" cy="1142640"/>
          </a:xfrm>
          <a:prstGeom prst="rect">
            <a:avLst/>
          </a:prstGeom>
          <a:noFill/>
          <a:ln>
            <a:noFill/>
          </a:ln>
        </p:spPr>
        <p:txBody>
          <a:bodyPr anchor="ctr">
            <a:noAutofit/>
          </a:bodyPr>
          <a:p>
            <a:pPr>
              <a:lnSpc>
                <a:spcPct val="100000"/>
              </a:lnSpc>
            </a:pPr>
            <a:r>
              <a:rPr b="0" lang="en-US" sz="4600" spc="-100" strike="noStrike">
                <a:solidFill>
                  <a:srgbClr val="675e47"/>
                </a:solidFill>
                <a:latin typeface="Cambria"/>
              </a:rPr>
              <a:t>Another simple example</a:t>
            </a:r>
            <a:endParaRPr b="0" lang="en-US" sz="4600" spc="-1" strike="noStrike">
              <a:solidFill>
                <a:srgbClr val="2f2b20"/>
              </a:solidFill>
              <a:latin typeface="Calibri"/>
            </a:endParaRPr>
          </a:p>
        </p:txBody>
      </p:sp>
      <p:sp>
        <p:nvSpPr>
          <p:cNvPr id="204" name="TextShape 2"/>
          <p:cNvSpPr txBox="1"/>
          <p:nvPr/>
        </p:nvSpPr>
        <p:spPr>
          <a:xfrm>
            <a:off x="457200" y="1600200"/>
            <a:ext cx="7619760" cy="4800240"/>
          </a:xfrm>
          <a:prstGeom prst="rect">
            <a:avLst/>
          </a:prstGeom>
          <a:noFill/>
          <a:ln>
            <a:noFill/>
          </a:ln>
        </p:spPr>
        <p:txBody>
          <a:bodyPr>
            <a:normAutofit fontScale="88000"/>
          </a:bodyPr>
          <a:p>
            <a:pPr marL="85680">
              <a:lnSpc>
                <a:spcPct val="100000"/>
              </a:lnSpc>
              <a:spcBef>
                <a:spcPts val="439"/>
              </a:spcBef>
            </a:pPr>
            <a:r>
              <a:rPr b="0" lang="en-US" sz="2200" spc="-1" strike="noStrike">
                <a:solidFill>
                  <a:srgbClr val="2f2b20"/>
                </a:solidFill>
                <a:latin typeface="Courier New"/>
              </a:rPr>
              <a:t> </a:t>
            </a:r>
            <a:r>
              <a:rPr b="0" lang="en-US" sz="2200" spc="-1" strike="noStrike">
                <a:solidFill>
                  <a:srgbClr val="2f2b20"/>
                </a:solidFill>
                <a:latin typeface="Courier New"/>
              </a:rPr>
              <a:t>int num_lines = 0, num_chars = 0;</a:t>
            </a:r>
            <a:endParaRPr b="0" lang="en-US" sz="2200" spc="-1" strike="noStrike">
              <a:solidFill>
                <a:srgbClr val="2f2b20"/>
              </a:solidFill>
              <a:latin typeface="Calibri"/>
            </a:endParaRPr>
          </a:p>
          <a:p>
            <a:pPr marL="85680">
              <a:lnSpc>
                <a:spcPct val="100000"/>
              </a:lnSpc>
              <a:spcBef>
                <a:spcPts val="439"/>
              </a:spcBef>
            </a:pPr>
            <a:endParaRPr b="0" lang="en-US" sz="2200" spc="-1" strike="noStrike">
              <a:solidFill>
                <a:srgbClr val="2f2b20"/>
              </a:solidFill>
              <a:latin typeface="Calibri"/>
            </a:endParaRPr>
          </a:p>
          <a:p>
            <a:pPr marL="85680">
              <a:lnSpc>
                <a:spcPct val="100000"/>
              </a:lnSpc>
              <a:spcBef>
                <a:spcPts val="439"/>
              </a:spcBef>
            </a:pPr>
            <a:r>
              <a:rPr b="0" lang="en-US" sz="2200" spc="-1" strike="noStrike">
                <a:solidFill>
                  <a:srgbClr val="2f2b20"/>
                </a:solidFill>
                <a:latin typeface="Courier New"/>
              </a:rPr>
              <a:t>%%</a:t>
            </a:r>
            <a:endParaRPr b="0" lang="en-US" sz="2200" spc="-1" strike="noStrike">
              <a:solidFill>
                <a:srgbClr val="2f2b20"/>
              </a:solidFill>
              <a:latin typeface="Calibri"/>
            </a:endParaRPr>
          </a:p>
          <a:p>
            <a:pPr marL="85680">
              <a:lnSpc>
                <a:spcPct val="100000"/>
              </a:lnSpc>
              <a:spcBef>
                <a:spcPts val="439"/>
              </a:spcBef>
            </a:pPr>
            <a:r>
              <a:rPr b="0" lang="en-US" sz="2200" spc="-1" strike="noStrike">
                <a:solidFill>
                  <a:srgbClr val="2f2b20"/>
                </a:solidFill>
                <a:latin typeface="Courier New"/>
              </a:rPr>
              <a:t>\n      ++num_lines; ++num_chars;</a:t>
            </a:r>
            <a:endParaRPr b="0" lang="en-US" sz="2200" spc="-1" strike="noStrike">
              <a:solidFill>
                <a:srgbClr val="2f2b20"/>
              </a:solidFill>
              <a:latin typeface="Calibri"/>
            </a:endParaRPr>
          </a:p>
          <a:p>
            <a:pPr marL="85680">
              <a:lnSpc>
                <a:spcPct val="100000"/>
              </a:lnSpc>
              <a:spcBef>
                <a:spcPts val="439"/>
              </a:spcBef>
            </a:pPr>
            <a:r>
              <a:rPr b="0" lang="en-US" sz="2200" spc="-1" strike="noStrike">
                <a:solidFill>
                  <a:srgbClr val="2f2b20"/>
                </a:solidFill>
                <a:latin typeface="Courier New"/>
              </a:rPr>
              <a:t>.       ++num_chars;</a:t>
            </a:r>
            <a:endParaRPr b="0" lang="en-US" sz="2200" spc="-1" strike="noStrike">
              <a:solidFill>
                <a:srgbClr val="2f2b20"/>
              </a:solidFill>
              <a:latin typeface="Calibri"/>
            </a:endParaRPr>
          </a:p>
          <a:p>
            <a:pPr marL="85680">
              <a:lnSpc>
                <a:spcPct val="100000"/>
              </a:lnSpc>
              <a:spcBef>
                <a:spcPts val="439"/>
              </a:spcBef>
            </a:pPr>
            <a:endParaRPr b="0" lang="en-US" sz="2200" spc="-1" strike="noStrike">
              <a:solidFill>
                <a:srgbClr val="2f2b20"/>
              </a:solidFill>
              <a:latin typeface="Calibri"/>
            </a:endParaRPr>
          </a:p>
          <a:p>
            <a:pPr marL="85680">
              <a:lnSpc>
                <a:spcPct val="100000"/>
              </a:lnSpc>
              <a:spcBef>
                <a:spcPts val="439"/>
              </a:spcBef>
            </a:pPr>
            <a:r>
              <a:rPr b="0" lang="en-US" sz="2200" spc="-1" strike="noStrike">
                <a:solidFill>
                  <a:srgbClr val="2f2b20"/>
                </a:solidFill>
                <a:latin typeface="Courier New"/>
              </a:rPr>
              <a:t>%%</a:t>
            </a:r>
            <a:endParaRPr b="0" lang="en-US" sz="2200" spc="-1" strike="noStrike">
              <a:solidFill>
                <a:srgbClr val="2f2b20"/>
              </a:solidFill>
              <a:latin typeface="Calibri"/>
            </a:endParaRPr>
          </a:p>
          <a:p>
            <a:pPr marL="85680">
              <a:lnSpc>
                <a:spcPct val="100000"/>
              </a:lnSpc>
              <a:spcBef>
                <a:spcPts val="439"/>
              </a:spcBef>
            </a:pPr>
            <a:r>
              <a:rPr b="0" lang="en-US" sz="2200" spc="-1" strike="noStrike">
                <a:solidFill>
                  <a:srgbClr val="2f2b20"/>
                </a:solidFill>
                <a:latin typeface="Courier New"/>
              </a:rPr>
              <a:t>main()</a:t>
            </a:r>
            <a:endParaRPr b="0" lang="en-US" sz="2200" spc="-1" strike="noStrike">
              <a:solidFill>
                <a:srgbClr val="2f2b20"/>
              </a:solidFill>
              <a:latin typeface="Calibri"/>
            </a:endParaRPr>
          </a:p>
          <a:p>
            <a:pPr marL="85680">
              <a:lnSpc>
                <a:spcPct val="100000"/>
              </a:lnSpc>
              <a:spcBef>
                <a:spcPts val="439"/>
              </a:spcBef>
            </a:pPr>
            <a:r>
              <a:rPr b="0" lang="en-US" sz="2200" spc="-1" strike="noStrike">
                <a:solidFill>
                  <a:srgbClr val="2f2b20"/>
                </a:solidFill>
                <a:latin typeface="Courier New"/>
              </a:rPr>
              <a:t>        </a:t>
            </a:r>
            <a:r>
              <a:rPr b="0" lang="en-US" sz="2200" spc="-1" strike="noStrike">
                <a:solidFill>
                  <a:srgbClr val="2f2b20"/>
                </a:solidFill>
                <a:latin typeface="Courier New"/>
              </a:rPr>
              <a:t>{</a:t>
            </a:r>
            <a:endParaRPr b="0" lang="en-US" sz="2200" spc="-1" strike="noStrike">
              <a:solidFill>
                <a:srgbClr val="2f2b20"/>
              </a:solidFill>
              <a:latin typeface="Calibri"/>
            </a:endParaRPr>
          </a:p>
          <a:p>
            <a:pPr marL="85680">
              <a:lnSpc>
                <a:spcPct val="100000"/>
              </a:lnSpc>
              <a:spcBef>
                <a:spcPts val="439"/>
              </a:spcBef>
            </a:pPr>
            <a:r>
              <a:rPr b="0" lang="en-US" sz="2200" spc="-1" strike="noStrike">
                <a:solidFill>
                  <a:srgbClr val="2f2b20"/>
                </a:solidFill>
                <a:latin typeface="Courier New"/>
              </a:rPr>
              <a:t>        </a:t>
            </a:r>
            <a:r>
              <a:rPr b="0" lang="en-US" sz="2200" spc="-1" strike="noStrike">
                <a:solidFill>
                  <a:srgbClr val="2f2b20"/>
                </a:solidFill>
                <a:latin typeface="Courier New"/>
              </a:rPr>
              <a:t>yylex();</a:t>
            </a:r>
            <a:endParaRPr b="0" lang="en-US" sz="2200" spc="-1" strike="noStrike">
              <a:solidFill>
                <a:srgbClr val="2f2b20"/>
              </a:solidFill>
              <a:latin typeface="Calibri"/>
            </a:endParaRPr>
          </a:p>
          <a:p>
            <a:pPr marL="85680">
              <a:lnSpc>
                <a:spcPct val="100000"/>
              </a:lnSpc>
              <a:spcBef>
                <a:spcPts val="439"/>
              </a:spcBef>
            </a:pPr>
            <a:r>
              <a:rPr b="0" lang="en-US" sz="2200" spc="-1" strike="noStrike">
                <a:solidFill>
                  <a:srgbClr val="2f2b20"/>
                </a:solidFill>
                <a:latin typeface="Courier New"/>
              </a:rPr>
              <a:t>        </a:t>
            </a:r>
            <a:r>
              <a:rPr b="0" lang="en-US" sz="2200" spc="-1" strike="noStrike">
                <a:solidFill>
                  <a:srgbClr val="2f2b20"/>
                </a:solidFill>
                <a:latin typeface="Courier New"/>
              </a:rPr>
              <a:t>printf( "# lines = %d, # chars = %d\n",</a:t>
            </a:r>
            <a:endParaRPr b="0" lang="en-US" sz="2200" spc="-1" strike="noStrike">
              <a:solidFill>
                <a:srgbClr val="2f2b20"/>
              </a:solidFill>
              <a:latin typeface="Calibri"/>
            </a:endParaRPr>
          </a:p>
          <a:p>
            <a:pPr marL="85680">
              <a:lnSpc>
                <a:spcPct val="100000"/>
              </a:lnSpc>
              <a:spcBef>
                <a:spcPts val="439"/>
              </a:spcBef>
            </a:pPr>
            <a:r>
              <a:rPr b="0" lang="en-US" sz="2200" spc="-1" strike="noStrike">
                <a:solidFill>
                  <a:srgbClr val="2f2b20"/>
                </a:solidFill>
                <a:latin typeface="Courier New"/>
              </a:rPr>
              <a:t>                </a:t>
            </a:r>
            <a:r>
              <a:rPr b="0" lang="en-US" sz="2200" spc="-1" strike="noStrike">
                <a:solidFill>
                  <a:srgbClr val="2f2b20"/>
                </a:solidFill>
                <a:latin typeface="Courier New"/>
              </a:rPr>
              <a:t>num_lines, num_chars );</a:t>
            </a:r>
            <a:endParaRPr b="0" lang="en-US" sz="2200" spc="-1" strike="noStrike">
              <a:solidFill>
                <a:srgbClr val="2f2b20"/>
              </a:solidFill>
              <a:latin typeface="Calibri"/>
            </a:endParaRPr>
          </a:p>
          <a:p>
            <a:pPr marL="85680">
              <a:lnSpc>
                <a:spcPct val="100000"/>
              </a:lnSpc>
              <a:spcBef>
                <a:spcPts val="439"/>
              </a:spcBef>
            </a:pPr>
            <a:r>
              <a:rPr b="0" lang="en-US" sz="2200" spc="-1" strike="noStrike">
                <a:solidFill>
                  <a:srgbClr val="2f2b20"/>
                </a:solidFill>
                <a:latin typeface="Courier New"/>
              </a:rPr>
              <a:t>        </a:t>
            </a:r>
            <a:r>
              <a:rPr b="0" lang="en-US" sz="2200" spc="-1" strike="noStrike">
                <a:solidFill>
                  <a:srgbClr val="2f2b20"/>
                </a:solidFill>
                <a:latin typeface="Courier New"/>
              </a:rPr>
              <a:t>}</a:t>
            </a:r>
            <a:endParaRPr b="0" lang="en-US" sz="2200" spc="-1" strike="noStrike">
              <a:solidFill>
                <a:srgbClr val="2f2b20"/>
              </a:solidFill>
              <a:latin typeface="Calibri"/>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Shape 1"/>
          <p:cNvSpPr txBox="1"/>
          <p:nvPr/>
        </p:nvSpPr>
        <p:spPr>
          <a:xfrm>
            <a:off x="457200" y="274680"/>
            <a:ext cx="7619760" cy="1142640"/>
          </a:xfrm>
          <a:prstGeom prst="rect">
            <a:avLst/>
          </a:prstGeom>
          <a:noFill/>
          <a:ln>
            <a:noFill/>
          </a:ln>
        </p:spPr>
        <p:txBody>
          <a:bodyPr anchor="ctr">
            <a:noAutofit/>
          </a:bodyPr>
          <a:p>
            <a:pPr>
              <a:lnSpc>
                <a:spcPct val="100000"/>
              </a:lnSpc>
            </a:pPr>
            <a:r>
              <a:rPr b="0" lang="en-US" sz="4600" spc="-100" strike="noStrike">
                <a:solidFill>
                  <a:srgbClr val="675e47"/>
                </a:solidFill>
                <a:latin typeface="Cambria"/>
              </a:rPr>
              <a:t>Things to note from last slide</a:t>
            </a:r>
            <a:endParaRPr b="0" lang="en-US" sz="4600" spc="-1" strike="noStrike">
              <a:solidFill>
                <a:srgbClr val="2f2b20"/>
              </a:solidFill>
              <a:latin typeface="Calibri"/>
            </a:endParaRPr>
          </a:p>
        </p:txBody>
      </p:sp>
      <p:sp>
        <p:nvSpPr>
          <p:cNvPr id="206" name="TextShape 2"/>
          <p:cNvSpPr txBox="1"/>
          <p:nvPr/>
        </p:nvSpPr>
        <p:spPr>
          <a:xfrm>
            <a:off x="457200" y="1600200"/>
            <a:ext cx="7619760" cy="4800240"/>
          </a:xfrm>
          <a:prstGeom prst="rect">
            <a:avLst/>
          </a:prstGeom>
          <a:noFill/>
          <a:ln>
            <a:noFill/>
          </a:ln>
        </p:spPr>
        <p:txBody>
          <a:bodyPr>
            <a:normAutofit/>
          </a:bodyPr>
          <a:p>
            <a:pPr marL="343080" indent="-228240">
              <a:lnSpc>
                <a:spcPct val="100000"/>
              </a:lnSpc>
              <a:spcBef>
                <a:spcPts val="479"/>
              </a:spcBef>
              <a:buClr>
                <a:srgbClr val="a9a57c"/>
              </a:buClr>
              <a:buFont typeface="Arial"/>
              <a:buChar char="•"/>
            </a:pPr>
            <a:r>
              <a:rPr b="0" lang="en-US" sz="2400" spc="-1" strike="noStrike">
                <a:solidFill>
                  <a:srgbClr val="2f2b20"/>
                </a:solidFill>
                <a:latin typeface="Calibri"/>
              </a:rPr>
              <a:t>Two global variables are declared at the beginning</a:t>
            </a:r>
            <a:endParaRPr b="0" lang="en-US" sz="2400" spc="-1" strike="noStrike">
              <a:solidFill>
                <a:srgbClr val="2f2b20"/>
              </a:solidFill>
              <a:latin typeface="Calibri"/>
            </a:endParaRPr>
          </a:p>
          <a:p>
            <a:pPr marL="343080" indent="-228240">
              <a:lnSpc>
                <a:spcPct val="100000"/>
              </a:lnSpc>
              <a:spcBef>
                <a:spcPts val="479"/>
              </a:spcBef>
              <a:buClr>
                <a:srgbClr val="a9a57c"/>
              </a:buClr>
              <a:buFont typeface="Arial"/>
              <a:buChar char="•"/>
            </a:pPr>
            <a:r>
              <a:rPr b="0" lang="en-US" sz="2400" spc="-1" strike="noStrike">
                <a:solidFill>
                  <a:srgbClr val="2f2b20"/>
                </a:solidFill>
                <a:latin typeface="Calibri"/>
              </a:rPr>
              <a:t>Both are accessible in yylex and in main</a:t>
            </a:r>
            <a:endParaRPr b="0" lang="en-US" sz="2400" spc="-1" strike="noStrike">
              <a:solidFill>
                <a:srgbClr val="2f2b20"/>
              </a:solidFill>
              <a:latin typeface="Calibri"/>
            </a:endParaRPr>
          </a:p>
          <a:p>
            <a:pPr marL="343080" indent="-228240">
              <a:lnSpc>
                <a:spcPct val="100000"/>
              </a:lnSpc>
              <a:spcBef>
                <a:spcPts val="479"/>
              </a:spcBef>
              <a:buClr>
                <a:srgbClr val="a9a57c"/>
              </a:buClr>
              <a:buFont typeface="Arial"/>
              <a:buChar char="•"/>
            </a:pPr>
            <a:r>
              <a:rPr b="0" lang="en-US" sz="2400" spc="-1" strike="noStrike">
                <a:solidFill>
                  <a:srgbClr val="2f2b20"/>
                </a:solidFill>
                <a:latin typeface="Calibri"/>
              </a:rPr>
              <a:t>Only two rules:</a:t>
            </a:r>
            <a:endParaRPr b="0" lang="en-US" sz="2400" spc="-1" strike="noStrike">
              <a:solidFill>
                <a:srgbClr val="2f2b20"/>
              </a:solidFill>
              <a:latin typeface="Calibri"/>
            </a:endParaRPr>
          </a:p>
          <a:p>
            <a:pPr lvl="1" marL="640080" indent="-228240">
              <a:lnSpc>
                <a:spcPct val="100000"/>
              </a:lnSpc>
              <a:spcBef>
                <a:spcPts val="451"/>
              </a:spcBef>
              <a:buClr>
                <a:srgbClr val="9cbebd"/>
              </a:buClr>
              <a:buFont typeface="Arial"/>
              <a:buChar char="•"/>
            </a:pPr>
            <a:r>
              <a:rPr b="0" lang="en-US" sz="2250" spc="-1" strike="noStrike">
                <a:solidFill>
                  <a:srgbClr val="2f2b20"/>
                </a:solidFill>
                <a:latin typeface="Calibri"/>
              </a:rPr>
              <a:t>First matches newline</a:t>
            </a:r>
            <a:endParaRPr b="0" lang="en-US" sz="2250" spc="-1" strike="noStrike">
              <a:solidFill>
                <a:srgbClr val="2f2b20"/>
              </a:solidFill>
              <a:latin typeface="Calibri"/>
            </a:endParaRPr>
          </a:p>
          <a:p>
            <a:pPr lvl="1" marL="640080" indent="-228240">
              <a:lnSpc>
                <a:spcPct val="100000"/>
              </a:lnSpc>
              <a:spcBef>
                <a:spcPts val="451"/>
              </a:spcBef>
              <a:buClr>
                <a:srgbClr val="9cbebd"/>
              </a:buClr>
              <a:buFont typeface="Arial"/>
              <a:buChar char="•"/>
            </a:pPr>
            <a:r>
              <a:rPr b="0" lang="en-US" sz="2250" spc="-1" strike="noStrike">
                <a:solidFill>
                  <a:srgbClr val="2f2b20"/>
                </a:solidFill>
                <a:latin typeface="Calibri"/>
              </a:rPr>
              <a:t>Second matches any character other than newline</a:t>
            </a:r>
            <a:endParaRPr b="0" lang="en-US" sz="2250" spc="-1" strike="noStrike">
              <a:solidFill>
                <a:srgbClr val="2f2b20"/>
              </a:solidFill>
              <a:latin typeface="Calibri"/>
            </a:endParaRPr>
          </a:p>
          <a:p>
            <a:pPr marL="343080" indent="-228240">
              <a:lnSpc>
                <a:spcPct val="100000"/>
              </a:lnSpc>
              <a:spcBef>
                <a:spcPts val="479"/>
              </a:spcBef>
              <a:buClr>
                <a:srgbClr val="a9a57c"/>
              </a:buClr>
              <a:buFont typeface="Arial"/>
              <a:buChar char="•"/>
            </a:pPr>
            <a:r>
              <a:rPr b="0" lang="en-US" sz="2400" spc="-1" strike="noStrike">
                <a:solidFill>
                  <a:srgbClr val="2f2b20"/>
                </a:solidFill>
                <a:latin typeface="Calibri"/>
              </a:rPr>
              <a:t>Order of precedence matters – takes the first and longest possible match</a:t>
            </a:r>
            <a:endParaRPr b="0" lang="en-US" sz="2400" spc="-1" strike="noStrike">
              <a:solidFill>
                <a:srgbClr val="2f2b20"/>
              </a:solidFill>
              <a:latin typeface="Calibri"/>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TextShape 1"/>
          <p:cNvSpPr txBox="1"/>
          <p:nvPr/>
        </p:nvSpPr>
        <p:spPr>
          <a:xfrm>
            <a:off x="457200" y="274680"/>
            <a:ext cx="7619760" cy="1142640"/>
          </a:xfrm>
          <a:prstGeom prst="rect">
            <a:avLst/>
          </a:prstGeom>
          <a:noFill/>
          <a:ln>
            <a:noFill/>
          </a:ln>
        </p:spPr>
        <p:txBody>
          <a:bodyPr anchor="ctr">
            <a:noAutofit/>
          </a:bodyPr>
          <a:p>
            <a:pPr>
              <a:lnSpc>
                <a:spcPct val="100000"/>
              </a:lnSpc>
            </a:pPr>
            <a:r>
              <a:rPr b="0" lang="en-US" sz="4600" spc="-100" strike="noStrike">
                <a:solidFill>
                  <a:srgbClr val="675e47"/>
                </a:solidFill>
                <a:latin typeface="Cambria"/>
              </a:rPr>
              <a:t>How matching happens</a:t>
            </a:r>
            <a:endParaRPr b="0" lang="en-US" sz="4600" spc="-1" strike="noStrike">
              <a:solidFill>
                <a:srgbClr val="2f2b20"/>
              </a:solidFill>
              <a:latin typeface="Calibri"/>
            </a:endParaRPr>
          </a:p>
        </p:txBody>
      </p:sp>
      <p:sp>
        <p:nvSpPr>
          <p:cNvPr id="208" name="TextShape 2"/>
          <p:cNvSpPr txBox="1"/>
          <p:nvPr/>
        </p:nvSpPr>
        <p:spPr>
          <a:xfrm>
            <a:off x="457200" y="1600200"/>
            <a:ext cx="7619760" cy="4800240"/>
          </a:xfrm>
          <a:prstGeom prst="rect">
            <a:avLst/>
          </a:prstGeom>
          <a:noFill/>
          <a:ln>
            <a:noFill/>
          </a:ln>
        </p:spPr>
        <p:txBody>
          <a:bodyPr>
            <a:normAutofit/>
          </a:bodyPr>
          <a:p>
            <a:pPr marL="343080" indent="-228240">
              <a:lnSpc>
                <a:spcPct val="100000"/>
              </a:lnSpc>
              <a:spcBef>
                <a:spcPts val="479"/>
              </a:spcBef>
              <a:buClr>
                <a:srgbClr val="a9a57c"/>
              </a:buClr>
              <a:buFont typeface="Arial"/>
              <a:buChar char="•"/>
            </a:pPr>
            <a:r>
              <a:rPr b="0" lang="en-US" sz="2400" spc="-1" strike="noStrike">
                <a:solidFill>
                  <a:srgbClr val="2f2b20"/>
                </a:solidFill>
                <a:latin typeface="Calibri"/>
              </a:rPr>
              <a:t>Input is analyzed to find any match to one of the patterns</a:t>
            </a:r>
            <a:endParaRPr b="0" lang="en-US" sz="2400" spc="-1" strike="noStrike">
              <a:solidFill>
                <a:srgbClr val="2f2b20"/>
              </a:solidFill>
              <a:latin typeface="Calibri"/>
            </a:endParaRPr>
          </a:p>
          <a:p>
            <a:pPr lvl="1" marL="640080" indent="-228240">
              <a:lnSpc>
                <a:spcPct val="100000"/>
              </a:lnSpc>
              <a:spcBef>
                <a:spcPts val="451"/>
              </a:spcBef>
              <a:buClr>
                <a:srgbClr val="9cbebd"/>
              </a:buClr>
              <a:buFont typeface="Arial"/>
              <a:buChar char="•"/>
            </a:pPr>
            <a:r>
              <a:rPr b="0" lang="en-US" sz="2250" spc="-1" strike="noStrike">
                <a:solidFill>
                  <a:srgbClr val="2f2b20"/>
                </a:solidFill>
                <a:latin typeface="Calibri"/>
              </a:rPr>
              <a:t>If more than one, will take the longest</a:t>
            </a:r>
            <a:endParaRPr b="0" lang="en-US" sz="2250" spc="-1" strike="noStrike">
              <a:solidFill>
                <a:srgbClr val="2f2b20"/>
              </a:solidFill>
              <a:latin typeface="Calibri"/>
            </a:endParaRPr>
          </a:p>
          <a:p>
            <a:pPr lvl="1" marL="640080" indent="-228240">
              <a:lnSpc>
                <a:spcPct val="100000"/>
              </a:lnSpc>
              <a:spcBef>
                <a:spcPts val="451"/>
              </a:spcBef>
              <a:buClr>
                <a:srgbClr val="9cbebd"/>
              </a:buClr>
              <a:buFont typeface="Arial"/>
              <a:buChar char="•"/>
            </a:pPr>
            <a:r>
              <a:rPr b="0" lang="en-US" sz="2250" spc="-1" strike="noStrike">
                <a:solidFill>
                  <a:srgbClr val="2f2b20"/>
                </a:solidFill>
                <a:latin typeface="Calibri"/>
              </a:rPr>
              <a:t>If two are equal, takes the first one</a:t>
            </a:r>
            <a:endParaRPr b="0" lang="en-US" sz="2250" spc="-1" strike="noStrike">
              <a:solidFill>
                <a:srgbClr val="2f2b20"/>
              </a:solidFill>
              <a:latin typeface="Calibri"/>
            </a:endParaRPr>
          </a:p>
          <a:p>
            <a:pPr marL="343080" indent="-228240">
              <a:lnSpc>
                <a:spcPct val="100000"/>
              </a:lnSpc>
              <a:spcBef>
                <a:spcPts val="479"/>
              </a:spcBef>
              <a:buClr>
                <a:srgbClr val="a9a57c"/>
              </a:buClr>
              <a:buFont typeface="Arial"/>
              <a:buChar char="•"/>
            </a:pPr>
            <a:r>
              <a:rPr b="0" lang="en-US" sz="2400" spc="-1" strike="noStrike">
                <a:solidFill>
                  <a:srgbClr val="2f2b20"/>
                </a:solidFill>
                <a:latin typeface="Calibri"/>
              </a:rPr>
              <a:t>Once matched, text corresponding to this matc is put in global character pointer </a:t>
            </a:r>
            <a:r>
              <a:rPr b="0" lang="en-US" sz="2400" spc="-1" strike="noStrike">
                <a:solidFill>
                  <a:srgbClr val="2f2b20"/>
                </a:solidFill>
                <a:latin typeface="Courier New"/>
              </a:rPr>
              <a:t>yytext</a:t>
            </a:r>
            <a:r>
              <a:rPr b="0" lang="en-US" sz="2400" spc="-1" strike="noStrike">
                <a:solidFill>
                  <a:srgbClr val="2f2b20"/>
                </a:solidFill>
                <a:latin typeface="Calibri"/>
              </a:rPr>
              <a:t>, and its length is in </a:t>
            </a:r>
            <a:r>
              <a:rPr b="0" lang="en-US" sz="2400" spc="-1" strike="noStrike">
                <a:solidFill>
                  <a:srgbClr val="2f2b20"/>
                </a:solidFill>
                <a:latin typeface="Courier New"/>
              </a:rPr>
              <a:t>yyleng</a:t>
            </a:r>
            <a:endParaRPr b="0" lang="en-US" sz="2400" spc="-1" strike="noStrike">
              <a:solidFill>
                <a:srgbClr val="2f2b20"/>
              </a:solidFill>
              <a:latin typeface="Calibri"/>
            </a:endParaRPr>
          </a:p>
          <a:p>
            <a:pPr marL="343080" indent="-228240">
              <a:lnSpc>
                <a:spcPct val="100000"/>
              </a:lnSpc>
              <a:spcBef>
                <a:spcPts val="479"/>
              </a:spcBef>
              <a:buClr>
                <a:srgbClr val="a9a57c"/>
              </a:buClr>
              <a:buFont typeface="Arial"/>
              <a:buChar char="•"/>
            </a:pPr>
            <a:r>
              <a:rPr b="0" lang="en-US" sz="2400" spc="-1" strike="noStrike">
                <a:solidFill>
                  <a:srgbClr val="2f2b20"/>
                </a:solidFill>
                <a:latin typeface="Calibri"/>
              </a:rPr>
              <a:t>The action is then executed</a:t>
            </a:r>
            <a:endParaRPr b="0" lang="en-US" sz="2400" spc="-1" strike="noStrike">
              <a:solidFill>
                <a:srgbClr val="2f2b20"/>
              </a:solidFill>
              <a:latin typeface="Calibri"/>
            </a:endParaRPr>
          </a:p>
          <a:p>
            <a:pPr marL="343080" indent="-228240">
              <a:lnSpc>
                <a:spcPct val="100000"/>
              </a:lnSpc>
              <a:spcBef>
                <a:spcPts val="479"/>
              </a:spcBef>
              <a:buClr>
                <a:srgbClr val="a9a57c"/>
              </a:buClr>
              <a:buFont typeface="Arial"/>
              <a:buChar char="•"/>
            </a:pPr>
            <a:r>
              <a:rPr b="0" lang="en-US" sz="2400" spc="-1" strike="noStrike">
                <a:solidFill>
                  <a:srgbClr val="2f2b20"/>
                </a:solidFill>
                <a:latin typeface="Calibri"/>
              </a:rPr>
              <a:t>If nothing matches, default action is to match one character and copied to standard output</a:t>
            </a:r>
            <a:endParaRPr b="0" lang="en-US" sz="2400" spc="-1" strike="noStrike">
              <a:solidFill>
                <a:srgbClr val="2f2b20"/>
              </a:solidFill>
              <a:latin typeface="Calibri"/>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Shape 1"/>
          <p:cNvSpPr txBox="1"/>
          <p:nvPr/>
        </p:nvSpPr>
        <p:spPr>
          <a:xfrm>
            <a:off x="457200" y="274680"/>
            <a:ext cx="7619760" cy="1142640"/>
          </a:xfrm>
          <a:prstGeom prst="rect">
            <a:avLst/>
          </a:prstGeom>
          <a:noFill/>
          <a:ln>
            <a:noFill/>
          </a:ln>
        </p:spPr>
        <p:txBody>
          <a:bodyPr anchor="ctr">
            <a:noAutofit/>
          </a:bodyPr>
          <a:p>
            <a:pPr>
              <a:lnSpc>
                <a:spcPct val="100000"/>
              </a:lnSpc>
            </a:pPr>
            <a:r>
              <a:rPr b="0" lang="en-US" sz="4600" spc="-100" strike="noStrike">
                <a:solidFill>
                  <a:srgbClr val="675e47"/>
                </a:solidFill>
                <a:latin typeface="Cambria"/>
              </a:rPr>
              <a:t>Actions</a:t>
            </a:r>
            <a:endParaRPr b="0" lang="en-US" sz="4600" spc="-1" strike="noStrike">
              <a:solidFill>
                <a:srgbClr val="2f2b20"/>
              </a:solidFill>
              <a:latin typeface="Calibri"/>
            </a:endParaRPr>
          </a:p>
        </p:txBody>
      </p:sp>
      <p:sp>
        <p:nvSpPr>
          <p:cNvPr id="210" name="TextShape 2"/>
          <p:cNvSpPr txBox="1"/>
          <p:nvPr/>
        </p:nvSpPr>
        <p:spPr>
          <a:xfrm>
            <a:off x="457200" y="1600200"/>
            <a:ext cx="7619760" cy="4800240"/>
          </a:xfrm>
          <a:prstGeom prst="rect">
            <a:avLst/>
          </a:prstGeom>
          <a:noFill/>
          <a:ln>
            <a:noFill/>
          </a:ln>
        </p:spPr>
        <p:txBody>
          <a:bodyPr>
            <a:normAutofit/>
          </a:bodyPr>
          <a:p>
            <a:pPr marL="343080" indent="-228240">
              <a:lnSpc>
                <a:spcPct val="100000"/>
              </a:lnSpc>
              <a:spcBef>
                <a:spcPts val="479"/>
              </a:spcBef>
              <a:buClr>
                <a:srgbClr val="a9a57c"/>
              </a:buClr>
              <a:buFont typeface="Arial"/>
              <a:buChar char="•"/>
            </a:pPr>
            <a:r>
              <a:rPr b="0" lang="en-US" sz="2400" spc="-1" strike="noStrike">
                <a:solidFill>
                  <a:srgbClr val="2f2b20"/>
                </a:solidFill>
                <a:latin typeface="Calibri"/>
              </a:rPr>
              <a:t>Actions can be any C code, including returns</a:t>
            </a:r>
            <a:endParaRPr b="0" lang="en-US" sz="2400" spc="-1" strike="noStrike">
              <a:solidFill>
                <a:srgbClr val="2f2b20"/>
              </a:solidFill>
              <a:latin typeface="Calibri"/>
            </a:endParaRPr>
          </a:p>
          <a:p>
            <a:pPr marL="343080" indent="-228240">
              <a:lnSpc>
                <a:spcPct val="100000"/>
              </a:lnSpc>
              <a:spcBef>
                <a:spcPts val="479"/>
              </a:spcBef>
              <a:buClr>
                <a:srgbClr val="a9a57c"/>
              </a:buClr>
              <a:buFont typeface="Arial"/>
              <a:buChar char="•"/>
            </a:pPr>
            <a:r>
              <a:rPr b="0" lang="en-US" sz="2400" spc="-1" strike="noStrike">
                <a:solidFill>
                  <a:srgbClr val="2f2b20"/>
                </a:solidFill>
                <a:latin typeface="Calibri"/>
              </a:rPr>
              <a:t>If action is a vertical bar (|), then it executes the previous rule’s action</a:t>
            </a:r>
            <a:endParaRPr b="0" lang="en-US" sz="2400" spc="-1" strike="noStrike">
              <a:solidFill>
                <a:srgbClr val="2f2b20"/>
              </a:solidFill>
              <a:latin typeface="Calibri"/>
            </a:endParaRPr>
          </a:p>
          <a:p>
            <a:pPr marL="343080" indent="-228240">
              <a:lnSpc>
                <a:spcPct val="100000"/>
              </a:lnSpc>
              <a:spcBef>
                <a:spcPts val="479"/>
              </a:spcBef>
              <a:buClr>
                <a:srgbClr val="a9a57c"/>
              </a:buClr>
              <a:buFont typeface="Arial"/>
              <a:buChar char="•"/>
            </a:pPr>
            <a:r>
              <a:rPr b="0" lang="en-US" sz="2400" spc="-1" strike="noStrike">
                <a:solidFill>
                  <a:srgbClr val="2f2b20"/>
                </a:solidFill>
                <a:latin typeface="Calibri"/>
              </a:rPr>
              <a:t>If action is empty, then the input is discarded</a:t>
            </a:r>
            <a:endParaRPr b="0" lang="en-US" sz="2400" spc="-1" strike="noStrike">
              <a:solidFill>
                <a:srgbClr val="2f2b20"/>
              </a:solidFill>
              <a:latin typeface="Calibri"/>
            </a:endParaRPr>
          </a:p>
          <a:p>
            <a:pPr marL="343080" indent="-228240">
              <a:lnSpc>
                <a:spcPct val="100000"/>
              </a:lnSpc>
              <a:spcBef>
                <a:spcPts val="479"/>
              </a:spcBef>
              <a:buClr>
                <a:srgbClr val="a9a57c"/>
              </a:buClr>
              <a:buFont typeface="Arial"/>
              <a:buChar char="•"/>
            </a:pPr>
            <a:r>
              <a:rPr b="0" lang="en-US" sz="2400" spc="-1" strike="noStrike">
                <a:solidFill>
                  <a:srgbClr val="2f2b20"/>
                </a:solidFill>
                <a:latin typeface="Calibri"/>
              </a:rPr>
              <a:t>Simple example to illustrate:</a:t>
            </a:r>
            <a:endParaRPr b="0" lang="en-US" sz="2400" spc="-1" strike="noStrike">
              <a:solidFill>
                <a:srgbClr val="2f2b20"/>
              </a:solidFill>
              <a:latin typeface="Calibri"/>
            </a:endParaRPr>
          </a:p>
          <a:p>
            <a:pPr marL="85680">
              <a:lnSpc>
                <a:spcPct val="100000"/>
              </a:lnSpc>
              <a:spcBef>
                <a:spcPts val="479"/>
              </a:spcBef>
            </a:pPr>
            <a:r>
              <a:rPr b="0" lang="en-US" sz="2400" spc="-1" strike="noStrike">
                <a:solidFill>
                  <a:srgbClr val="2f2b20"/>
                </a:solidFill>
                <a:latin typeface="Courier New"/>
              </a:rPr>
              <a:t>%%</a:t>
            </a:r>
            <a:endParaRPr b="0" lang="en-US" sz="2400" spc="-1" strike="noStrike">
              <a:solidFill>
                <a:srgbClr val="2f2b20"/>
              </a:solidFill>
              <a:latin typeface="Calibri"/>
            </a:endParaRPr>
          </a:p>
          <a:p>
            <a:pPr marL="85680">
              <a:lnSpc>
                <a:spcPct val="100000"/>
              </a:lnSpc>
              <a:spcBef>
                <a:spcPts val="479"/>
              </a:spcBef>
            </a:pPr>
            <a:r>
              <a:rPr b="0" lang="en-US" sz="2400" spc="-1" strike="noStrike">
                <a:solidFill>
                  <a:srgbClr val="2f2b20"/>
                </a:solidFill>
                <a:latin typeface="Courier New"/>
              </a:rPr>
              <a:t>"zap me"</a:t>
            </a:r>
            <a:endParaRPr b="0" lang="en-US" sz="2400" spc="-1" strike="noStrike">
              <a:solidFill>
                <a:srgbClr val="2f2b20"/>
              </a:solidFill>
              <a:latin typeface="Calibri"/>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TextShape 1"/>
          <p:cNvSpPr txBox="1"/>
          <p:nvPr/>
        </p:nvSpPr>
        <p:spPr>
          <a:xfrm>
            <a:off x="457200" y="274680"/>
            <a:ext cx="7619760" cy="1142640"/>
          </a:xfrm>
          <a:prstGeom prst="rect">
            <a:avLst/>
          </a:prstGeom>
          <a:noFill/>
          <a:ln>
            <a:noFill/>
          </a:ln>
        </p:spPr>
        <p:txBody>
          <a:bodyPr anchor="ctr">
            <a:noAutofit/>
          </a:bodyPr>
          <a:p>
            <a:pPr>
              <a:lnSpc>
                <a:spcPct val="100000"/>
              </a:lnSpc>
            </a:pPr>
            <a:r>
              <a:rPr b="0" lang="en-US" sz="4600" spc="-100" strike="noStrike">
                <a:solidFill>
                  <a:srgbClr val="675e47"/>
                </a:solidFill>
                <a:latin typeface="Cambria"/>
              </a:rPr>
              <a:t>Another simple example</a:t>
            </a:r>
            <a:endParaRPr b="0" lang="en-US" sz="4600" spc="-1" strike="noStrike">
              <a:solidFill>
                <a:srgbClr val="2f2b20"/>
              </a:solidFill>
              <a:latin typeface="Calibri"/>
            </a:endParaRPr>
          </a:p>
        </p:txBody>
      </p:sp>
      <p:sp>
        <p:nvSpPr>
          <p:cNvPr id="212" name="TextShape 2"/>
          <p:cNvSpPr txBox="1"/>
          <p:nvPr/>
        </p:nvSpPr>
        <p:spPr>
          <a:xfrm>
            <a:off x="457200" y="1600200"/>
            <a:ext cx="7619760" cy="4800240"/>
          </a:xfrm>
          <a:prstGeom prst="rect">
            <a:avLst/>
          </a:prstGeom>
          <a:noFill/>
          <a:ln>
            <a:noFill/>
          </a:ln>
        </p:spPr>
        <p:txBody>
          <a:bodyPr>
            <a:normAutofit/>
          </a:bodyPr>
          <a:p>
            <a:pPr marL="343080" indent="-228240">
              <a:lnSpc>
                <a:spcPct val="100000"/>
              </a:lnSpc>
              <a:spcBef>
                <a:spcPts val="479"/>
              </a:spcBef>
              <a:buClr>
                <a:srgbClr val="a9a57c"/>
              </a:buClr>
              <a:buFont typeface="Arial"/>
              <a:buChar char="•"/>
            </a:pPr>
            <a:r>
              <a:rPr b="0" lang="en-US" sz="2400" spc="-1" strike="noStrike">
                <a:solidFill>
                  <a:srgbClr val="2f2b20"/>
                </a:solidFill>
                <a:latin typeface="Calibri"/>
              </a:rPr>
              <a:t>This program compresses multiple spaces and tabs to a single space, and throws away any white space at the end of a line:</a:t>
            </a:r>
            <a:endParaRPr b="0" lang="en-US" sz="2400" spc="-1" strike="noStrike">
              <a:solidFill>
                <a:srgbClr val="2f2b20"/>
              </a:solidFill>
              <a:latin typeface="Calibri"/>
            </a:endParaRPr>
          </a:p>
          <a:p>
            <a:pPr marL="85680">
              <a:lnSpc>
                <a:spcPct val="100000"/>
              </a:lnSpc>
              <a:spcBef>
                <a:spcPts val="360"/>
              </a:spcBef>
            </a:pPr>
            <a:r>
              <a:rPr b="0" lang="en-US" sz="1800" spc="-1" strike="noStrike">
                <a:solidFill>
                  <a:srgbClr val="2f2b20"/>
                </a:solidFill>
                <a:latin typeface="Courier New"/>
              </a:rPr>
              <a:t>%%</a:t>
            </a:r>
            <a:endParaRPr b="0" lang="en-US" sz="1800" spc="-1" strike="noStrike">
              <a:solidFill>
                <a:srgbClr val="2f2b20"/>
              </a:solidFill>
              <a:latin typeface="Calibri"/>
            </a:endParaRPr>
          </a:p>
          <a:p>
            <a:pPr marL="85680">
              <a:lnSpc>
                <a:spcPct val="100000"/>
              </a:lnSpc>
              <a:spcBef>
                <a:spcPts val="360"/>
              </a:spcBef>
            </a:pPr>
            <a:r>
              <a:rPr b="0" lang="en-US" sz="1800" spc="-1" strike="noStrike">
                <a:solidFill>
                  <a:srgbClr val="2f2b20"/>
                </a:solidFill>
                <a:latin typeface="Courier New"/>
              </a:rPr>
              <a:t>[ \t]+ putchar( ’ ’ );</a:t>
            </a:r>
            <a:endParaRPr b="0" lang="en-US" sz="1800" spc="-1" strike="noStrike">
              <a:solidFill>
                <a:srgbClr val="2f2b20"/>
              </a:solidFill>
              <a:latin typeface="Calibri"/>
            </a:endParaRPr>
          </a:p>
          <a:p>
            <a:pPr marL="85680">
              <a:lnSpc>
                <a:spcPct val="100000"/>
              </a:lnSpc>
              <a:spcBef>
                <a:spcPts val="360"/>
              </a:spcBef>
            </a:pPr>
            <a:r>
              <a:rPr b="0" lang="en-US" sz="1800" spc="-1" strike="noStrike">
                <a:solidFill>
                  <a:srgbClr val="2f2b20"/>
                </a:solidFill>
                <a:latin typeface="Courier New"/>
              </a:rPr>
              <a:t>[ \t]+$ /* ignore this token */</a:t>
            </a:r>
            <a:endParaRPr b="0" lang="en-US" sz="1800" spc="-1" strike="noStrike">
              <a:solidFill>
                <a:srgbClr val="2f2b20"/>
              </a:solidFill>
              <a:latin typeface="Calibri"/>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TextShape 1"/>
          <p:cNvSpPr txBox="1"/>
          <p:nvPr/>
        </p:nvSpPr>
        <p:spPr>
          <a:xfrm>
            <a:off x="457200" y="274680"/>
            <a:ext cx="7619760" cy="1142640"/>
          </a:xfrm>
          <a:prstGeom prst="rect">
            <a:avLst/>
          </a:prstGeom>
          <a:noFill/>
          <a:ln>
            <a:noFill/>
          </a:ln>
        </p:spPr>
        <p:txBody>
          <a:bodyPr anchor="ctr">
            <a:noAutofit/>
          </a:bodyPr>
          <a:p>
            <a:pPr>
              <a:lnSpc>
                <a:spcPct val="100000"/>
              </a:lnSpc>
            </a:pPr>
            <a:r>
              <a:rPr b="0" lang="en-US" sz="4600" spc="-100" strike="noStrike">
                <a:solidFill>
                  <a:srgbClr val="675e47"/>
                </a:solidFill>
                <a:latin typeface="Cambria"/>
              </a:rPr>
              <a:t>Special actions</a:t>
            </a:r>
            <a:endParaRPr b="0" lang="en-US" sz="4600" spc="-1" strike="noStrike">
              <a:solidFill>
                <a:srgbClr val="2f2b20"/>
              </a:solidFill>
              <a:latin typeface="Calibri"/>
            </a:endParaRPr>
          </a:p>
        </p:txBody>
      </p:sp>
      <p:sp>
        <p:nvSpPr>
          <p:cNvPr id="214" name="TextShape 2"/>
          <p:cNvSpPr txBox="1"/>
          <p:nvPr/>
        </p:nvSpPr>
        <p:spPr>
          <a:xfrm>
            <a:off x="457200" y="1600200"/>
            <a:ext cx="7619760" cy="4800240"/>
          </a:xfrm>
          <a:prstGeom prst="rect">
            <a:avLst/>
          </a:prstGeom>
          <a:noFill/>
          <a:ln>
            <a:noFill/>
          </a:ln>
        </p:spPr>
        <p:txBody>
          <a:bodyPr>
            <a:normAutofit/>
          </a:bodyPr>
          <a:p>
            <a:pPr marL="343080" indent="-228240">
              <a:lnSpc>
                <a:spcPct val="100000"/>
              </a:lnSpc>
              <a:spcBef>
                <a:spcPts val="479"/>
              </a:spcBef>
              <a:buClr>
                <a:srgbClr val="a9a57c"/>
              </a:buClr>
              <a:buFont typeface="Arial"/>
              <a:buChar char="•"/>
            </a:pPr>
            <a:r>
              <a:rPr b="0" lang="en-US" sz="2400" spc="-1" strike="noStrike">
                <a:solidFill>
                  <a:srgbClr val="2f2b20"/>
                </a:solidFill>
                <a:latin typeface="Courier New"/>
              </a:rPr>
              <a:t>ECHO</a:t>
            </a:r>
            <a:r>
              <a:rPr b="0" lang="en-US" sz="2400" spc="-1" strike="noStrike">
                <a:solidFill>
                  <a:srgbClr val="2f2b20"/>
                </a:solidFill>
                <a:latin typeface="Calibri"/>
              </a:rPr>
              <a:t> copies </a:t>
            </a:r>
            <a:r>
              <a:rPr b="0" lang="en-US" sz="2400" spc="-1" strike="noStrike">
                <a:solidFill>
                  <a:srgbClr val="2f2b20"/>
                </a:solidFill>
                <a:latin typeface="Courier New"/>
              </a:rPr>
              <a:t>yytext</a:t>
            </a:r>
            <a:r>
              <a:rPr b="0" lang="en-US" sz="2400" spc="-1" strike="noStrike">
                <a:solidFill>
                  <a:srgbClr val="2f2b20"/>
                </a:solidFill>
                <a:latin typeface="Calibri"/>
              </a:rPr>
              <a:t> to the scanner’s output</a:t>
            </a:r>
            <a:endParaRPr b="0" lang="en-US" sz="2400" spc="-1" strike="noStrike">
              <a:solidFill>
                <a:srgbClr val="2f2b20"/>
              </a:solidFill>
              <a:latin typeface="Calibri"/>
            </a:endParaRPr>
          </a:p>
          <a:p>
            <a:pPr marL="343080" indent="-228240">
              <a:lnSpc>
                <a:spcPct val="100000"/>
              </a:lnSpc>
              <a:spcBef>
                <a:spcPts val="479"/>
              </a:spcBef>
              <a:buClr>
                <a:srgbClr val="a9a57c"/>
              </a:buClr>
              <a:buFont typeface="Arial"/>
              <a:buChar char="•"/>
            </a:pPr>
            <a:r>
              <a:rPr b="0" lang="en-US" sz="2400" spc="-1" strike="noStrike">
                <a:solidFill>
                  <a:srgbClr val="2f2b20"/>
                </a:solidFill>
                <a:latin typeface="Courier New"/>
              </a:rPr>
              <a:t>BEGIN</a:t>
            </a:r>
            <a:r>
              <a:rPr b="0" lang="en-US" sz="2400" spc="-1" strike="noStrike">
                <a:solidFill>
                  <a:srgbClr val="2f2b20"/>
                </a:solidFill>
                <a:latin typeface="Calibri"/>
              </a:rPr>
              <a:t> followed by name of a start condition puts scanner in a new state (like a DFA – more on that next time)</a:t>
            </a:r>
            <a:endParaRPr b="0" lang="en-US" sz="2400" spc="-1" strike="noStrike">
              <a:solidFill>
                <a:srgbClr val="2f2b20"/>
              </a:solidFill>
              <a:latin typeface="Calibri"/>
            </a:endParaRPr>
          </a:p>
          <a:p>
            <a:pPr marL="343080" indent="-228240">
              <a:lnSpc>
                <a:spcPct val="100000"/>
              </a:lnSpc>
              <a:spcBef>
                <a:spcPts val="479"/>
              </a:spcBef>
              <a:buClr>
                <a:srgbClr val="a9a57c"/>
              </a:buClr>
              <a:buFont typeface="Arial"/>
              <a:buChar char="•"/>
            </a:pPr>
            <a:r>
              <a:rPr b="0" lang="en-US" sz="2400" spc="-1" strike="noStrike">
                <a:solidFill>
                  <a:srgbClr val="2f2b20"/>
                </a:solidFill>
                <a:latin typeface="Courier New"/>
              </a:rPr>
              <a:t>REJECT</a:t>
            </a:r>
            <a:r>
              <a:rPr b="0" lang="en-US" sz="2400" spc="-1" strike="noStrike">
                <a:solidFill>
                  <a:srgbClr val="2f2b20"/>
                </a:solidFill>
                <a:latin typeface="Calibri"/>
              </a:rPr>
              <a:t> directs scanner to go to “second best” matching rule</a:t>
            </a:r>
            <a:endParaRPr b="0" lang="en-US" sz="2400" spc="-1" strike="noStrike">
              <a:solidFill>
                <a:srgbClr val="2f2b20"/>
              </a:solidFill>
              <a:latin typeface="Calibri"/>
            </a:endParaRPr>
          </a:p>
          <a:p>
            <a:pPr lvl="1" marL="640080" indent="-228240">
              <a:lnSpc>
                <a:spcPct val="100000"/>
              </a:lnSpc>
              <a:spcBef>
                <a:spcPts val="451"/>
              </a:spcBef>
              <a:buClr>
                <a:srgbClr val="9cbebd"/>
              </a:buClr>
              <a:buFont typeface="Arial"/>
              <a:buChar char="•"/>
            </a:pPr>
            <a:r>
              <a:rPr b="0" lang="en-US" sz="2250" spc="-1" strike="noStrike">
                <a:solidFill>
                  <a:srgbClr val="2f2b20"/>
                </a:solidFill>
                <a:latin typeface="Calibri"/>
              </a:rPr>
              <a:t>Note: this one REALLY slows the program down, even if it is never matched</a:t>
            </a:r>
            <a:endParaRPr b="0" lang="en-US" sz="2250" spc="-1" strike="noStrike">
              <a:solidFill>
                <a:srgbClr val="2f2b20"/>
              </a:solidFill>
              <a:latin typeface="Calibri"/>
            </a:endParaRPr>
          </a:p>
          <a:p>
            <a:pPr marL="343080" indent="-228240">
              <a:lnSpc>
                <a:spcPct val="100000"/>
              </a:lnSpc>
              <a:spcBef>
                <a:spcPts val="479"/>
              </a:spcBef>
              <a:buClr>
                <a:srgbClr val="a9a57c"/>
              </a:buClr>
              <a:buFont typeface="Arial"/>
              <a:buChar char="•"/>
            </a:pPr>
            <a:r>
              <a:rPr b="0" lang="en-US" sz="2400" spc="-1" strike="noStrike">
                <a:solidFill>
                  <a:srgbClr val="2f2b20"/>
                </a:solidFill>
                <a:latin typeface="Calibri"/>
              </a:rPr>
              <a:t>There are even commands to append or remove rules from the rules section</a:t>
            </a:r>
            <a:endParaRPr b="0" lang="en-US" sz="2400" spc="-1" strike="noStrike">
              <a:solidFill>
                <a:srgbClr val="2f2b2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TextShape 1"/>
          <p:cNvSpPr txBox="1"/>
          <p:nvPr/>
        </p:nvSpPr>
        <p:spPr>
          <a:xfrm>
            <a:off x="457200" y="274680"/>
            <a:ext cx="7619760" cy="1142640"/>
          </a:xfrm>
          <a:prstGeom prst="rect">
            <a:avLst/>
          </a:prstGeom>
          <a:noFill/>
          <a:ln>
            <a:noFill/>
          </a:ln>
        </p:spPr>
        <p:txBody>
          <a:bodyPr anchor="ctr">
            <a:noAutofit/>
          </a:bodyPr>
          <a:p>
            <a:pPr>
              <a:lnSpc>
                <a:spcPct val="100000"/>
              </a:lnSpc>
            </a:pPr>
            <a:r>
              <a:rPr b="0" lang="en-US" sz="4600" spc="-100" strike="noStrike">
                <a:solidFill>
                  <a:srgbClr val="675e47"/>
                </a:solidFill>
                <a:latin typeface="Cambria"/>
              </a:rPr>
              <a:t>So far:</a:t>
            </a:r>
            <a:endParaRPr b="0" lang="en-US" sz="4600" spc="-1" strike="noStrike">
              <a:solidFill>
                <a:srgbClr val="2f2b20"/>
              </a:solidFill>
              <a:latin typeface="Calibri"/>
            </a:endParaRPr>
          </a:p>
        </p:txBody>
      </p:sp>
      <p:sp>
        <p:nvSpPr>
          <p:cNvPr id="138" name="TextShape 2"/>
          <p:cNvSpPr txBox="1"/>
          <p:nvPr/>
        </p:nvSpPr>
        <p:spPr>
          <a:xfrm>
            <a:off x="457200" y="1600200"/>
            <a:ext cx="7619760" cy="4800240"/>
          </a:xfrm>
          <a:prstGeom prst="rect">
            <a:avLst/>
          </a:prstGeom>
          <a:noFill/>
          <a:ln>
            <a:noFill/>
          </a:ln>
        </p:spPr>
        <p:txBody>
          <a:bodyPr>
            <a:normAutofit/>
          </a:bodyPr>
          <a:p>
            <a:pPr marL="343080" indent="-228240">
              <a:lnSpc>
                <a:spcPct val="100000"/>
              </a:lnSpc>
              <a:spcBef>
                <a:spcPts val="641"/>
              </a:spcBef>
              <a:buClr>
                <a:srgbClr val="a9a57c"/>
              </a:buClr>
              <a:buFont typeface="Arial"/>
              <a:buChar char="•"/>
            </a:pPr>
            <a:r>
              <a:rPr b="0" lang="en-US" sz="3200" spc="-1" strike="noStrike">
                <a:solidFill>
                  <a:srgbClr val="2f2b20"/>
                </a:solidFill>
                <a:latin typeface="Calibri"/>
              </a:rPr>
              <a:t>Focusing on scanning, the top level</a:t>
            </a:r>
            <a:endParaRPr b="0" lang="en-US" sz="3200" spc="-1" strike="noStrike">
              <a:solidFill>
                <a:srgbClr val="2f2b20"/>
              </a:solidFill>
              <a:latin typeface="Calibri"/>
            </a:endParaRPr>
          </a:p>
          <a:p>
            <a:pPr lvl="1" marL="640080" indent="-228240">
              <a:lnSpc>
                <a:spcPct val="100000"/>
              </a:lnSpc>
              <a:spcBef>
                <a:spcPts val="601"/>
              </a:spcBef>
              <a:buClr>
                <a:srgbClr val="9cbebd"/>
              </a:buClr>
              <a:buFont typeface="Arial"/>
              <a:buChar char="•"/>
            </a:pPr>
            <a:r>
              <a:rPr b="0" lang="en-US" sz="3000" spc="-1" strike="noStrike">
                <a:solidFill>
                  <a:srgbClr val="2f2b20"/>
                </a:solidFill>
                <a:latin typeface="Calibri"/>
              </a:rPr>
              <a:t>Scanning is recognizing a regular language</a:t>
            </a:r>
            <a:endParaRPr b="0" lang="en-US" sz="3000" spc="-1" strike="noStrike">
              <a:solidFill>
                <a:srgbClr val="2f2b20"/>
              </a:solidFill>
              <a:latin typeface="Calibri"/>
            </a:endParaRPr>
          </a:p>
          <a:p>
            <a:pPr lvl="1" marL="640080" indent="-228240">
              <a:lnSpc>
                <a:spcPct val="100000"/>
              </a:lnSpc>
              <a:spcBef>
                <a:spcPts val="641"/>
              </a:spcBef>
              <a:buClr>
                <a:srgbClr val="9cbebd"/>
              </a:buClr>
              <a:buFont typeface="Arial"/>
              <a:buChar char="•"/>
            </a:pPr>
            <a:r>
              <a:rPr b="0" lang="en-US" sz="3000" spc="-1" strike="noStrike">
                <a:solidFill>
                  <a:srgbClr val="2f2b20"/>
                </a:solidFill>
                <a:latin typeface="Calibri"/>
              </a:rPr>
              <a:t>Connected to DFAs and NFAs</a:t>
            </a:r>
            <a:r>
              <a:rPr b="0" lang="en-US" sz="3200" spc="-1" strike="noStrike">
                <a:solidFill>
                  <a:srgbClr val="2f2b20"/>
                </a:solidFill>
                <a:latin typeface="Calibri"/>
              </a:rPr>
              <a:t>Today:</a:t>
            </a:r>
            <a:endParaRPr b="0" lang="en-US" sz="3200" spc="-1" strike="noStrike">
              <a:solidFill>
                <a:srgbClr val="2f2b20"/>
              </a:solidFill>
              <a:latin typeface="Calibri"/>
            </a:endParaRPr>
          </a:p>
          <a:p>
            <a:pPr marL="343080" indent="-228240">
              <a:lnSpc>
                <a:spcPct val="100000"/>
              </a:lnSpc>
              <a:spcBef>
                <a:spcPts val="641"/>
              </a:spcBef>
              <a:buClr>
                <a:srgbClr val="a9a57c"/>
              </a:buClr>
              <a:buFont typeface="Arial"/>
              <a:buChar char="•"/>
            </a:pPr>
            <a:r>
              <a:rPr b="0" lang="en-US" sz="3200" spc="-1" strike="noStrike">
                <a:solidFill>
                  <a:srgbClr val="2f2b20"/>
                </a:solidFill>
                <a:latin typeface="Calibri"/>
              </a:rPr>
              <a:t>Two types</a:t>
            </a:r>
            <a:endParaRPr b="0" lang="en-US" sz="3200" spc="-1" strike="noStrike">
              <a:solidFill>
                <a:srgbClr val="2f2b20"/>
              </a:solidFill>
              <a:latin typeface="Calibri"/>
            </a:endParaRPr>
          </a:p>
          <a:p>
            <a:pPr lvl="1" marL="640080" indent="-228240">
              <a:lnSpc>
                <a:spcPct val="100000"/>
              </a:lnSpc>
              <a:spcBef>
                <a:spcPts val="601"/>
              </a:spcBef>
              <a:buClr>
                <a:srgbClr val="9cbebd"/>
              </a:buClr>
              <a:buFont typeface="Arial"/>
              <a:buChar char="•"/>
            </a:pPr>
            <a:r>
              <a:rPr b="0" lang="en-US" sz="3000" spc="-1" strike="noStrike">
                <a:solidFill>
                  <a:srgbClr val="2f2b20"/>
                </a:solidFill>
                <a:latin typeface="Calibri"/>
              </a:rPr>
              <a:t>Coding scanners</a:t>
            </a:r>
            <a:endParaRPr b="0" lang="en-US" sz="3000" spc="-1" strike="noStrike">
              <a:solidFill>
                <a:srgbClr val="2f2b20"/>
              </a:solidFill>
              <a:latin typeface="Calibri"/>
            </a:endParaRPr>
          </a:p>
          <a:p>
            <a:pPr lvl="1" marL="640080" indent="-228240">
              <a:lnSpc>
                <a:spcPct val="100000"/>
              </a:lnSpc>
              <a:spcBef>
                <a:spcPts val="601"/>
              </a:spcBef>
              <a:buClr>
                <a:srgbClr val="9cbebd"/>
              </a:buClr>
              <a:buFont typeface="Arial"/>
              <a:buChar char="•"/>
            </a:pPr>
            <a:r>
              <a:rPr b="0" lang="en-US" sz="3000" spc="-1" strike="noStrike">
                <a:solidFill>
                  <a:srgbClr val="2f2b20"/>
                </a:solidFill>
                <a:latin typeface="Calibri"/>
              </a:rPr>
              <a:t>Flex, a c-style scanner</a:t>
            </a:r>
            <a:endParaRPr b="0" lang="en-US" sz="3000" spc="-1" strike="noStrike">
              <a:solidFill>
                <a:srgbClr val="2f2b20"/>
              </a:solidFill>
              <a:latin typeface="Calibri"/>
            </a:endParaRPr>
          </a:p>
          <a:p>
            <a:pPr marL="343080" indent="-228240">
              <a:lnSpc>
                <a:spcPct val="100000"/>
              </a:lnSpc>
              <a:spcBef>
                <a:spcPts val="641"/>
              </a:spcBef>
              <a:buClr>
                <a:srgbClr val="a9a57c"/>
              </a:buClr>
              <a:buFont typeface="Arial"/>
              <a:buChar char="•"/>
            </a:pPr>
            <a:r>
              <a:rPr b="0" lang="en-US" sz="3200" spc="-1" strike="noStrike">
                <a:solidFill>
                  <a:srgbClr val="2f2b20"/>
                </a:solidFill>
                <a:latin typeface="Calibri"/>
              </a:rPr>
              <a:t>Later next week: parsing and CFGs, which are stronger than DFAs/scanning</a:t>
            </a:r>
            <a:endParaRPr b="0" lang="en-US" sz="3200" spc="-1" strike="noStrike">
              <a:solidFill>
                <a:srgbClr val="2f2b2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TextShape 1"/>
          <p:cNvSpPr txBox="1"/>
          <p:nvPr/>
        </p:nvSpPr>
        <p:spPr>
          <a:xfrm>
            <a:off x="457200" y="274680"/>
            <a:ext cx="7619760" cy="1142640"/>
          </a:xfrm>
          <a:prstGeom prst="rect">
            <a:avLst/>
          </a:prstGeom>
          <a:noFill/>
          <a:ln>
            <a:noFill/>
          </a:ln>
        </p:spPr>
        <p:txBody>
          <a:bodyPr anchor="ctr">
            <a:noAutofit/>
          </a:bodyPr>
          <a:p>
            <a:pPr>
              <a:lnSpc>
                <a:spcPct val="100000"/>
              </a:lnSpc>
            </a:pPr>
            <a:r>
              <a:rPr b="0" lang="en-US" sz="4600" spc="-100" strike="noStrike">
                <a:solidFill>
                  <a:srgbClr val="675e47"/>
                </a:solidFill>
                <a:latin typeface="Cambria"/>
              </a:rPr>
              <a:t>NFAs</a:t>
            </a:r>
            <a:endParaRPr b="0" lang="en-US" sz="4600" spc="-1" strike="noStrike">
              <a:solidFill>
                <a:srgbClr val="2f2b20"/>
              </a:solidFill>
              <a:latin typeface="Calibri"/>
            </a:endParaRPr>
          </a:p>
        </p:txBody>
      </p:sp>
      <p:sp>
        <p:nvSpPr>
          <p:cNvPr id="140" name="TextShape 2"/>
          <p:cNvSpPr txBox="1"/>
          <p:nvPr/>
        </p:nvSpPr>
        <p:spPr>
          <a:xfrm>
            <a:off x="457200" y="1600200"/>
            <a:ext cx="7619760" cy="4800240"/>
          </a:xfrm>
          <a:prstGeom prst="rect">
            <a:avLst/>
          </a:prstGeom>
          <a:noFill/>
          <a:ln>
            <a:noFill/>
          </a:ln>
        </p:spPr>
        <p:txBody>
          <a:bodyPr>
            <a:normAutofit/>
          </a:bodyPr>
          <a:p>
            <a:pPr marL="343080" indent="-228240">
              <a:lnSpc>
                <a:spcPct val="100000"/>
              </a:lnSpc>
              <a:spcBef>
                <a:spcPts val="641"/>
              </a:spcBef>
              <a:buClr>
                <a:srgbClr val="a9a57c"/>
              </a:buClr>
              <a:buFont typeface="Arial"/>
              <a:buChar char="•"/>
            </a:pPr>
            <a:r>
              <a:rPr b="0" lang="en-US" sz="3200" spc="-1" strike="noStrike">
                <a:solidFill>
                  <a:srgbClr val="2f2b20"/>
                </a:solidFill>
                <a:latin typeface="Calibri"/>
              </a:rPr>
              <a:t>Nondeterministic finite automata (NFA) are a variant of DFAs.</a:t>
            </a:r>
            <a:endParaRPr b="0" lang="en-US" sz="3200" spc="-1" strike="noStrike">
              <a:solidFill>
                <a:srgbClr val="2f2b20"/>
              </a:solidFill>
              <a:latin typeface="Calibri"/>
            </a:endParaRPr>
          </a:p>
          <a:p>
            <a:pPr marL="343080" indent="-228240">
              <a:lnSpc>
                <a:spcPct val="100000"/>
              </a:lnSpc>
              <a:spcBef>
                <a:spcPts val="641"/>
              </a:spcBef>
              <a:buClr>
                <a:srgbClr val="a9a57c"/>
              </a:buClr>
              <a:buFont typeface="Arial"/>
              <a:buChar char="•"/>
            </a:pPr>
            <a:r>
              <a:rPr b="0" lang="en-US" sz="3200" spc="-1" strike="noStrike">
                <a:solidFill>
                  <a:srgbClr val="2f2b20"/>
                </a:solidFill>
                <a:latin typeface="Calibri"/>
              </a:rPr>
              <a:t>DFAs do not allow for any ambiguity: </a:t>
            </a:r>
            <a:endParaRPr b="0" lang="en-US" sz="3200" spc="-1" strike="noStrike">
              <a:solidFill>
                <a:srgbClr val="2f2b20"/>
              </a:solidFill>
              <a:latin typeface="Calibri"/>
            </a:endParaRPr>
          </a:p>
          <a:p>
            <a:pPr lvl="1" marL="640080" indent="-228240">
              <a:lnSpc>
                <a:spcPct val="100000"/>
              </a:lnSpc>
              <a:spcBef>
                <a:spcPts val="601"/>
              </a:spcBef>
              <a:buClr>
                <a:srgbClr val="9cbebd"/>
              </a:buClr>
              <a:buFont typeface="Arial"/>
              <a:buChar char="•"/>
            </a:pPr>
            <a:r>
              <a:rPr b="0" lang="en-US" sz="3000" spc="-1" strike="noStrike">
                <a:solidFill>
                  <a:srgbClr val="2f2b20"/>
                </a:solidFill>
                <a:latin typeface="Calibri"/>
              </a:rPr>
              <a:t>if a character is read, there can only be 1 arrow showing where to go</a:t>
            </a:r>
            <a:endParaRPr b="0" lang="en-US" sz="3000" spc="-1" strike="noStrike">
              <a:solidFill>
                <a:srgbClr val="2f2b20"/>
              </a:solidFill>
              <a:latin typeface="Calibri"/>
            </a:endParaRPr>
          </a:p>
          <a:p>
            <a:pPr lvl="1" marL="640080" indent="-228240">
              <a:lnSpc>
                <a:spcPct val="100000"/>
              </a:lnSpc>
              <a:spcBef>
                <a:spcPts val="601"/>
              </a:spcBef>
              <a:buClr>
                <a:srgbClr val="9cbebd"/>
              </a:buClr>
              <a:buFont typeface="Arial"/>
              <a:buChar char="•"/>
            </a:pPr>
            <a:r>
              <a:rPr b="0" lang="en-US" sz="3000" spc="-1" strike="noStrike">
                <a:solidFill>
                  <a:srgbClr val="2f2b20"/>
                </a:solidFill>
                <a:latin typeface="Calibri"/>
              </a:rPr>
              <a:t>No empty string transitions, so must read a character in order for the transition function to move to a new state</a:t>
            </a:r>
            <a:endParaRPr b="0" lang="en-US" sz="3000" spc="-1" strike="noStrike">
              <a:solidFill>
                <a:srgbClr val="2f2b20"/>
              </a:solidFill>
              <a:latin typeface="Calibri"/>
            </a:endParaRPr>
          </a:p>
          <a:p>
            <a:pPr marL="343080" indent="-228240">
              <a:lnSpc>
                <a:spcPct val="100000"/>
              </a:lnSpc>
              <a:spcBef>
                <a:spcPts val="641"/>
              </a:spcBef>
              <a:buClr>
                <a:srgbClr val="a9a57c"/>
              </a:buClr>
              <a:buFont typeface="Arial"/>
              <a:buChar char="•"/>
            </a:pPr>
            <a:r>
              <a:rPr b="0" lang="en-US" sz="3200" spc="-1" strike="noStrike">
                <a:solidFill>
                  <a:srgbClr val="2f2b20"/>
                </a:solidFill>
                <a:latin typeface="Calibri"/>
              </a:rPr>
              <a:t>If instead we have multiple options, it is called an NFA</a:t>
            </a:r>
            <a:endParaRPr b="0" lang="en-US" sz="3200" spc="-1" strike="noStrike">
              <a:solidFill>
                <a:srgbClr val="2f2b2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457200" y="274680"/>
            <a:ext cx="7619760" cy="1142640"/>
          </a:xfrm>
          <a:prstGeom prst="rect">
            <a:avLst/>
          </a:prstGeom>
          <a:noFill/>
          <a:ln>
            <a:noFill/>
          </a:ln>
        </p:spPr>
        <p:txBody>
          <a:bodyPr anchor="ctr">
            <a:noAutofit/>
          </a:bodyPr>
          <a:p>
            <a:pPr>
              <a:lnSpc>
                <a:spcPct val="100000"/>
              </a:lnSpc>
            </a:pPr>
            <a:r>
              <a:rPr b="0" lang="en-US" sz="4600" spc="-100" strike="noStrike">
                <a:solidFill>
                  <a:srgbClr val="675e47"/>
                </a:solidFill>
                <a:latin typeface="Cambria"/>
              </a:rPr>
              <a:t>NFA Examples</a:t>
            </a:r>
            <a:endParaRPr b="0" lang="en-US" sz="4600" spc="-1" strike="noStrike">
              <a:solidFill>
                <a:srgbClr val="2f2b20"/>
              </a:solidFill>
              <a:latin typeface="Calibri"/>
            </a:endParaRPr>
          </a:p>
        </p:txBody>
      </p:sp>
      <p:sp>
        <p:nvSpPr>
          <p:cNvPr id="142" name="TextShape 2"/>
          <p:cNvSpPr txBox="1"/>
          <p:nvPr/>
        </p:nvSpPr>
        <p:spPr>
          <a:xfrm>
            <a:off x="457200" y="1600200"/>
            <a:ext cx="7619760" cy="4800240"/>
          </a:xfrm>
          <a:prstGeom prst="rect">
            <a:avLst/>
          </a:prstGeom>
          <a:noFill/>
          <a:ln>
            <a:noFill/>
          </a:ln>
        </p:spPr>
        <p:txBody>
          <a:bodyPr>
            <a:normAutofit/>
          </a:bodyPr>
          <a:p>
            <a:pPr marL="343080" indent="-228240">
              <a:lnSpc>
                <a:spcPct val="100000"/>
              </a:lnSpc>
              <a:spcBef>
                <a:spcPts val="641"/>
              </a:spcBef>
              <a:buClr>
                <a:srgbClr val="a9a57c"/>
              </a:buClr>
              <a:buFont typeface="Arial"/>
              <a:buChar char="•"/>
            </a:pPr>
            <a:r>
              <a:rPr b="0" lang="en-US" sz="3200" spc="-1" strike="noStrike">
                <a:solidFill>
                  <a:srgbClr val="2f2b20"/>
                </a:solidFill>
                <a:latin typeface="Calibri"/>
              </a:rPr>
              <a:t>What do the following NFAs accept?</a:t>
            </a:r>
            <a:endParaRPr b="0" lang="en-US" sz="3200" spc="-1" strike="noStrike">
              <a:solidFill>
                <a:srgbClr val="2f2b20"/>
              </a:solidFill>
              <a:latin typeface="Calibri"/>
            </a:endParaRPr>
          </a:p>
        </p:txBody>
      </p:sp>
      <p:pic>
        <p:nvPicPr>
          <p:cNvPr id="143" name="Picture 3" descr=""/>
          <p:cNvPicPr/>
          <p:nvPr/>
        </p:nvPicPr>
        <p:blipFill>
          <a:blip r:embed="rId1"/>
          <a:stretch/>
        </p:blipFill>
        <p:spPr>
          <a:xfrm>
            <a:off x="3909240" y="2523960"/>
            <a:ext cx="3329280" cy="1818000"/>
          </a:xfrm>
          <a:prstGeom prst="rect">
            <a:avLst/>
          </a:prstGeom>
          <a:ln>
            <a:noFill/>
          </a:ln>
        </p:spPr>
      </p:pic>
      <p:pic>
        <p:nvPicPr>
          <p:cNvPr id="144" name="Picture 4" descr=""/>
          <p:cNvPicPr/>
          <p:nvPr/>
        </p:nvPicPr>
        <p:blipFill>
          <a:blip r:embed="rId2"/>
          <a:stretch/>
        </p:blipFill>
        <p:spPr>
          <a:xfrm>
            <a:off x="790560" y="3606840"/>
            <a:ext cx="2908080" cy="279360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TextShape 1"/>
          <p:cNvSpPr txBox="1"/>
          <p:nvPr/>
        </p:nvSpPr>
        <p:spPr>
          <a:xfrm>
            <a:off x="457200" y="274680"/>
            <a:ext cx="7619760" cy="1142640"/>
          </a:xfrm>
          <a:prstGeom prst="rect">
            <a:avLst/>
          </a:prstGeom>
          <a:noFill/>
          <a:ln>
            <a:noFill/>
          </a:ln>
        </p:spPr>
        <p:txBody>
          <a:bodyPr anchor="ctr">
            <a:noAutofit/>
          </a:bodyPr>
          <a:p>
            <a:pPr>
              <a:lnSpc>
                <a:spcPct val="100000"/>
              </a:lnSpc>
            </a:pPr>
            <a:r>
              <a:rPr b="0" lang="en-US" sz="4600" spc="-100" strike="noStrike">
                <a:solidFill>
                  <a:srgbClr val="675e47"/>
                </a:solidFill>
                <a:latin typeface="Cambria"/>
              </a:rPr>
              <a:t>More NFAs</a:t>
            </a:r>
            <a:endParaRPr b="0" lang="en-US" sz="4600" spc="-1" strike="noStrike">
              <a:solidFill>
                <a:srgbClr val="2f2b20"/>
              </a:solidFill>
              <a:latin typeface="Calibri"/>
            </a:endParaRPr>
          </a:p>
        </p:txBody>
      </p:sp>
      <p:sp>
        <p:nvSpPr>
          <p:cNvPr id="146" name="TextShape 2"/>
          <p:cNvSpPr txBox="1"/>
          <p:nvPr/>
        </p:nvSpPr>
        <p:spPr>
          <a:xfrm>
            <a:off x="457200" y="1600200"/>
            <a:ext cx="7619760" cy="4800240"/>
          </a:xfrm>
          <a:prstGeom prst="rect">
            <a:avLst/>
          </a:prstGeom>
          <a:noFill/>
          <a:ln>
            <a:noFill/>
          </a:ln>
        </p:spPr>
        <p:txBody>
          <a:bodyPr>
            <a:normAutofit/>
          </a:bodyPr>
          <a:p>
            <a:pPr marL="343080" indent="-228240">
              <a:lnSpc>
                <a:spcPct val="100000"/>
              </a:lnSpc>
              <a:spcBef>
                <a:spcPts val="641"/>
              </a:spcBef>
              <a:buClr>
                <a:srgbClr val="a9a57c"/>
              </a:buClr>
              <a:buFont typeface="Arial"/>
              <a:buChar char="•"/>
            </a:pPr>
            <a:r>
              <a:rPr b="0" lang="en-US" sz="3200" spc="-1" strike="noStrike">
                <a:solidFill>
                  <a:srgbClr val="2f2b20"/>
                </a:solidFill>
                <a:latin typeface="Calibri"/>
              </a:rPr>
              <a:t>Some things are easier with NFAs than DFAs:</a:t>
            </a:r>
            <a:endParaRPr b="0" lang="en-US" sz="3200" spc="-1" strike="noStrike">
              <a:solidFill>
                <a:srgbClr val="2f2b20"/>
              </a:solidFill>
              <a:latin typeface="Calibri"/>
            </a:endParaRPr>
          </a:p>
          <a:p>
            <a:pPr marL="114480">
              <a:lnSpc>
                <a:spcPct val="100000"/>
              </a:lnSpc>
              <a:spcBef>
                <a:spcPts val="479"/>
              </a:spcBef>
            </a:pPr>
            <a:r>
              <a:rPr b="0" lang="en-US" sz="2400" spc="-1" strike="noStrike">
                <a:solidFill>
                  <a:srgbClr val="2f2b20"/>
                </a:solidFill>
                <a:latin typeface="Courier New"/>
              </a:rPr>
              <a:t>unsigned_number -&gt; unsigned_int (ε </a:t>
            </a:r>
            <a:r>
              <a:rPr b="0" lang="en-US" sz="2400" spc="-1" strike="noStrike">
                <a:solidFill>
                  <a:srgbClr val="2f2b20"/>
                </a:solidFill>
                <a:latin typeface="Courier New"/>
              </a:rPr>
              <a:t>	</a:t>
            </a:r>
            <a:r>
              <a:rPr b="0" lang="en-US" sz="2400" spc="-1" strike="noStrike">
                <a:solidFill>
                  <a:srgbClr val="2f2b20"/>
                </a:solidFill>
                <a:latin typeface="Courier New"/>
              </a:rPr>
              <a:t>| .unsigned_int)</a:t>
            </a:r>
            <a:endParaRPr b="0" lang="en-US" sz="2400" spc="-1" strike="noStrike">
              <a:solidFill>
                <a:srgbClr val="2f2b20"/>
              </a:solidFill>
              <a:latin typeface="Calibri"/>
            </a:endParaRPr>
          </a:p>
          <a:p>
            <a:pPr marL="114480">
              <a:lnSpc>
                <a:spcPct val="100000"/>
              </a:lnSpc>
              <a:spcBef>
                <a:spcPts val="479"/>
              </a:spcBef>
            </a:pPr>
            <a:r>
              <a:rPr b="0" lang="en-US" sz="2400" spc="-1" strike="noStrike">
                <a:solidFill>
                  <a:srgbClr val="2f2b20"/>
                </a:solidFill>
                <a:latin typeface="Courier New"/>
              </a:rPr>
              <a:t>unsigned_int -&gt; [0-9]</a:t>
            </a:r>
            <a:endParaRPr b="0" lang="en-US" sz="2400" spc="-1" strike="noStrike">
              <a:solidFill>
                <a:srgbClr val="2f2b20"/>
              </a:solidFill>
              <a:latin typeface="Calibri"/>
            </a:endParaRPr>
          </a:p>
          <a:p>
            <a:pPr>
              <a:lnSpc>
                <a:spcPct val="100000"/>
              </a:lnSpc>
              <a:spcBef>
                <a:spcPts val="479"/>
              </a:spcBef>
            </a:pPr>
            <a:endParaRPr b="0" lang="en-US" sz="2400" spc="-1" strike="noStrike">
              <a:solidFill>
                <a:srgbClr val="2f2b20"/>
              </a:solidFill>
              <a:latin typeface="Calibri"/>
            </a:endParaRPr>
          </a:p>
          <a:p>
            <a:pPr marL="343080" indent="-228240">
              <a:lnSpc>
                <a:spcPct val="100000"/>
              </a:lnSpc>
              <a:spcBef>
                <a:spcPts val="479"/>
              </a:spcBef>
              <a:buClr>
                <a:srgbClr val="a9a57c"/>
              </a:buClr>
              <a:buFont typeface="Arial"/>
              <a:buChar char="•"/>
            </a:pPr>
            <a:r>
              <a:rPr b="0" lang="en-US" sz="2400" spc="-1" strike="noStrike">
                <a:solidFill>
                  <a:srgbClr val="2f2b20"/>
                </a:solidFill>
                <a:latin typeface="Calibri"/>
              </a:rPr>
              <a:t>Question: why is this an NFA??</a:t>
            </a:r>
            <a:endParaRPr b="0" lang="en-US" sz="2400" spc="-1" strike="noStrike">
              <a:solidFill>
                <a:srgbClr val="2f2b20"/>
              </a:solidFill>
              <a:latin typeface="Calibri"/>
            </a:endParaRPr>
          </a:p>
          <a:p>
            <a:pPr marL="114480">
              <a:lnSpc>
                <a:spcPct val="100000"/>
              </a:lnSpc>
              <a:spcBef>
                <a:spcPts val="479"/>
              </a:spcBef>
            </a:pPr>
            <a:endParaRPr b="0" lang="en-US" sz="2400" spc="-1" strike="noStrike">
              <a:solidFill>
                <a:srgbClr val="2f2b20"/>
              </a:solidFill>
              <a:latin typeface="Calibri"/>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Shape 1"/>
          <p:cNvSpPr txBox="1"/>
          <p:nvPr/>
        </p:nvSpPr>
        <p:spPr>
          <a:xfrm>
            <a:off x="457200" y="274680"/>
            <a:ext cx="7619760" cy="1142640"/>
          </a:xfrm>
          <a:prstGeom prst="rect">
            <a:avLst/>
          </a:prstGeom>
          <a:noFill/>
          <a:ln>
            <a:noFill/>
          </a:ln>
        </p:spPr>
        <p:txBody>
          <a:bodyPr anchor="ctr">
            <a:noAutofit/>
          </a:bodyPr>
          <a:p>
            <a:pPr>
              <a:lnSpc>
                <a:spcPct val="100000"/>
              </a:lnSpc>
            </a:pPr>
            <a:r>
              <a:rPr b="0" lang="en-US" sz="4600" spc="-100" strike="noStrike">
                <a:solidFill>
                  <a:srgbClr val="675e47"/>
                </a:solidFill>
                <a:latin typeface="Cambria"/>
              </a:rPr>
              <a:t>NFAs</a:t>
            </a:r>
            <a:endParaRPr b="0" lang="en-US" sz="4600" spc="-1" strike="noStrike">
              <a:solidFill>
                <a:srgbClr val="2f2b20"/>
              </a:solidFill>
              <a:latin typeface="Calibri"/>
            </a:endParaRPr>
          </a:p>
        </p:txBody>
      </p:sp>
      <p:sp>
        <p:nvSpPr>
          <p:cNvPr id="148" name="TextShape 2"/>
          <p:cNvSpPr txBox="1"/>
          <p:nvPr/>
        </p:nvSpPr>
        <p:spPr>
          <a:xfrm>
            <a:off x="457200" y="1600200"/>
            <a:ext cx="7619760" cy="4800240"/>
          </a:xfrm>
          <a:prstGeom prst="rect">
            <a:avLst/>
          </a:prstGeom>
          <a:noFill/>
          <a:ln>
            <a:noFill/>
          </a:ln>
        </p:spPr>
        <p:txBody>
          <a:bodyPr>
            <a:normAutofit/>
          </a:bodyPr>
          <a:p>
            <a:pPr marL="343080" indent="-228240">
              <a:lnSpc>
                <a:spcPct val="100000"/>
              </a:lnSpc>
              <a:spcBef>
                <a:spcPts val="641"/>
              </a:spcBef>
              <a:buClr>
                <a:srgbClr val="a9a57c"/>
              </a:buClr>
              <a:buFont typeface="Arial"/>
              <a:buChar char="•"/>
            </a:pPr>
            <a:r>
              <a:rPr b="0" lang="en-US" sz="3200" spc="-1" strike="noStrike">
                <a:solidFill>
                  <a:srgbClr val="2f2b20"/>
                </a:solidFill>
                <a:latin typeface="Calibri"/>
              </a:rPr>
              <a:t>Essentially, when parsing a stream of characters, we can think of an NFA as modeling a parallel set of possibilities</a:t>
            </a:r>
            <a:endParaRPr b="0" lang="en-US" sz="3200" spc="-1" strike="noStrike">
              <a:solidFill>
                <a:srgbClr val="2f2b20"/>
              </a:solidFill>
              <a:latin typeface="Calibri"/>
            </a:endParaRPr>
          </a:p>
          <a:p>
            <a:pPr marL="343080" indent="-228240">
              <a:lnSpc>
                <a:spcPct val="100000"/>
              </a:lnSpc>
              <a:spcBef>
                <a:spcPts val="641"/>
              </a:spcBef>
              <a:buClr>
                <a:srgbClr val="a9a57c"/>
              </a:buClr>
              <a:buFont typeface="Arial"/>
              <a:buChar char="•"/>
            </a:pPr>
            <a:r>
              <a:rPr b="0" lang="en-US" sz="3200" spc="-1" strike="noStrike">
                <a:solidFill>
                  <a:srgbClr val="2f2b20"/>
                </a:solidFill>
                <a:latin typeface="Calibri"/>
              </a:rPr>
              <a:t>Theorem: Every NFA has an equivalent DFA.</a:t>
            </a:r>
            <a:endParaRPr b="0" lang="en-US" sz="3200" spc="-1" strike="noStrike">
              <a:solidFill>
                <a:srgbClr val="2f2b20"/>
              </a:solidFill>
              <a:latin typeface="Calibri"/>
            </a:endParaRPr>
          </a:p>
          <a:p>
            <a:pPr marL="343080" indent="-228240">
              <a:lnSpc>
                <a:spcPct val="100000"/>
              </a:lnSpc>
              <a:spcBef>
                <a:spcPts val="641"/>
              </a:spcBef>
              <a:buClr>
                <a:srgbClr val="a9a57c"/>
              </a:buClr>
              <a:buFont typeface="Arial"/>
              <a:buChar char="•"/>
            </a:pPr>
            <a:r>
              <a:rPr b="0" lang="en-US" sz="3200" spc="-1" strike="noStrike">
                <a:solidFill>
                  <a:srgbClr val="2f2b20"/>
                </a:solidFill>
                <a:latin typeface="Calibri"/>
              </a:rPr>
              <a:t>(And so both recognize regular languages, even though NFAs seem more powerful.)</a:t>
            </a:r>
            <a:endParaRPr b="0" lang="en-US" sz="3200" spc="-1" strike="noStrike">
              <a:solidFill>
                <a:srgbClr val="2f2b2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TextShape 1"/>
          <p:cNvSpPr txBox="1"/>
          <p:nvPr/>
        </p:nvSpPr>
        <p:spPr>
          <a:xfrm>
            <a:off x="457200" y="274680"/>
            <a:ext cx="7619760" cy="1142640"/>
          </a:xfrm>
          <a:prstGeom prst="rect">
            <a:avLst/>
          </a:prstGeom>
          <a:noFill/>
          <a:ln>
            <a:noFill/>
          </a:ln>
        </p:spPr>
        <p:txBody>
          <a:bodyPr anchor="ctr">
            <a:noAutofit/>
          </a:bodyPr>
          <a:p>
            <a:pPr>
              <a:lnSpc>
                <a:spcPct val="100000"/>
              </a:lnSpc>
            </a:pPr>
            <a:r>
              <a:rPr b="0" lang="en-US" sz="4600" spc="-100" strike="noStrike">
                <a:solidFill>
                  <a:srgbClr val="675e47"/>
                </a:solidFill>
                <a:latin typeface="Cambria"/>
              </a:rPr>
              <a:t>Converting NFAs to DFAs</a:t>
            </a:r>
            <a:endParaRPr b="0" lang="en-US" sz="4600" spc="-1" strike="noStrike">
              <a:solidFill>
                <a:srgbClr val="2f2b20"/>
              </a:solidFill>
              <a:latin typeface="Calibri"/>
            </a:endParaRPr>
          </a:p>
        </p:txBody>
      </p:sp>
      <p:sp>
        <p:nvSpPr>
          <p:cNvPr id="150" name="TextShape 2"/>
          <p:cNvSpPr txBox="1"/>
          <p:nvPr/>
        </p:nvSpPr>
        <p:spPr>
          <a:xfrm>
            <a:off x="457200" y="1600200"/>
            <a:ext cx="7619760" cy="4800240"/>
          </a:xfrm>
          <a:prstGeom prst="rect">
            <a:avLst/>
          </a:prstGeom>
          <a:noFill/>
          <a:ln>
            <a:noFill/>
          </a:ln>
        </p:spPr>
        <p:txBody>
          <a:bodyPr>
            <a:normAutofit/>
          </a:bodyPr>
          <a:p>
            <a:pPr marL="343080" indent="-228240">
              <a:lnSpc>
                <a:spcPct val="100000"/>
              </a:lnSpc>
              <a:spcBef>
                <a:spcPts val="641"/>
              </a:spcBef>
              <a:buClr>
                <a:srgbClr val="a9a57c"/>
              </a:buClr>
              <a:buFont typeface="Arial"/>
              <a:buChar char="•"/>
            </a:pPr>
            <a:r>
              <a:rPr b="0" lang="en-US" sz="3200" spc="-1" strike="noStrike">
                <a:solidFill>
                  <a:srgbClr val="2f2b20"/>
                </a:solidFill>
                <a:latin typeface="Calibri"/>
              </a:rPr>
              <a:t>To convert, mimic set of possible states given an input</a:t>
            </a:r>
            <a:endParaRPr b="0" lang="en-US" sz="3200" spc="-1" strike="noStrike">
              <a:solidFill>
                <a:srgbClr val="2f2b20"/>
              </a:solidFill>
              <a:latin typeface="Calibri"/>
            </a:endParaRPr>
          </a:p>
          <a:p>
            <a:pPr marL="343080" indent="-228240">
              <a:lnSpc>
                <a:spcPct val="100000"/>
              </a:lnSpc>
              <a:spcBef>
                <a:spcPts val="641"/>
              </a:spcBef>
              <a:buClr>
                <a:srgbClr val="a9a57c"/>
              </a:buClr>
              <a:buFont typeface="Arial"/>
              <a:buChar char="•"/>
            </a:pPr>
            <a:r>
              <a:rPr b="0" lang="en-US" sz="3200" spc="-1" strike="noStrike">
                <a:solidFill>
                  <a:srgbClr val="2f2b20"/>
                </a:solidFill>
                <a:latin typeface="Calibri"/>
              </a:rPr>
              <a:t>A state is an accept state if any state in it is an accept state – that means the string could have ended in an accept state, and so is in the language</a:t>
            </a:r>
            <a:endParaRPr b="0" lang="en-US" sz="3200" spc="-1" strike="noStrike">
              <a:solidFill>
                <a:srgbClr val="2f2b20"/>
              </a:solidFill>
              <a:latin typeface="Calibri"/>
            </a:endParaRPr>
          </a:p>
          <a:p>
            <a:pPr marL="114480">
              <a:lnSpc>
                <a:spcPct val="100000"/>
              </a:lnSpc>
              <a:spcBef>
                <a:spcPts val="641"/>
              </a:spcBef>
            </a:pPr>
            <a:endParaRPr b="0" lang="en-US" sz="3200" spc="-1" strike="noStrike">
              <a:solidFill>
                <a:srgbClr val="2f2b20"/>
              </a:solidFill>
              <a:latin typeface="Calibri"/>
            </a:endParaRPr>
          </a:p>
          <a:p>
            <a:pPr marL="114480">
              <a:lnSpc>
                <a:spcPct val="100000"/>
              </a:lnSpc>
              <a:spcBef>
                <a:spcPts val="641"/>
              </a:spcBef>
            </a:pPr>
            <a:endParaRPr b="0" lang="en-US" sz="3200" spc="-1" strike="noStrike">
              <a:solidFill>
                <a:srgbClr val="2f2b20"/>
              </a:solidFill>
              <a:latin typeface="Calibri"/>
            </a:endParaRPr>
          </a:p>
          <a:p>
            <a:pPr marL="114480">
              <a:lnSpc>
                <a:spcPct val="100000"/>
              </a:lnSpc>
              <a:spcBef>
                <a:spcPts val="641"/>
              </a:spcBef>
            </a:pPr>
            <a:endParaRPr b="0" lang="en-US" sz="3200" spc="-1" strike="noStrike">
              <a:solidFill>
                <a:srgbClr val="2f2b20"/>
              </a:solidFill>
              <a:latin typeface="Calibri"/>
            </a:endParaRPr>
          </a:p>
        </p:txBody>
      </p:sp>
      <p:pic>
        <p:nvPicPr>
          <p:cNvPr id="151" name="Picture 3" descr=""/>
          <p:cNvPicPr/>
          <p:nvPr/>
        </p:nvPicPr>
        <p:blipFill>
          <a:blip r:embed="rId1"/>
          <a:stretch/>
        </p:blipFill>
        <p:spPr>
          <a:xfrm>
            <a:off x="457200" y="4763520"/>
            <a:ext cx="6992280" cy="163692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Adjacency.thmx</Template>
  <TotalTime>141</TotalTime>
  <Application>LibreOffice/6.2.8.2$Linux_X86_64 LibreOffice_project/20$Build-2</Application>
  <Words>1912</Words>
  <Paragraphs>202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2017-01-23T17:36:14Z</dcterms:created>
  <dc:creator>Default User</dc:creator>
  <dc:description/>
  <dc:language>en-US</dc:language>
  <cp:lastModifiedBy/>
  <dcterms:modified xsi:type="dcterms:W3CDTF">2020-01-24T09:03:53Z</dcterms:modified>
  <cp:revision>17</cp:revision>
  <dc:subject/>
  <dc:title>NFAs, scanners, and flex</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16.0016</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37</vt:i4>
  </property>
</Properties>
</file>