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ba449dd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ba449dd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a449dd8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a449d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a449dd8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a449d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ba449dd8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ba449dd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ba449dd8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ba449dd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tlassian.com/agile#:~:text=What%20is%20the%20Agile%20methodology,planning%2C%20executing%2C%20and%20evaluating" TargetMode="External"/><Relationship Id="rId4" Type="http://schemas.openxmlformats.org/officeDocument/2006/relationships/hyperlink" Target="https://business.adobe.com/blog/basics/waterfall#:~:text=The%20waterfall%20methodology%20is%20a,detailed%20documentation%2C%20and%20consecutive%20execution" TargetMode="External"/><Relationship Id="rId5" Type="http://schemas.openxmlformats.org/officeDocument/2006/relationships/hyperlink" Target="https://www.forbes.com/advisor/business/agile-vs-waterfall-methodolog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Chada Tech Agile Shift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made by Cary Dakota Wolfe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725" y="5"/>
            <a:ext cx="2188285" cy="161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https://www.atlassian.com/agile#:~:text=What%20is%20the%20Agile%20methodology,planning%2C%20executing%2C%20and%20evaluating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https://business.adobe.com/blog/basics/waterfall#:~:text=The%20waterfall%20methodology%20is%20a,detailed%20documentation%2C%20and%20consecutive%20execution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https://www.forbes.com/advisor/business/agile-vs-waterfall-methodology/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8860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828" y="450488"/>
            <a:ext cx="5742596" cy="424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Agile?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Methodology Explained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2225" y="1919075"/>
            <a:ext cx="86970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Methodology is a dynamic software development process that prioritizes flexibility, and collaboration, while </a:t>
            </a:r>
            <a:r>
              <a:rPr lang="en"/>
              <a:t>remaining</a:t>
            </a:r>
            <a:r>
              <a:rPr lang="en"/>
              <a:t> customer-centric.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Key Facets of the Agile Approach: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Sprints - Projects are divided into smaller chunks known as sprints.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- Agile encourages and adapts to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Meetings - Daily meetings amongst the team are of high importance.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Customer-Centric - There is a high priority placed on satisfying the customer.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</a:t>
            </a:r>
            <a:r>
              <a:rPr lang="en"/>
              <a:t>Agile and Waterfall compare?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2500" y="1761400"/>
            <a:ext cx="5665500" cy="3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Agile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297900" y="1761400"/>
            <a:ext cx="5665500" cy="3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Waterfall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160850" y="2105325"/>
            <a:ext cx="8442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endParaRPr b="1" sz="18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65725" y="2418025"/>
            <a:ext cx="25323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Non-linear approach - Work completed in sprints, additional work for the sprint may be completed after the sprint ends.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Highly adaptable and encourages change.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 priority on customer involvement.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Continuous testing.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868000" y="2496175"/>
            <a:ext cx="25323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Linear approach - each phase must be complete before moving to the next, no moving to previous phases.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Minimum flexibility. Certain changes may not be possible.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 at the end of development cycle.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632250" y="2652525"/>
            <a:ext cx="1896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End goal is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typically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same.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Roles of an </a:t>
            </a:r>
            <a:r>
              <a:rPr lang="en"/>
              <a:t>Agile Team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as the intermediate between  the customer and the development team.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priority on customer satisfaction.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Responsible for managing the scrum process and sprint planning.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responsible for developing the software behind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Tester(s)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Works with the development team to ensure software meets base level requirements.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90250" y="488250"/>
            <a:ext cx="819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SDLC in an Agile Approach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846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Phases of the SDLC in an Agile Approach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183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Meeting with 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product owner meets with the stakeholders to discuss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 meets to discuss what to prioritize for the given sprint.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 works on implementing features previously discussed.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Daily scrum meetings also take place.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Review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team, and the stakeholders, go over the work completed for the previous sprint.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product owner approves, or denies, the work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Retrospective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 meets to discuss areas of improvement regarding the previous sprint.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to the Waterfall Approach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Requirements are gathered from the stakeholders and documented.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layout of the project is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software of the project is implemented according to the design previously laid out.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software is tested to ensure it meets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finished product is provided to the customer.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Maintenance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finished product is monitored for further issues.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Agile vs Waterfall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or Dynamic?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your project is static (pre-defined, no changes are expected) then waterfall may work better.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your project is dynamic, or there is even a possibility of change, then the agile approach is undoubtedly the better choice.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Customer Involvement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keeping the customer </a:t>
            </a:r>
            <a:r>
              <a:rPr lang="en" sz="1300"/>
              <a:t>involved</a:t>
            </a:r>
            <a:r>
              <a:rPr lang="en" sz="1300"/>
              <a:t> in the development process is a high priority, agile is the better choice.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 Teams or Large Teams?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agile methodology places a focus on smaller, more focused teams.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While the waterfall method works in a more traditional format, with larger teams and a hierarchical structure.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