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ba449dd8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ba449dd8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ba449dd8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ba449dd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bba449dd8c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bba449dd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ba449dd8c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ba449dd8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ba449dd8c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ba449dd8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atlassian.com/agile#:~:text=What%20is%20the%20Agile%20methodology,planning%2C%20executing%2C%20and%20evaluating" TargetMode="External"/><Relationship Id="rId4" Type="http://schemas.openxmlformats.org/officeDocument/2006/relationships/hyperlink" Target="https://business.adobe.com/blog/basics/waterfall#:~:text=The%20waterfall%20methodology%20is%20a,detailed%20documentation%2C%20and%20consecutive%20execution" TargetMode="External"/><Relationship Id="rId5" Type="http://schemas.openxmlformats.org/officeDocument/2006/relationships/hyperlink" Target="https://www.forbes.com/advisor/business/agile-vs-waterfall-methodology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Chada Tech Agile Shift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Presentation made by Cary Dakota Wolfe</a:t>
            </a:r>
            <a:endParaRPr sz="24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5725" y="5"/>
            <a:ext cx="2188285" cy="1616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471900" y="1919075"/>
            <a:ext cx="8222100" cy="31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https://www.atlassian.com/agile#:~:text=What%20is%20the%20Agile%20methodology,planning%2C%20executing%2C%20and%20evaluating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https://business.adobe.com/blog/basics/waterfall#:~:text=The%20waterfall%20methodology%20is%20a,detailed%20documentation%2C%20and%20consecutive%20execution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https://www.forbes.com/advisor/business/agile-vs-waterfall-methodology/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288603" y="209505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828" y="450488"/>
            <a:ext cx="5742596" cy="4242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Agile?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Agile Methodology Explained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182225" y="1919075"/>
            <a:ext cx="8697000" cy="30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Agile Methodology is a dynamic software development process that prioritizes flexibility, and collaboration, while </a:t>
            </a:r>
            <a:r>
              <a:rPr lang="en"/>
              <a:t>remaining</a:t>
            </a:r>
            <a:r>
              <a:rPr lang="en"/>
              <a:t> customer-centric.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/>
              <a:t>Key Facets of the Agile Approach: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Sprints - Projects are divided into smaller chunks known as sprints.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 - Agile encourages and adapts to change.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Scrum Meetings - Daily meetings amongst the team are of high importance.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Customer-Centric - There is a high priority placed on satisfying the customer.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</a:t>
            </a:r>
            <a:r>
              <a:rPr lang="en"/>
              <a:t>Agile and Waterfall compare?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202500" y="1761400"/>
            <a:ext cx="5665500" cy="3236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Roboto"/>
                <a:ea typeface="Roboto"/>
                <a:cs typeface="Roboto"/>
                <a:sym typeface="Roboto"/>
              </a:rPr>
              <a:t>Agile</a:t>
            </a:r>
            <a:endParaRPr b="1" sz="18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3297900" y="1761400"/>
            <a:ext cx="5665500" cy="3236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Roboto"/>
                <a:ea typeface="Roboto"/>
                <a:cs typeface="Roboto"/>
                <a:sym typeface="Roboto"/>
              </a:rPr>
              <a:t>Waterfall</a:t>
            </a:r>
            <a:endParaRPr b="1" sz="18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4160850" y="2105325"/>
            <a:ext cx="8442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Both</a:t>
            </a:r>
            <a:endParaRPr b="1" sz="1800" u="sng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765725" y="2418025"/>
            <a:ext cx="2532300" cy="19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Non-linear approach - Work completed in sprints, additional work for the sprint may be completed after the sprint ends.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Highly adaptable and encourages change.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High priority on customer involvement.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Continuous testing.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5868000" y="2496175"/>
            <a:ext cx="2532300" cy="18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Linear approach - each phase must be complete before moving to the next, no moving to previous phases.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Minimum flexibility. Certain changes may not be possible.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Testing at the end of development cycle.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3632250" y="2652525"/>
            <a:ext cx="18966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End goal is </a:t>
            </a: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typically</a:t>
            </a: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the same.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Roles of an </a:t>
            </a:r>
            <a:r>
              <a:rPr lang="en"/>
              <a:t>Agile Team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Works as the intermediate between  the customer and the development team.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priority on customer satisfaction.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Scrum Master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Responsible for managing the scrum process and sprint planning.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Developer(s)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Primarily responsible for developing the software behind the project.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Tester(s)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Works with the development team to ensure software meets base level requirements.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490250" y="488250"/>
            <a:ext cx="8191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SDLC in an Agile Approach</a:t>
            </a:r>
            <a:endParaRPr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71900" y="738725"/>
            <a:ext cx="8846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Phases of the SDLC in an Agile Approach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71900" y="1919075"/>
            <a:ext cx="81834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Meeting with Stakeholders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product owner meets with the stakeholders to discuss requirements.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Development Plan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team meets to discuss what to prioritize for the given sprint.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Sprints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team works on implementing features previously discussed.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Daily scrum meetings also take place.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Review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team, and the stakeholders, go over the work completed for the previous sprint.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product owner approves, or denies, the work completed.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Retrospective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team meets to discuss areas of improvement regarding the previous sprint.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Compared to the Waterfall Approach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71900" y="1919075"/>
            <a:ext cx="82221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Requirements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Requirements are gathered from the stakeholders and documented.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Design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layout of the project is completed.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software of the project is implemented according to the design previously laid out.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Testing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software is tested to ensure it meets requirements.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Deployment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finished product is provided to the customer.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Maintenance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finished product is monitored for further issues.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Agile vs Waterfall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Static or Dynamic?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If your project is static (pre-defined, no changes are expected) then waterfall may work better.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If your project is dynamic, or there is even a possibility of change, then the agile approach is undoubtedly the better choice.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Customer Involvement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If keeping the customer </a:t>
            </a:r>
            <a:r>
              <a:rPr lang="en" sz="1300"/>
              <a:t>involved</a:t>
            </a:r>
            <a:r>
              <a:rPr lang="en" sz="1300"/>
              <a:t> in the development process is a high priority, agile is the better choice.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Small Teams or Large Teams?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The agile methodology places a focus on smaller, more focused teams.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While the waterfall method works in a more traditional format, with larger teams and a hierarchical structure.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